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theme/theme2.xml" ContentType="application/vnd.openxmlformats-officedocument.theme+xml"/>
  <Override PartName="/ppt/_rels/presentation.xml.rels" ContentType="application/vnd.openxmlformats-package.relationships+xml"/>
  <Override PartName="/ppt/media/image13.wmf" ContentType="image/x-wmf"/>
  <Override PartName="/ppt/media/image4.wmf" ContentType="image/x-wmf"/>
  <Override PartName="/ppt/media/image9.wmf" ContentType="image/x-wmf"/>
  <Override PartName="/ppt/media/image18.wmf" ContentType="image/x-wmf"/>
  <Override PartName="/ppt/media/image20.wmf" ContentType="image/x-wmf"/>
  <Override PartName="/ppt/media/image12.wmf" ContentType="image/x-wmf"/>
  <Override PartName="/ppt/media/image19.wmf" ContentType="image/x-wmf"/>
  <Override PartName="/ppt/media/image3.png" ContentType="image/png"/>
  <Override PartName="/ppt/media/image1.png" ContentType="image/png"/>
  <Override PartName="/ppt/media/image8.wmf" ContentType="image/x-wmf"/>
  <Override PartName="/ppt/media/image17.wmf" ContentType="image/x-wmf"/>
  <Override PartName="/ppt/media/image2.png" ContentType="image/png"/>
  <Override PartName="/ppt/media/image14.wmf" ContentType="image/x-wmf"/>
  <Override PartName="/ppt/media/image5.wmf" ContentType="image/x-wmf"/>
  <Override PartName="/ppt/media/image15.wmf" ContentType="image/x-wmf"/>
  <Override PartName="/ppt/media/image6.wmf" ContentType="image/x-wmf"/>
  <Override PartName="/ppt/media/image10.wmf" ContentType="image/x-wmf"/>
  <Override PartName="/ppt/media/image16.wmf" ContentType="image/x-wmf"/>
  <Override PartName="/ppt/media/image7.wmf" ContentType="image/x-wmf"/>
  <Override PartName="/ppt/media/image11.wmf" ContentType="image/x-wmf"/>
  <Override PartName="/ppt/notesMasters/_rels/notesMaster1.xml.rels" ContentType="application/vnd.openxmlformats-package.relationships+xml"/>
  <Override PartName="/ppt/notesMasters/notesMaster1.xml" ContentType="application/vnd.openxmlformats-officedocument.presentationml.notesMaster+xml"/>
  <Override PartName="/ppt/embeddings/oleObject1.xlsx" ContentType="application/vnd.openxmlformats-officedocument.spreadsheetml.sheet"/>
  <Override PartName="/ppt/slideLayouts/_rels/slideLayout4.xml.rels" ContentType="application/vnd.openxmlformats-package.relationships+xml"/>
  <Override PartName="/ppt/slideLayouts/_rels/slideLayout3.xml.rels" ContentType="application/vnd.openxmlformats-package.relationships+xml"/>
  <Override PartName="/ppt/slideLayouts/_rels/slideLayout2.xml.rels" ContentType="application/vnd.openxmlformats-package.relationships+xml"/>
  <Override PartName="/ppt/slideLayouts/_rels/slideLayout1.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s/_rels/slide5.xml.rels" ContentType="application/vnd.openxmlformats-package.relationships+xml"/>
  <Override PartName="/ppt/slides/_rels/slide21.xml.rels" ContentType="application/vnd.openxmlformats-package.relationships+xml"/>
  <Override PartName="/ppt/slides/_rels/slide19.xml.rels" ContentType="application/vnd.openxmlformats-package.relationships+xml"/>
  <Override PartName="/ppt/slides/_rels/slide4.xml.rels" ContentType="application/vnd.openxmlformats-package.relationships+xml"/>
  <Override PartName="/ppt/slides/_rels/slide20.xml.rels" ContentType="application/vnd.openxmlformats-package.relationships+xml"/>
  <Override PartName="/ppt/slides/_rels/slide18.xml.rels" ContentType="application/vnd.openxmlformats-package.relationships+xml"/>
  <Override PartName="/ppt/slides/_rels/slide3.xml.rels" ContentType="application/vnd.openxmlformats-package.relationships+xml"/>
  <Override PartName="/ppt/slides/_rels/slide17.xml.rels" ContentType="application/vnd.openxmlformats-package.relationships+xml"/>
  <Override PartName="/ppt/slides/_rels/slide2.xml.rels" ContentType="application/vnd.openxmlformats-package.relationships+xml"/>
  <Override PartName="/ppt/slides/_rels/slide13.xml.rels" ContentType="application/vnd.openxmlformats-package.relationships+xml"/>
  <Override PartName="/ppt/slides/_rels/slide12.xml.rels" ContentType="application/vnd.openxmlformats-package.relationships+xml"/>
  <Override PartName="/ppt/slides/_rels/slide9.xml.rels" ContentType="application/vnd.openxmlformats-package.relationships+xml"/>
  <Override PartName="/ppt/slides/_rels/slide11.xml.rels" ContentType="application/vnd.openxmlformats-package.relationships+xml"/>
  <Override PartName="/ppt/slides/_rels/slide8.xml.rels" ContentType="application/vnd.openxmlformats-package.relationships+xml"/>
  <Override PartName="/ppt/slides/_rels/slide10.xml.rels" ContentType="application/vnd.openxmlformats-package.relationships+xml"/>
  <Override PartName="/ppt/slides/_rels/slide22.xml.rels" ContentType="application/vnd.openxmlformats-package.relationships+xml"/>
  <Override PartName="/ppt/slides/_rels/slide7.xml.rels" ContentType="application/vnd.openxmlformats-package.relationships+xml"/>
  <Override PartName="/ppt/slides/_rels/slide6.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xml.rels" ContentType="application/vnd.openxmlformats-package.relationships+xml"/>
  <Override PartName="/ppt/slides/_rels/slide16.xml.rels" ContentType="application/vnd.openxmlformats-package.relationships+xml"/>
  <Override PartName="/ppt/slides/slide13.xml" ContentType="application/vnd.openxmlformats-officedocument.presentationml.slide+xml"/>
  <Override PartName="/ppt/slides/slide12.xml" ContentType="application/vnd.openxmlformats-officedocument.presentationml.slide+xml"/>
  <Override PartName="/ppt/slides/slide9.xml" ContentType="application/vnd.openxmlformats-officedocument.presentationml.slide+xml"/>
  <Override PartName="/ppt/slides/slide11.xml" ContentType="application/vnd.openxmlformats-officedocument.presentationml.slide+xml"/>
  <Override PartName="/ppt/slides/slide8.xml" ContentType="application/vnd.openxmlformats-officedocument.presentationml.slide+xml"/>
  <Override PartName="/ppt/slides/slide10.xml" ContentType="application/vnd.openxmlformats-officedocument.presentationml.slide+xml"/>
  <Override PartName="/ppt/slides/slide7.xml" ContentType="application/vnd.openxmlformats-officedocument.presentationml.slide+xml"/>
  <Override PartName="/ppt/slides/slide6.xml" ContentType="application/vnd.openxmlformats-officedocument.presentationml.slide+xml"/>
  <Override PartName="/ppt/slides/slide22.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xml" ContentType="application/vnd.openxmlformats-officedocument.presentationml.slide+xml"/>
  <Override PartName="/ppt/slides/slide16.xml" ContentType="application/vnd.openxmlformats-officedocument.presentationml.slide+xml"/>
  <Override PartName="/ppt/slides/slide2.xml" ContentType="application/vnd.openxmlformats-officedocument.presentationml.slide+xml"/>
  <Override PartName="/ppt/slides/slide17.xml" ContentType="application/vnd.openxmlformats-officedocument.presentationml.slide+xml"/>
  <Override PartName="/ppt/slides/slide3.xml" ContentType="application/vnd.openxmlformats-officedocument.presentationml.slide+xml"/>
  <Override PartName="/ppt/slides/slide18.xml" ContentType="application/vnd.openxmlformats-officedocument.presentationml.slide+xml"/>
  <Override PartName="/ppt/slides/slide20.xml" ContentType="application/vnd.openxmlformats-officedocument.presentationml.slide+xml"/>
  <Override PartName="/ppt/slides/slide4.xml" ContentType="application/vnd.openxmlformats-officedocument.presentationml.slide+xml"/>
  <Override PartName="/ppt/slides/slide19.xml" ContentType="application/vnd.openxmlformats-officedocument.presentationml.slide+xml"/>
  <Override PartName="/ppt/slides/slide5.xml" ContentType="application/vnd.openxmlformats-officedocument.presentationml.slide+xml"/>
  <Override PartName="/ppt/slides/slide21.xml" ContentType="application/vnd.openxmlformats-officedocument.presentationml.slide+xml"/>
  <Override PartName="/ppt/notesSlides/_rels/notesSlide16.xml.rels" ContentType="application/vnd.openxmlformats-package.relationships+xml"/>
  <Override PartName="/ppt/notesSlides/_rels/notesSlide8.xml.rels" ContentType="application/vnd.openxmlformats-package.relationships+xml"/>
  <Override PartName="/ppt/notesSlides/_rels/notesSlide7.xml.rels" ContentType="application/vnd.openxmlformats-package.relationships+xml"/>
  <Override PartName="/ppt/notesSlides/_rels/notesSlide6.xml.rels" ContentType="application/vnd.openxmlformats-package.relationships+xml"/>
  <Override PartName="/ppt/notesSlides/_rels/notesSlide2.xml.rels" ContentType="application/vnd.openxmlformats-package.relationships+xml"/>
  <Override PartName="/ppt/notesSlides/notesSlide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16.xml" ContentType="application/vnd.openxmlformats-officedocument.presentationml.notesSlide+xml"/>
</Types>
</file>

<file path=_rels/.rels><?xml version="1.0" encoding="UTF-8"?>
<Relationships xmlns="http://schemas.openxmlformats.org/package/2006/relationships"><Relationship Id="rId1" Type="http://schemas.openxmlformats.org/officedocument/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notesMasterIdLst>
    <p:notesMasterId r:id="rId3"/>
  </p:notesMasterIdLst>
  <p:sldIdLst>
    <p:sldId id="256" r:id="rId4"/>
    <p:sldId id="257" r:id="rId5"/>
    <p:sldId id="258" r:id="rId6"/>
    <p:sldId id="259" r:id="rId7"/>
    <p:sldId id="260" r:id="rId8"/>
    <p:sldId id="261" r:id="rId9"/>
    <p:sldId id="262" r:id="rId10"/>
    <p:sldId id="263" r:id="rId11"/>
    <p:sldId id="264" r:id="rId12"/>
    <p:sldId id="265" r:id="rId13"/>
    <p:sldId id="266" r:id="rId14"/>
    <p:sldId id="267" r:id="rId15"/>
    <p:sldId id="268" r:id="rId16"/>
    <p:sldId id="269" r:id="rId17"/>
    <p:sldId id="270" r:id="rId18"/>
    <p:sldId id="271" r:id="rId19"/>
    <p:sldId id="272" r:id="rId20"/>
    <p:sldId id="273" r:id="rId21"/>
    <p:sldId id="274" r:id="rId22"/>
    <p:sldId id="275" r:id="rId23"/>
    <p:sldId id="276" r:id="rId24"/>
    <p:sldId id="277" r:id="rId25"/>
  </p:sldIdLst>
  <p:sldSz cx="9144000" cy="6858000"/>
  <p:notesSz cx="7008813" cy="9237663"/>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notesMaster" Target="notesMasters/notesMaster1.xml"/><Relationship Id="rId4" Type="http://schemas.openxmlformats.org/officeDocument/2006/relationships/slide" Target="slides/slide1.xml"/><Relationship Id="rId5" Type="http://schemas.openxmlformats.org/officeDocument/2006/relationships/slide" Target="slides/slide2.xml"/><Relationship Id="rId6" Type="http://schemas.openxmlformats.org/officeDocument/2006/relationships/slide" Target="slides/slide3.xml"/><Relationship Id="rId7" Type="http://schemas.openxmlformats.org/officeDocument/2006/relationships/slide" Target="slides/slide4.xml"/><Relationship Id="rId8" Type="http://schemas.openxmlformats.org/officeDocument/2006/relationships/slide" Target="slides/slide5.xml"/><Relationship Id="rId9" Type="http://schemas.openxmlformats.org/officeDocument/2006/relationships/slide" Target="slides/slide6.xml"/><Relationship Id="rId10" Type="http://schemas.openxmlformats.org/officeDocument/2006/relationships/slide" Target="slides/slide7.xml"/><Relationship Id="rId11" Type="http://schemas.openxmlformats.org/officeDocument/2006/relationships/slide" Target="slides/slide8.xml"/><Relationship Id="rId12" Type="http://schemas.openxmlformats.org/officeDocument/2006/relationships/slide" Target="slides/slide9.xml"/><Relationship Id="rId13" Type="http://schemas.openxmlformats.org/officeDocument/2006/relationships/slide" Target="slides/slide10.xml"/><Relationship Id="rId14" Type="http://schemas.openxmlformats.org/officeDocument/2006/relationships/slide" Target="slides/slide11.xml"/><Relationship Id="rId15" Type="http://schemas.openxmlformats.org/officeDocument/2006/relationships/slide" Target="slides/slide12.xml"/><Relationship Id="rId16" Type="http://schemas.openxmlformats.org/officeDocument/2006/relationships/slide" Target="slides/slide13.xml"/><Relationship Id="rId17" Type="http://schemas.openxmlformats.org/officeDocument/2006/relationships/slide" Target="slides/slide14.xml"/><Relationship Id="rId18" Type="http://schemas.openxmlformats.org/officeDocument/2006/relationships/slide" Target="slides/slide15.xml"/><Relationship Id="rId19" Type="http://schemas.openxmlformats.org/officeDocument/2006/relationships/slide" Target="slides/slide16.xml"/><Relationship Id="rId20" Type="http://schemas.openxmlformats.org/officeDocument/2006/relationships/slide" Target="slides/slide17.xml"/><Relationship Id="rId21" Type="http://schemas.openxmlformats.org/officeDocument/2006/relationships/slide" Target="slides/slide18.xml"/><Relationship Id="rId22" Type="http://schemas.openxmlformats.org/officeDocument/2006/relationships/slide" Target="slides/slide19.xml"/><Relationship Id="rId23" Type="http://schemas.openxmlformats.org/officeDocument/2006/relationships/slide" Target="slides/slide20.xml"/><Relationship Id="rId24" Type="http://schemas.openxmlformats.org/officeDocument/2006/relationships/slide" Target="slides/slide21.xml"/><Relationship Id="rId25" Type="http://schemas.openxmlformats.org/officeDocument/2006/relationships/slide" Target="slides/slide22.xml"/><Relationship Id="rId26" Type="http://schemas.openxmlformats.org/officeDocument/2006/relationships/presProps" Target="presProps.xml"/>
</Relationships>
</file>

<file path=ppt/notesMasters/_rels/notesMaster1.xml.rels><?xml version="1.0" encoding="UTF-8"?>
<Relationships xmlns="http://schemas.openxmlformats.org/package/2006/relationships"><Relationship Id="rId1" Type="http://schemas.openxmlformats.org/officeDocument/2006/relationships/theme" Target="../theme/theme2.xml"/>
</Relationships>
</file>

<file path=ppt/notesMasters/notesMaster1.xml><?xml version="1.0" encoding="utf-8"?>
<p:notes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 name=""/>
          <p:cNvSpPr/>
          <p:nvPr/>
        </p:nvSpPr>
        <p:spPr>
          <a:xfrm>
            <a:off x="0" y="0"/>
            <a:ext cx="7009200" cy="9237600"/>
          </a:xfrm>
          <a:prstGeom prst="rect">
            <a:avLst/>
          </a:prstGeom>
          <a:solidFill>
            <a:srgbClr val="ffffff"/>
          </a:solidFill>
          <a:ln w="0">
            <a:noFill/>
          </a:ln>
        </p:spPr>
        <p:txBody>
          <a:bodyPr lIns="90000" rIns="90000" tIns="45000" bIns="45000" anchor="ctr" anchorCtr="1">
            <a:noAutofit/>
          </a:bodyPr>
          <a:p>
            <a:endParaRPr b="0" lang="en-US" sz="2400" strike="noStrike" u="none">
              <a:solidFill>
                <a:srgbClr val="000000"/>
              </a:solidFill>
              <a:effectLst/>
              <a:uFillTx/>
              <a:latin typeface="Arial Unicode MS"/>
            </a:endParaRPr>
          </a:p>
        </p:txBody>
      </p:sp>
      <p:sp>
        <p:nvSpPr>
          <p:cNvPr id="14" name="PlaceHolder 1"/>
          <p:cNvSpPr>
            <a:spLocks noGrp="1"/>
          </p:cNvSpPr>
          <p:nvPr>
            <p:ph type="hdr"/>
          </p:nvPr>
        </p:nvSpPr>
        <p:spPr>
          <a:xfrm>
            <a:off x="0" y="-360"/>
            <a:ext cx="3038400" cy="461880"/>
          </a:xfrm>
          <a:prstGeom prst="rect">
            <a:avLst/>
          </a:prstGeom>
          <a:noFill/>
          <a:ln w="0">
            <a:noFill/>
          </a:ln>
        </p:spPr>
        <p:txBody>
          <a:bodyPr lIns="92520" rIns="92520" tIns="46080" bIns="46080" anchor="t">
            <a:noAutofit/>
          </a:bodyPr>
          <a:p>
            <a:pPr indent="0">
              <a:buNone/>
              <a:tabLst>
                <a:tab algn="l" pos="0"/>
                <a:tab algn="l" pos="925560"/>
                <a:tab algn="l" pos="1851120"/>
                <a:tab algn="l" pos="2776680"/>
                <a:tab algn="l" pos="3701880"/>
                <a:tab algn="l" pos="4627440"/>
                <a:tab algn="l" pos="5553000"/>
                <a:tab algn="l" pos="6478560"/>
                <a:tab algn="l" pos="7404120"/>
                <a:tab algn="l" pos="8329680"/>
                <a:tab algn="l" pos="9255240"/>
                <a:tab algn="l" pos="10180800"/>
              </a:tabLst>
            </a:pPr>
            <a:r>
              <a:rPr b="0" lang="en-US" sz="1200" strike="noStrike" u="none">
                <a:solidFill>
                  <a:srgbClr val="000000"/>
                </a:solidFill>
                <a:effectLst/>
                <a:uFillTx/>
                <a:latin typeface="Arial Unicode MS"/>
              </a:rPr>
              <a:t>&lt;header&gt;</a:t>
            </a:r>
            <a:endParaRPr b="0" lang="en-US" sz="1200" strike="noStrike" u="none">
              <a:solidFill>
                <a:srgbClr val="000000"/>
              </a:solidFill>
              <a:effectLst/>
              <a:uFillTx/>
              <a:latin typeface="Arial Unicode MS"/>
            </a:endParaRPr>
          </a:p>
        </p:txBody>
      </p:sp>
      <p:sp>
        <p:nvSpPr>
          <p:cNvPr id="15" name="PlaceHolder 2"/>
          <p:cNvSpPr>
            <a:spLocks noGrp="1"/>
          </p:cNvSpPr>
          <p:nvPr>
            <p:ph type="dt" idx="2"/>
          </p:nvPr>
        </p:nvSpPr>
        <p:spPr>
          <a:xfrm>
            <a:off x="3971880" y="-360"/>
            <a:ext cx="3038400" cy="461880"/>
          </a:xfrm>
          <a:prstGeom prst="rect">
            <a:avLst/>
          </a:prstGeom>
          <a:noFill/>
          <a:ln w="0">
            <a:noFill/>
          </a:ln>
        </p:spPr>
        <p:txBody>
          <a:bodyPr lIns="92520" rIns="92520" tIns="46080" bIns="46080" anchor="t">
            <a:noAutofit/>
          </a:bodyPr>
          <a:lstStyle>
            <a:lvl1pPr indent="0" algn="r">
              <a:buNone/>
              <a:tabLst>
                <a:tab algn="l" pos="0"/>
                <a:tab algn="l" pos="925560"/>
                <a:tab algn="l" pos="1851120"/>
                <a:tab algn="l" pos="2776680"/>
                <a:tab algn="l" pos="3701880"/>
                <a:tab algn="l" pos="4627440"/>
                <a:tab algn="l" pos="5553000"/>
                <a:tab algn="l" pos="6478560"/>
                <a:tab algn="l" pos="7404120"/>
                <a:tab algn="l" pos="8329680"/>
                <a:tab algn="l" pos="9255240"/>
                <a:tab algn="l" pos="10180800"/>
              </a:tabLst>
              <a:defRPr b="0" lang="en-US" sz="1200" strike="noStrike" u="none">
                <a:solidFill>
                  <a:srgbClr val="000000"/>
                </a:solidFill>
                <a:effectLst/>
                <a:uFillTx/>
                <a:latin typeface="Arial Unicode MS"/>
              </a:defRPr>
            </a:lvl1pPr>
          </a:lstStyle>
          <a:p>
            <a:pPr indent="0" algn="r">
              <a:buNone/>
              <a:tabLst>
                <a:tab algn="l" pos="0"/>
                <a:tab algn="l" pos="925560"/>
                <a:tab algn="l" pos="1851120"/>
                <a:tab algn="l" pos="2776680"/>
                <a:tab algn="l" pos="3701880"/>
                <a:tab algn="l" pos="4627440"/>
                <a:tab algn="l" pos="5553000"/>
                <a:tab algn="l" pos="6478560"/>
                <a:tab algn="l" pos="7404120"/>
                <a:tab algn="l" pos="8329680"/>
                <a:tab algn="l" pos="9255240"/>
                <a:tab algn="l" pos="10180800"/>
              </a:tabLst>
            </a:pPr>
            <a:fld id="{BDDCF467-0797-4E33-ABCB-0B72C235ABF8}" type="datetime5">
              <a:rPr b="0" lang="en-US" sz="1200" strike="noStrike" u="none">
                <a:solidFill>
                  <a:srgbClr val="000000"/>
                </a:solidFill>
                <a:effectLst/>
                <a:uFillTx/>
                <a:latin typeface="Arial Unicode MS"/>
              </a:rPr>
              <a:t>Sep 27, 2025</a:t>
            </a:fld>
            <a:endParaRPr b="0" lang="en-US" sz="1200" strike="noStrike" u="none">
              <a:solidFill>
                <a:srgbClr val="000000"/>
              </a:solidFill>
              <a:effectLst/>
              <a:uFillTx/>
              <a:latin typeface="Arial Unicode MS"/>
            </a:endParaRPr>
          </a:p>
        </p:txBody>
      </p:sp>
      <p:sp>
        <p:nvSpPr>
          <p:cNvPr id="16" name="PlaceHolder 3"/>
          <p:cNvSpPr>
            <a:spLocks noGrp="1"/>
          </p:cNvSpPr>
          <p:nvPr>
            <p:ph type="sldImg"/>
          </p:nvPr>
        </p:nvSpPr>
        <p:spPr>
          <a:xfrm>
            <a:off x="1196640" y="693720"/>
            <a:ext cx="4616280" cy="3462480"/>
          </a:xfrm>
          <a:prstGeom prst="rect">
            <a:avLst/>
          </a:prstGeom>
          <a:solidFill>
            <a:srgbClr val="ffffff"/>
          </a:solidFill>
          <a:ln w="9360">
            <a:solidFill>
              <a:srgbClr val="000000"/>
            </a:solidFill>
            <a:miter/>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95ba6"/>
                </a:solidFill>
                <a:effectLst/>
                <a:uFillTx/>
                <a:latin typeface="Arial"/>
              </a:rPr>
              <a:t>Click to move the slide</a:t>
            </a:r>
            <a:endParaRPr b="1" lang="en-US" sz="2400" strike="noStrike" u="none">
              <a:solidFill>
                <a:srgbClr val="095ba6"/>
              </a:solidFill>
              <a:effectLst/>
              <a:uFillTx/>
              <a:latin typeface="Arial"/>
            </a:endParaRPr>
          </a:p>
        </p:txBody>
      </p:sp>
      <p:sp>
        <p:nvSpPr>
          <p:cNvPr id="17" name="PlaceHolder 4"/>
          <p:cNvSpPr>
            <a:spLocks noGrp="1"/>
          </p:cNvSpPr>
          <p:nvPr>
            <p:ph type="body"/>
          </p:nvPr>
        </p:nvSpPr>
        <p:spPr>
          <a:xfrm>
            <a:off x="934560" y="4387320"/>
            <a:ext cx="5140440" cy="4154760"/>
          </a:xfrm>
          <a:prstGeom prst="rect">
            <a:avLst/>
          </a:prstGeom>
          <a:noFill/>
          <a:ln w="0">
            <a:noFill/>
          </a:ln>
        </p:spPr>
        <p:txBody>
          <a:bodyPr lIns="92520" rIns="92520" tIns="46080" bIns="4608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Unicode MS"/>
              </a:rPr>
              <a:t>Click to edit the notes format</a:t>
            </a:r>
            <a:endParaRPr b="0" lang="en-US" sz="1200" strike="noStrike" u="none">
              <a:solidFill>
                <a:srgbClr val="000000"/>
              </a:solidFill>
              <a:effectLst/>
              <a:uFillTx/>
              <a:latin typeface="Arial Unicode MS"/>
            </a:endParaRPr>
          </a:p>
        </p:txBody>
      </p:sp>
      <p:sp>
        <p:nvSpPr>
          <p:cNvPr id="18" name="PlaceHolder 5"/>
          <p:cNvSpPr>
            <a:spLocks noGrp="1"/>
          </p:cNvSpPr>
          <p:nvPr>
            <p:ph type="ftr" idx="3"/>
          </p:nvPr>
        </p:nvSpPr>
        <p:spPr>
          <a:xfrm>
            <a:off x="0" y="8773920"/>
            <a:ext cx="3038400" cy="461880"/>
          </a:xfrm>
          <a:prstGeom prst="rect">
            <a:avLst/>
          </a:prstGeom>
          <a:noFill/>
          <a:ln w="0">
            <a:noFill/>
          </a:ln>
        </p:spPr>
        <p:txBody>
          <a:bodyPr lIns="92520" rIns="92520" tIns="46080" bIns="46080" anchor="b">
            <a:noAutofit/>
          </a:bodyPr>
          <a:lstStyle>
            <a:lvl1pPr indent="0">
              <a:buNone/>
              <a:tabLst>
                <a:tab algn="l" pos="0"/>
                <a:tab algn="l" pos="925560"/>
                <a:tab algn="l" pos="1851120"/>
                <a:tab algn="l" pos="2776680"/>
                <a:tab algn="l" pos="3701880"/>
                <a:tab algn="l" pos="4627440"/>
                <a:tab algn="l" pos="5553000"/>
                <a:tab algn="l" pos="6478560"/>
                <a:tab algn="l" pos="7404120"/>
                <a:tab algn="l" pos="8329680"/>
                <a:tab algn="l" pos="9255240"/>
                <a:tab algn="l" pos="10180800"/>
              </a:tabLst>
              <a:defRPr b="0" lang="en-US" sz="1200" strike="noStrike" u="none">
                <a:solidFill>
                  <a:srgbClr val="000000"/>
                </a:solidFill>
                <a:effectLst/>
                <a:uFillTx/>
                <a:latin typeface="Arial Unicode MS"/>
              </a:defRPr>
            </a:lvl1pPr>
          </a:lstStyle>
          <a:p>
            <a:pPr indent="0">
              <a:buNone/>
              <a:tabLst>
                <a:tab algn="l" pos="0"/>
                <a:tab algn="l" pos="925560"/>
                <a:tab algn="l" pos="1851120"/>
                <a:tab algn="l" pos="2776680"/>
                <a:tab algn="l" pos="3701880"/>
                <a:tab algn="l" pos="4627440"/>
                <a:tab algn="l" pos="5553000"/>
                <a:tab algn="l" pos="6478560"/>
                <a:tab algn="l" pos="7404120"/>
                <a:tab algn="l" pos="8329680"/>
                <a:tab algn="l" pos="9255240"/>
                <a:tab algn="l" pos="10180800"/>
              </a:tabLst>
            </a:pPr>
            <a:r>
              <a:rPr b="0" lang="en-US" sz="1200" strike="noStrike" u="none">
                <a:solidFill>
                  <a:srgbClr val="000000"/>
                </a:solidFill>
                <a:effectLst/>
                <a:uFillTx/>
                <a:latin typeface="Arial Unicode MS"/>
              </a:rPr>
              <a:t>&lt;footer&gt;</a:t>
            </a:r>
            <a:endParaRPr b="0" lang="en-US" sz="1200" strike="noStrike" u="none">
              <a:solidFill>
                <a:srgbClr val="000000"/>
              </a:solidFill>
              <a:effectLst/>
              <a:uFillTx/>
              <a:latin typeface="Arial Unicode MS"/>
            </a:endParaRPr>
          </a:p>
        </p:txBody>
      </p:sp>
      <p:sp>
        <p:nvSpPr>
          <p:cNvPr id="19" name="PlaceHolder 6"/>
          <p:cNvSpPr>
            <a:spLocks noGrp="1"/>
          </p:cNvSpPr>
          <p:nvPr>
            <p:ph type="sldNum" idx="4"/>
          </p:nvPr>
        </p:nvSpPr>
        <p:spPr>
          <a:xfrm>
            <a:off x="3971880" y="8773920"/>
            <a:ext cx="3038400" cy="461880"/>
          </a:xfrm>
          <a:prstGeom prst="rect">
            <a:avLst/>
          </a:prstGeom>
          <a:noFill/>
          <a:ln w="0">
            <a:noFill/>
          </a:ln>
        </p:spPr>
        <p:txBody>
          <a:bodyPr lIns="92520" rIns="92520" tIns="46080" bIns="46080" anchor="b">
            <a:noAutofit/>
          </a:bodyPr>
          <a:lstStyle>
            <a:lvl1pPr indent="0" algn="r">
              <a:buNone/>
              <a:tabLst>
                <a:tab algn="l" pos="0"/>
                <a:tab algn="l" pos="925560"/>
                <a:tab algn="l" pos="1851120"/>
                <a:tab algn="l" pos="2776680"/>
                <a:tab algn="l" pos="3701880"/>
                <a:tab algn="l" pos="4627440"/>
                <a:tab algn="l" pos="5553000"/>
                <a:tab algn="l" pos="6478560"/>
                <a:tab algn="l" pos="7404120"/>
                <a:tab algn="l" pos="8329680"/>
                <a:tab algn="l" pos="9255240"/>
                <a:tab algn="l" pos="10180800"/>
              </a:tabLst>
              <a:defRPr b="0" lang="en-US" sz="1200" strike="noStrike" u="none">
                <a:solidFill>
                  <a:srgbClr val="000000"/>
                </a:solidFill>
                <a:effectLst/>
                <a:uFillTx/>
                <a:latin typeface="Arial Unicode MS"/>
              </a:defRPr>
            </a:lvl1pPr>
          </a:lstStyle>
          <a:p>
            <a:pPr indent="0" algn="r">
              <a:buNone/>
              <a:tabLst>
                <a:tab algn="l" pos="0"/>
                <a:tab algn="l" pos="925560"/>
                <a:tab algn="l" pos="1851120"/>
                <a:tab algn="l" pos="2776680"/>
                <a:tab algn="l" pos="3701880"/>
                <a:tab algn="l" pos="4627440"/>
                <a:tab algn="l" pos="5553000"/>
                <a:tab algn="l" pos="6478560"/>
                <a:tab algn="l" pos="7404120"/>
                <a:tab algn="l" pos="8329680"/>
                <a:tab algn="l" pos="9255240"/>
                <a:tab algn="l" pos="10180800"/>
              </a:tabLst>
            </a:pPr>
            <a:fld id="{356E6C4C-C2D2-422B-9664-8CCC6ED81701}" type="slidenum">
              <a:rPr b="0" lang="en-US" sz="1200" strike="noStrike" u="none">
                <a:solidFill>
                  <a:srgbClr val="000000"/>
                </a:solidFill>
                <a:effectLst/>
                <a:uFillTx/>
                <a:latin typeface="Arial Unicode MS"/>
              </a:rPr>
              <a:t>&lt;number&gt;</a:t>
            </a:fld>
            <a:endParaRPr b="0" lang="en-US" sz="1200" strike="noStrike" u="none">
              <a:solidFill>
                <a:srgbClr val="000000"/>
              </a:solidFill>
              <a:effectLst/>
              <a:uFillTx/>
              <a:latin typeface="Arial Unicode MS"/>
            </a:endParaRPr>
          </a:p>
        </p:txBody>
      </p:sp>
    </p:spTree>
  </p:cSld>
  <p:clrMap bg1="lt1" bg2="lt2" tx1="dk1" tx2="dk2" accent1="accent1" accent2="accent2" accent3="accent3" accent4="accent4" accent5="accent5" accent6="accent6" hlink="hlink" folHlink="folHlink"/>
</p:notesMaster>
</file>

<file path=ppt/notesSlides/_rels/notesSlide16.xml.rels><?xml version="1.0" encoding="UTF-8"?>
<Relationships xmlns="http://schemas.openxmlformats.org/package/2006/relationships"><Relationship Id="rId1" Type="http://schemas.openxmlformats.org/officeDocument/2006/relationships/slide" Target="../slides/slide16.xml"/><Relationship Id="rId2" Type="http://schemas.openxmlformats.org/officeDocument/2006/relationships/notesMaster" Target="../notesMasters/notesMaster1.xml"/>
</Relationships>
</file>

<file path=ppt/notesSlides/_rels/notesSlide2.xml.rels><?xml version="1.0" encoding="UTF-8"?>
<Relationships xmlns="http://schemas.openxmlformats.org/package/2006/relationships"><Relationship Id="rId1" Type="http://schemas.openxmlformats.org/officeDocument/2006/relationships/slide" Target="../slides/slide2.xml"/><Relationship Id="rId2" Type="http://schemas.openxmlformats.org/officeDocument/2006/relationships/notesMaster" Target="../notesMasters/notesMaster1.xml"/>
</Relationships>
</file>

<file path=ppt/notesSlides/_rels/notesSlide6.xml.rels><?xml version="1.0" encoding="UTF-8"?>
<Relationships xmlns="http://schemas.openxmlformats.org/package/2006/relationships"><Relationship Id="rId1" Type="http://schemas.openxmlformats.org/officeDocument/2006/relationships/slide" Target="../slides/slide6.xml"/><Relationship Id="rId2" Type="http://schemas.openxmlformats.org/officeDocument/2006/relationships/notesMaster" Target="../notesMasters/notesMaster1.xml"/>
</Relationships>
</file>

<file path=ppt/notesSlides/_rels/notesSlide7.xml.rels><?xml version="1.0" encoding="UTF-8"?>
<Relationships xmlns="http://schemas.openxmlformats.org/package/2006/relationships"><Relationship Id="rId1" Type="http://schemas.openxmlformats.org/officeDocument/2006/relationships/slide" Target="../slides/slide7.xml"/><Relationship Id="rId2" Type="http://schemas.openxmlformats.org/officeDocument/2006/relationships/notesMaster" Target="../notesMasters/notesMaster1.xml"/>
</Relationships>
</file>

<file path=ppt/notesSlides/_rels/notesSlide8.xml.rels><?xml version="1.0" encoding="UTF-8"?>
<Relationships xmlns="http://schemas.openxmlformats.org/package/2006/relationships"><Relationship Id="rId1" Type="http://schemas.openxmlformats.org/officeDocument/2006/relationships/slide" Target="../slides/slide8.xml"/><Relationship Id="rId2" Type="http://schemas.openxmlformats.org/officeDocument/2006/relationships/notesMaster" Target="../notesMasters/notesMaster1.xml"/>
</Relationships>
</file>

<file path=ppt/notesSlides/notesSlide16.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45" name="PlaceHolder 1"/>
          <p:cNvSpPr>
            <a:spLocks noGrp="1"/>
          </p:cNvSpPr>
          <p:nvPr>
            <p:ph type="sldImg"/>
          </p:nvPr>
        </p:nvSpPr>
        <p:spPr>
          <a:xfrm>
            <a:off x="1201680" y="692280"/>
            <a:ext cx="4619520" cy="3465360"/>
          </a:xfrm>
          <a:prstGeom prst="rect">
            <a:avLst/>
          </a:prstGeom>
          <a:ln w="0">
            <a:noFill/>
          </a:ln>
        </p:spPr>
      </p:sp>
      <p:sp>
        <p:nvSpPr>
          <p:cNvPr id="2046" name="PlaceHolder 2"/>
          <p:cNvSpPr>
            <a:spLocks noGrp="1"/>
          </p:cNvSpPr>
          <p:nvPr>
            <p:ph type="body"/>
          </p:nvPr>
        </p:nvSpPr>
        <p:spPr>
          <a:xfrm>
            <a:off x="934560" y="4387320"/>
            <a:ext cx="5140440" cy="4156200"/>
          </a:xfrm>
          <a:prstGeom prst="rect">
            <a:avLst/>
          </a:prstGeom>
          <a:solidFill>
            <a:srgbClr val="ffffff"/>
          </a:solidFill>
          <a:ln w="9360">
            <a:solidFill>
              <a:srgbClr val="000000"/>
            </a:solidFill>
            <a:miter/>
          </a:ln>
        </p:spPr>
        <p:txBody>
          <a:bodyPr lIns="92520" rIns="92520" tIns="46440" bIns="46440" anchor="t">
            <a:noAutofit/>
          </a:bodyPr>
          <a:p>
            <a:pPr>
              <a:spcBef>
                <a:spcPts val="451"/>
              </a:spcBef>
              <a:buClr>
                <a:srgbClr val="000000"/>
              </a:buClr>
              <a:buFont typeface="Arial Unicode MS"/>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Unicode MS"/>
              </a:rPr>
              <a:t>Above graph shows the $ value per contract year of contracts expiring in the respective years.</a:t>
            </a:r>
            <a:endParaRPr b="0" lang="en-US" sz="1200" strike="noStrike" u="none">
              <a:solidFill>
                <a:srgbClr val="000000"/>
              </a:solidFill>
              <a:effectLst/>
              <a:uFillTx/>
              <a:latin typeface="Arial Unicode MS"/>
            </a:endParaRPr>
          </a:p>
          <a:p>
            <a:pPr>
              <a:spcBef>
                <a:spcPts val="451"/>
              </a:spcBef>
              <a:buClr>
                <a:srgbClr val="000000"/>
              </a:buClr>
              <a:buFont typeface="Arial Unicode MS"/>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Unicode MS"/>
              </a:rPr>
              <a:t>For example, the value of a full contract year for contracts expiring in 2003 = $141.5 million (coincident with rate case).</a:t>
            </a:r>
            <a:endParaRPr b="0" lang="en-US" sz="1200" strike="noStrike" u="none">
              <a:solidFill>
                <a:srgbClr val="000000"/>
              </a:solidFill>
              <a:effectLst/>
              <a:uFillTx/>
              <a:latin typeface="Arial Unicode MS"/>
            </a:endParaRPr>
          </a:p>
          <a:p>
            <a:pPr>
              <a:spcBef>
                <a:spcPts val="451"/>
              </a:spcBef>
              <a:buClr>
                <a:srgbClr val="000000"/>
              </a:buClr>
              <a:buFont typeface="Arial Unicode MS"/>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Unicode MS"/>
              </a:rPr>
              <a:t>Of the $141.5 million, $12.4 million is from TFF of 287/d</a:t>
            </a:r>
            <a:endParaRPr b="0" lang="en-US" sz="1200" strike="noStrike" u="none">
              <a:solidFill>
                <a:srgbClr val="000000"/>
              </a:solidFill>
              <a:effectLst/>
              <a:uFillTx/>
              <a:latin typeface="Arial Unicode MS"/>
            </a:endParaRPr>
          </a:p>
          <a:p>
            <a:pPr>
              <a:spcBef>
                <a:spcPts val="451"/>
              </a:spcBef>
              <a:buClr>
                <a:srgbClr val="000000"/>
              </a:buClr>
              <a:buFont typeface="Arial Unicode MS"/>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Unicode MS"/>
              </a:rPr>
              <a:t>Market Value is estimated at $95.0 million</a:t>
            </a:r>
            <a:endParaRPr b="0" lang="en-US" sz="1200" strike="noStrike" u="none">
              <a:solidFill>
                <a:srgbClr val="000000"/>
              </a:solidFill>
              <a:effectLst/>
              <a:uFillTx/>
              <a:latin typeface="Arial Unicode MS"/>
            </a:endParaRPr>
          </a:p>
          <a:p>
            <a:pPr indent="0">
              <a:spcBef>
                <a:spcPts val="45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 Unicode MS"/>
            </a:endParaRPr>
          </a:p>
          <a:p>
            <a:pPr indent="0">
              <a:lnSpc>
                <a:spcPct val="60000"/>
              </a:lnSpc>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Unicode MS"/>
              </a:rPr>
              <a:t>Market</a:t>
            </a:r>
            <a:r>
              <a:rPr b="0" lang="en-US" sz="1200" strike="noStrike" u="none">
                <a:solidFill>
                  <a:srgbClr val="000000"/>
                </a:solidFill>
                <a:effectLst/>
                <a:uFillTx/>
                <a:latin typeface="Arial Unicode MS"/>
              </a:rPr>
              <a:t>	</a:t>
            </a:r>
            <a:r>
              <a:rPr b="0" lang="en-US" sz="1200" strike="noStrike" u="none">
                <a:solidFill>
                  <a:srgbClr val="000000"/>
                </a:solidFill>
                <a:effectLst/>
                <a:uFillTx/>
                <a:latin typeface="Arial Unicode MS"/>
              </a:rPr>
              <a:t>$xx.x</a:t>
            </a:r>
            <a:endParaRPr b="0" lang="en-US" sz="1200" strike="noStrike" u="none">
              <a:solidFill>
                <a:srgbClr val="000000"/>
              </a:solidFill>
              <a:effectLst/>
              <a:uFillTx/>
              <a:latin typeface="Arial Unicode MS"/>
            </a:endParaRPr>
          </a:p>
          <a:p>
            <a:pPr indent="0">
              <a:lnSpc>
                <a:spcPct val="60000"/>
              </a:lnSpc>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Unicode MS"/>
              </a:rPr>
              <a:t>Field</a:t>
            </a:r>
            <a:r>
              <a:rPr b="0" lang="en-US" sz="1200" strike="noStrike" u="none">
                <a:solidFill>
                  <a:srgbClr val="000000"/>
                </a:solidFill>
                <a:effectLst/>
                <a:uFillTx/>
                <a:latin typeface="Arial Unicode MS"/>
              </a:rPr>
              <a:t>	</a:t>
            </a:r>
            <a:r>
              <a:rPr b="0" lang="en-US" sz="1200" strike="noStrike" u="none">
                <a:solidFill>
                  <a:srgbClr val="000000"/>
                </a:solidFill>
                <a:effectLst/>
                <a:uFillTx/>
                <a:latin typeface="Arial Unicode MS"/>
              </a:rPr>
              <a:t>$xx.x</a:t>
            </a:r>
            <a:endParaRPr b="0" lang="en-US" sz="1200" strike="noStrike" u="none">
              <a:solidFill>
                <a:srgbClr val="000000"/>
              </a:solidFill>
              <a:effectLst/>
              <a:uFillTx/>
              <a:latin typeface="Arial Unicode MS"/>
            </a:endParaRPr>
          </a:p>
          <a:p>
            <a:pPr indent="0">
              <a:lnSpc>
                <a:spcPct val="60000"/>
              </a:lnSpc>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Unicode MS"/>
              </a:rPr>
              <a:t>Storage</a:t>
            </a:r>
            <a:r>
              <a:rPr b="0" lang="en-US" sz="1200" strike="noStrike" u="none">
                <a:solidFill>
                  <a:srgbClr val="000000"/>
                </a:solidFill>
                <a:effectLst/>
                <a:uFillTx/>
                <a:latin typeface="Arial Unicode MS"/>
              </a:rPr>
              <a:t>	</a:t>
            </a:r>
            <a:r>
              <a:rPr b="0" lang="en-US" sz="1200" strike="noStrike" u="none">
                <a:solidFill>
                  <a:srgbClr val="000000"/>
                </a:solidFill>
                <a:effectLst/>
                <a:uFillTx/>
                <a:latin typeface="Arial Unicode MS"/>
              </a:rPr>
              <a:t>$xx.x</a:t>
            </a:r>
            <a:endParaRPr b="0" lang="en-US" sz="1200" strike="noStrike" u="none">
              <a:solidFill>
                <a:srgbClr val="000000"/>
              </a:solidFill>
              <a:effectLst/>
              <a:uFillTx/>
              <a:latin typeface="Arial Unicode MS"/>
            </a:endParaRPr>
          </a:p>
          <a:p>
            <a:pPr indent="0">
              <a:lnSpc>
                <a:spcPct val="60000"/>
              </a:lnSpc>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 Unicode MS"/>
            </a:endParaRPr>
          </a:p>
          <a:p>
            <a:pPr>
              <a:lnSpc>
                <a:spcPct val="60000"/>
              </a:lnSpc>
              <a:spcBef>
                <a:spcPts val="451"/>
              </a:spcBef>
              <a:buClr>
                <a:srgbClr val="000000"/>
              </a:buClr>
              <a:buFont typeface="Arial Unicode MS"/>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Unicode MS"/>
              </a:rPr>
              <a:t>Lock in contract extensions b4 Rate Case</a:t>
            </a:r>
            <a:endParaRPr b="0" lang="en-US" sz="1200" strike="noStrike" u="none">
              <a:solidFill>
                <a:srgbClr val="000000"/>
              </a:solidFill>
              <a:effectLst/>
              <a:uFillTx/>
              <a:latin typeface="Arial Unicode MS"/>
            </a:endParaRPr>
          </a:p>
          <a:p>
            <a:pPr indent="0">
              <a:lnSpc>
                <a:spcPct val="60000"/>
              </a:lnSpc>
              <a:spcBef>
                <a:spcPts val="45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 Unicode MS"/>
            </a:endParaRPr>
          </a:p>
          <a:p>
            <a:pPr indent="0">
              <a:spcBef>
                <a:spcPts val="45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 Unicode MS"/>
            </a:endParaRPr>
          </a:p>
        </p:txBody>
      </p:sp>
    </p:spTree>
  </p:cSld>
</p:notes>
</file>

<file path=ppt/notesSlides/notesSlide2.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36" name="PlaceHolder 1"/>
          <p:cNvSpPr>
            <a:spLocks noGrp="1"/>
          </p:cNvSpPr>
          <p:nvPr>
            <p:ph type="sldImg"/>
          </p:nvPr>
        </p:nvSpPr>
        <p:spPr>
          <a:xfrm>
            <a:off x="1200240" y="692280"/>
            <a:ext cx="4622760" cy="3466800"/>
          </a:xfrm>
          <a:prstGeom prst="rect">
            <a:avLst/>
          </a:prstGeom>
          <a:ln w="0">
            <a:noFill/>
          </a:ln>
        </p:spPr>
      </p:sp>
      <p:sp>
        <p:nvSpPr>
          <p:cNvPr id="2037" name="PlaceHolder 2"/>
          <p:cNvSpPr>
            <a:spLocks noGrp="1"/>
          </p:cNvSpPr>
          <p:nvPr>
            <p:ph type="body"/>
          </p:nvPr>
        </p:nvSpPr>
        <p:spPr>
          <a:xfrm>
            <a:off x="934560" y="4385880"/>
            <a:ext cx="5140440" cy="4157640"/>
          </a:xfrm>
          <a:prstGeom prst="rect">
            <a:avLst/>
          </a:prstGeom>
          <a:solidFill>
            <a:srgbClr val="ffffff"/>
          </a:solidFill>
          <a:ln w="9360">
            <a:solidFill>
              <a:srgbClr val="000000"/>
            </a:solidFill>
            <a:miter/>
          </a:ln>
        </p:spPr>
        <p:txBody>
          <a:bodyPr lIns="92160" rIns="92160" tIns="46080" bIns="46080" anchor="t">
            <a:noAutofit/>
          </a:bodyPr>
          <a:p>
            <a:pPr indent="0">
              <a:spcBef>
                <a:spcPts val="37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Unicode MS"/>
              </a:rPr>
              <a:t>In addition to our growth opportunities, NNG continues to be a prominent player throughout the Midwest. Our Northern system serves as a key  connection between</a:t>
            </a:r>
            <a:r>
              <a:rPr b="0" i="1" lang="en-US" sz="1000" strike="noStrike" u="none">
                <a:solidFill>
                  <a:srgbClr val="000000"/>
                </a:solidFill>
                <a:effectLst/>
                <a:uFillTx/>
                <a:latin typeface="Arial Unicode MS"/>
              </a:rPr>
              <a:t> </a:t>
            </a:r>
            <a:r>
              <a:rPr b="0" lang="en-US" sz="1000" strike="noStrike" u="none">
                <a:solidFill>
                  <a:srgbClr val="000000"/>
                </a:solidFill>
                <a:effectLst/>
                <a:uFillTx/>
                <a:latin typeface="Arial Unicode MS"/>
              </a:rPr>
              <a:t>Midwest utility customers and critical gas supplies to the north and south, providing our customers with supply optionality</a:t>
            </a:r>
            <a:r>
              <a:rPr b="1" lang="en-US" sz="1000" strike="noStrike" u="none">
                <a:solidFill>
                  <a:srgbClr val="000000"/>
                </a:solidFill>
                <a:effectLst/>
                <a:uFillTx/>
                <a:latin typeface="Arial Unicode MS"/>
              </a:rPr>
              <a:t>.</a:t>
            </a:r>
            <a:endParaRPr b="0" lang="en-US" sz="1000" strike="noStrike" u="none">
              <a:solidFill>
                <a:srgbClr val="000000"/>
              </a:solidFill>
              <a:effectLst/>
              <a:uFillTx/>
              <a:latin typeface="Arial Unicode MS"/>
            </a:endParaRPr>
          </a:p>
          <a:p>
            <a:pPr>
              <a:spcBef>
                <a:spcPts val="374"/>
              </a:spcBef>
              <a:buClr>
                <a:srgbClr val="000000"/>
              </a:buClr>
              <a:buFont typeface="Arial Unicode MS"/>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Unicode MS"/>
              </a:rPr>
              <a:t>Northern Natural, with over 16,000 miles of pipe, is the largest single pipeline system in the U.S. and serves a market area in the upper Midwest, principally, Minneapolis, Wisconsin, Nebraska, Iowa and Illinois.  </a:t>
            </a:r>
            <a:endParaRPr b="0" lang="en-US" sz="1000" strike="noStrike" u="none">
              <a:solidFill>
                <a:srgbClr val="000000"/>
              </a:solidFill>
              <a:effectLst/>
              <a:uFillTx/>
              <a:latin typeface="Arial Unicode MS"/>
            </a:endParaRPr>
          </a:p>
          <a:p>
            <a:pPr>
              <a:spcBef>
                <a:spcPts val="374"/>
              </a:spcBef>
              <a:buClr>
                <a:srgbClr val="000000"/>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Unicode MS"/>
              </a:rPr>
              <a:t>Northern is directly connected to the Permian, Anadarko and Hugoton supply basins in Texas, Oklahoma and Kansas.  Through the Trailblazer pipeline system, which we have a 1/3 equity interest, we connect to supplies in the Rocky Mountains.  And our NBPL system delivers up to 1.3 Bcf/D of Canadian supplies.  This provides our customers with great supply options.</a:t>
            </a:r>
            <a:endParaRPr b="0" lang="en-US" sz="1000" strike="noStrike" u="none">
              <a:solidFill>
                <a:srgbClr val="000000"/>
              </a:solidFill>
              <a:effectLst/>
              <a:uFillTx/>
              <a:latin typeface="Arial Unicode MS"/>
            </a:endParaRPr>
          </a:p>
          <a:p>
            <a:pPr>
              <a:spcBef>
                <a:spcPts val="374"/>
              </a:spcBef>
              <a:buClr>
                <a:srgbClr val="000000"/>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Unicode MS"/>
              </a:rPr>
              <a:t>Northern also operates 56 Bcf of storage, providing shippers both physical and financial flexibility in managing their gas supply portfolios.</a:t>
            </a:r>
            <a:endParaRPr b="0" lang="en-US" sz="1000" strike="noStrike" u="none">
              <a:solidFill>
                <a:srgbClr val="000000"/>
              </a:solidFill>
              <a:effectLst/>
              <a:uFillTx/>
              <a:latin typeface="Arial Unicode MS"/>
            </a:endParaRPr>
          </a:p>
          <a:p>
            <a:pPr>
              <a:spcBef>
                <a:spcPts val="374"/>
              </a:spcBef>
              <a:buClr>
                <a:srgbClr val="000000"/>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Unicode MS"/>
              </a:rPr>
              <a:t>We are 95% contracted through 2003 in the market area.  85% revenues are fixed demand charges, and we have no rate case requirement through 2003.</a:t>
            </a:r>
            <a:endParaRPr b="0" lang="en-US" sz="1000" strike="noStrike" u="none">
              <a:solidFill>
                <a:srgbClr val="000000"/>
              </a:solidFill>
              <a:effectLst/>
              <a:uFillTx/>
              <a:latin typeface="Arial Unicode MS"/>
            </a:endParaRPr>
          </a:p>
          <a:p>
            <a:pPr>
              <a:spcBef>
                <a:spcPts val="374"/>
              </a:spcBef>
              <a:buClr>
                <a:srgbClr val="000000"/>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Unicode MS"/>
              </a:rPr>
              <a:t>We recently completed an open season for our market area to understand our customers needs for the future. We had non-bidding requests for over 300 MMcf/d of new capacity. We are working with customers to finalize deals.</a:t>
            </a:r>
            <a:endParaRPr b="0" lang="en-US" sz="1000" strike="noStrike" u="none">
              <a:solidFill>
                <a:srgbClr val="000000"/>
              </a:solidFill>
              <a:effectLst/>
              <a:uFillTx/>
              <a:latin typeface="Arial Unicode MS"/>
            </a:endParaRPr>
          </a:p>
          <a:p>
            <a:pPr indent="0">
              <a:spcBef>
                <a:spcPts val="37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Arial Unicode MS"/>
            </a:endParaRPr>
          </a:p>
          <a:p>
            <a:pPr indent="0">
              <a:spcBef>
                <a:spcPts val="37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Arial Unicode MS"/>
            </a:endParaRPr>
          </a:p>
        </p:txBody>
      </p:sp>
    </p:spTree>
  </p:cSld>
</p:notes>
</file>

<file path=ppt/notesSlides/notesSlide6.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38" name="PlaceHolder 1"/>
          <p:cNvSpPr>
            <a:spLocks noGrp="1"/>
          </p:cNvSpPr>
          <p:nvPr>
            <p:ph type="sldImg"/>
          </p:nvPr>
        </p:nvSpPr>
        <p:spPr>
          <a:xfrm>
            <a:off x="1235160" y="681120"/>
            <a:ext cx="4620960" cy="3465360"/>
          </a:xfrm>
          <a:prstGeom prst="rect">
            <a:avLst/>
          </a:prstGeom>
          <a:ln w="0">
            <a:noFill/>
          </a:ln>
        </p:spPr>
      </p:sp>
      <p:sp>
        <p:nvSpPr>
          <p:cNvPr id="2039" name="PlaceHolder 2"/>
          <p:cNvSpPr>
            <a:spLocks noGrp="1"/>
          </p:cNvSpPr>
          <p:nvPr>
            <p:ph type="body"/>
          </p:nvPr>
        </p:nvSpPr>
        <p:spPr>
          <a:xfrm>
            <a:off x="623880" y="4313160"/>
            <a:ext cx="5842080" cy="4230720"/>
          </a:xfrm>
          <a:prstGeom prst="rect">
            <a:avLst/>
          </a:prstGeom>
          <a:solidFill>
            <a:srgbClr val="ffffff"/>
          </a:solidFill>
          <a:ln w="9360">
            <a:solidFill>
              <a:srgbClr val="000000"/>
            </a:solidFill>
            <a:miter/>
          </a:ln>
        </p:spPr>
        <p:txBody>
          <a:bodyPr lIns="92520" rIns="92520" tIns="46080" bIns="46080" anchor="t">
            <a:noAutofit/>
          </a:bodyPr>
          <a:p>
            <a:pPr indent="0">
              <a:lnSpc>
                <a:spcPct val="80000"/>
              </a:lnSpc>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Unicode MS"/>
              </a:rPr>
              <a:t>North end of NNG  Pipeline</a:t>
            </a:r>
            <a:endParaRPr b="0" lang="en-US" sz="1200" strike="noStrike" u="none">
              <a:solidFill>
                <a:srgbClr val="000000"/>
              </a:solidFill>
              <a:effectLst/>
              <a:uFillTx/>
              <a:latin typeface="Arial Unicode MS"/>
            </a:endParaRPr>
          </a:p>
          <a:p>
            <a:pPr lvl="1" marL="457200" indent="0">
              <a:lnSpc>
                <a:spcPct val="80000"/>
              </a:lnSpc>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Unicode MS"/>
              </a:rPr>
              <a:t>Minnesota –(EF)</a:t>
            </a:r>
            <a:endParaRPr b="0" lang="en-US" sz="1200" strike="noStrike" u="none">
              <a:solidFill>
                <a:srgbClr val="000000"/>
              </a:solidFill>
              <a:effectLst/>
              <a:uFillTx/>
              <a:latin typeface="Arial Unicode MS"/>
            </a:endParaRPr>
          </a:p>
          <a:p>
            <a:pPr lvl="2" marL="914400">
              <a:lnSpc>
                <a:spcPct val="80000"/>
              </a:lnSpc>
              <a:spcBef>
                <a:spcPts val="451"/>
              </a:spcBef>
              <a:buClr>
                <a:srgbClr val="000000"/>
              </a:buClr>
              <a:buFont typeface="Arial Unicode MS"/>
              <a:buChar char="•"/>
              <a:tabLst>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Unicode MS"/>
              </a:rPr>
              <a:t> Captive markets historically </a:t>
            </a:r>
            <a:endParaRPr b="0" lang="en-US" sz="1200" strike="noStrike" u="none">
              <a:solidFill>
                <a:srgbClr val="000000"/>
              </a:solidFill>
              <a:effectLst/>
              <a:uFillTx/>
              <a:latin typeface="Arial Unicode MS"/>
            </a:endParaRPr>
          </a:p>
          <a:p>
            <a:pPr lvl="2" marL="914400">
              <a:lnSpc>
                <a:spcPct val="80000"/>
              </a:lnSpc>
              <a:spcBef>
                <a:spcPts val="451"/>
              </a:spcBef>
              <a:buClr>
                <a:srgbClr val="000000"/>
              </a:buClr>
              <a:buFont typeface="Arial Unicode MS"/>
              <a:buChar char="•"/>
              <a:tabLst>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Unicode MS"/>
              </a:rPr>
              <a:t>Physical assets go to town boarder – different than TW or FGT – more complex but helps keep out competition</a:t>
            </a:r>
            <a:endParaRPr b="0" lang="en-US" sz="1200" strike="noStrike" u="none">
              <a:solidFill>
                <a:srgbClr val="000000"/>
              </a:solidFill>
              <a:effectLst/>
              <a:uFillTx/>
              <a:latin typeface="Arial Unicode MS"/>
            </a:endParaRPr>
          </a:p>
          <a:p>
            <a:pPr lvl="2" marL="914400">
              <a:lnSpc>
                <a:spcPct val="80000"/>
              </a:lnSpc>
              <a:spcBef>
                <a:spcPts val="451"/>
              </a:spcBef>
              <a:buClr>
                <a:srgbClr val="000000"/>
              </a:buClr>
              <a:buFont typeface="Arial Unicode MS"/>
              <a:buChar char="•"/>
              <a:tabLst>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Unicode MS"/>
              </a:rPr>
              <a:t>Contracted through 2007</a:t>
            </a:r>
            <a:endParaRPr b="0" lang="en-US" sz="1200" strike="noStrike" u="none">
              <a:solidFill>
                <a:srgbClr val="000000"/>
              </a:solidFill>
              <a:effectLst/>
              <a:uFillTx/>
              <a:latin typeface="Arial Unicode MS"/>
            </a:endParaRPr>
          </a:p>
          <a:p>
            <a:pPr lvl="1" marL="457200" indent="0">
              <a:lnSpc>
                <a:spcPct val="80000"/>
              </a:lnSpc>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Unicode MS"/>
              </a:rPr>
              <a:t>Iowa/Wisconsin – (ABC, D)</a:t>
            </a:r>
            <a:endParaRPr b="0" lang="en-US" sz="1200" strike="noStrike" u="none">
              <a:solidFill>
                <a:srgbClr val="000000"/>
              </a:solidFill>
              <a:effectLst/>
              <a:uFillTx/>
              <a:latin typeface="Arial Unicode MS"/>
            </a:endParaRPr>
          </a:p>
          <a:p>
            <a:pPr lvl="2" marL="914400">
              <a:lnSpc>
                <a:spcPct val="80000"/>
              </a:lnSpc>
              <a:spcBef>
                <a:spcPts val="451"/>
              </a:spcBef>
              <a:buClr>
                <a:srgbClr val="000000"/>
              </a:buClr>
              <a:buFont typeface="Arial Unicode MS"/>
              <a:buChar char="•"/>
              <a:tabLst>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Unicode MS"/>
              </a:rPr>
              <a:t>Des Moines, East of Dubuque, Milwaukee</a:t>
            </a:r>
            <a:endParaRPr b="0" lang="en-US" sz="1200" strike="noStrike" u="none">
              <a:solidFill>
                <a:srgbClr val="000000"/>
              </a:solidFill>
              <a:effectLst/>
              <a:uFillTx/>
              <a:latin typeface="Arial Unicode MS"/>
            </a:endParaRPr>
          </a:p>
          <a:p>
            <a:pPr lvl="2" marL="914400">
              <a:lnSpc>
                <a:spcPct val="80000"/>
              </a:lnSpc>
              <a:spcBef>
                <a:spcPts val="451"/>
              </a:spcBef>
              <a:buClr>
                <a:srgbClr val="000000"/>
              </a:buClr>
              <a:buFont typeface="Arial Unicode MS"/>
              <a:buChar char="•"/>
              <a:tabLst>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Unicode MS"/>
              </a:rPr>
              <a:t>Greater degree of competition</a:t>
            </a:r>
            <a:endParaRPr b="0" lang="en-US" sz="1200" strike="noStrike" u="none">
              <a:solidFill>
                <a:srgbClr val="000000"/>
              </a:solidFill>
              <a:effectLst/>
              <a:uFillTx/>
              <a:latin typeface="Arial Unicode MS"/>
            </a:endParaRPr>
          </a:p>
          <a:p>
            <a:pPr lvl="2" marL="914400">
              <a:lnSpc>
                <a:spcPct val="80000"/>
              </a:lnSpc>
              <a:spcBef>
                <a:spcPts val="451"/>
              </a:spcBef>
              <a:buClr>
                <a:srgbClr val="000000"/>
              </a:buClr>
              <a:buFont typeface="Arial Unicode MS"/>
              <a:buChar char="•"/>
              <a:tabLst>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Unicode MS"/>
              </a:rPr>
              <a:t>Chicago pricing</a:t>
            </a:r>
            <a:endParaRPr b="0" lang="en-US" sz="1200" strike="noStrike" u="none">
              <a:solidFill>
                <a:srgbClr val="000000"/>
              </a:solidFill>
              <a:effectLst/>
              <a:uFillTx/>
              <a:latin typeface="Arial Unicode MS"/>
            </a:endParaRPr>
          </a:p>
          <a:p>
            <a:pPr lvl="2" marL="914400" indent="0">
              <a:lnSpc>
                <a:spcPct val="50000"/>
              </a:lnSpc>
              <a:spcBef>
                <a:spcPts val="451"/>
              </a:spcBef>
              <a:buNone/>
              <a:tabLst>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 Unicode MS"/>
            </a:endParaRPr>
          </a:p>
          <a:p>
            <a:pPr indent="0">
              <a:lnSpc>
                <a:spcPct val="80000"/>
              </a:lnSpc>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Unicode MS"/>
              </a:rPr>
              <a:t>South end </a:t>
            </a:r>
            <a:endParaRPr b="0" lang="en-US" sz="1200" strike="noStrike" u="none">
              <a:solidFill>
                <a:srgbClr val="000000"/>
              </a:solidFill>
              <a:effectLst/>
              <a:uFillTx/>
              <a:latin typeface="Arial Unicode MS"/>
            </a:endParaRPr>
          </a:p>
          <a:p>
            <a:pPr lvl="1" marL="457200" indent="0">
              <a:lnSpc>
                <a:spcPct val="80000"/>
              </a:lnSpc>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Unicode MS"/>
              </a:rPr>
              <a:t>Grid, multiple interconnects, supply oriented</a:t>
            </a:r>
            <a:endParaRPr b="0" lang="en-US" sz="1200" strike="noStrike" u="none">
              <a:solidFill>
                <a:srgbClr val="000000"/>
              </a:solidFill>
              <a:effectLst/>
              <a:uFillTx/>
              <a:latin typeface="Arial Unicode MS"/>
            </a:endParaRPr>
          </a:p>
          <a:p>
            <a:pPr lvl="1" marL="457200" indent="0">
              <a:lnSpc>
                <a:spcPct val="80000"/>
              </a:lnSpc>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Unicode MS"/>
              </a:rPr>
              <a:t>Depletion – declining reserves</a:t>
            </a:r>
            <a:endParaRPr b="0" lang="en-US" sz="1200" strike="noStrike" u="none">
              <a:solidFill>
                <a:srgbClr val="000000"/>
              </a:solidFill>
              <a:effectLst/>
              <a:uFillTx/>
              <a:latin typeface="Arial Unicode MS"/>
            </a:endParaRPr>
          </a:p>
          <a:p>
            <a:pPr lvl="1" marL="457200" indent="0">
              <a:lnSpc>
                <a:spcPct val="80000"/>
              </a:lnSpc>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Unicode MS"/>
              </a:rPr>
              <a:t>Selling non productive assets</a:t>
            </a:r>
            <a:endParaRPr b="0" lang="en-US" sz="1200" strike="noStrike" u="none">
              <a:solidFill>
                <a:srgbClr val="000000"/>
              </a:solidFill>
              <a:effectLst/>
              <a:uFillTx/>
              <a:latin typeface="Arial Unicode MS"/>
            </a:endParaRPr>
          </a:p>
          <a:p>
            <a:pPr lvl="1" marL="457200" indent="0">
              <a:lnSpc>
                <a:spcPct val="80000"/>
              </a:lnSpc>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Unicode MS"/>
              </a:rPr>
              <a:t>Cost allocation from South to North – becoming more of an issue – 2003 Rate Case issue</a:t>
            </a:r>
            <a:endParaRPr b="0" lang="en-US" sz="1200" strike="noStrike" u="none">
              <a:solidFill>
                <a:srgbClr val="000000"/>
              </a:solidFill>
              <a:effectLst/>
              <a:uFillTx/>
              <a:latin typeface="Arial Unicode MS"/>
            </a:endParaRPr>
          </a:p>
          <a:p>
            <a:pPr lvl="1" marL="457200" indent="0">
              <a:lnSpc>
                <a:spcPct val="80000"/>
              </a:lnSpc>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Unicode MS"/>
              </a:rPr>
              <a:t>Had success on pricing desk building business.  - e.g.CMS/Reliant/Dominion Deal</a:t>
            </a:r>
            <a:endParaRPr b="0" lang="en-US" sz="1200" strike="noStrike" u="none">
              <a:solidFill>
                <a:srgbClr val="000000"/>
              </a:solidFill>
              <a:effectLst/>
              <a:uFillTx/>
              <a:latin typeface="Arial Unicode MS"/>
            </a:endParaRPr>
          </a:p>
          <a:p>
            <a:pPr lvl="1" marL="457200" indent="0">
              <a:lnSpc>
                <a:spcPct val="80000"/>
              </a:lnSpc>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 Unicode MS"/>
            </a:endParaRPr>
          </a:p>
        </p:txBody>
      </p:sp>
    </p:spTree>
  </p:cSld>
</p:notes>
</file>

<file path=ppt/notesSlides/notesSlide7.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40" name="PlaceHolder 1"/>
          <p:cNvSpPr>
            <a:spLocks noGrp="1"/>
          </p:cNvSpPr>
          <p:nvPr>
            <p:ph type="sldImg"/>
          </p:nvPr>
        </p:nvSpPr>
        <p:spPr>
          <a:xfrm>
            <a:off x="1201680" y="692280"/>
            <a:ext cx="4619520" cy="3465360"/>
          </a:xfrm>
          <a:prstGeom prst="rect">
            <a:avLst/>
          </a:prstGeom>
          <a:ln w="0">
            <a:noFill/>
          </a:ln>
        </p:spPr>
      </p:sp>
      <p:sp>
        <p:nvSpPr>
          <p:cNvPr id="2041" name="PlaceHolder 2"/>
          <p:cNvSpPr>
            <a:spLocks noGrp="1"/>
          </p:cNvSpPr>
          <p:nvPr>
            <p:ph type="body"/>
          </p:nvPr>
        </p:nvSpPr>
        <p:spPr>
          <a:xfrm>
            <a:off x="934560" y="4387320"/>
            <a:ext cx="5140440" cy="4156200"/>
          </a:xfrm>
          <a:prstGeom prst="rect">
            <a:avLst/>
          </a:prstGeom>
          <a:solidFill>
            <a:srgbClr val="ffffff"/>
          </a:solidFill>
          <a:ln w="9360">
            <a:solidFill>
              <a:srgbClr val="000000"/>
            </a:solidFill>
            <a:miter/>
          </a:ln>
        </p:spPr>
        <p:txBody>
          <a:bodyPr lIns="92520" rIns="92520" tIns="46440" bIns="4644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Unicode MS"/>
              </a:rPr>
              <a:t>Used to own all of the gathering. When sold, dynamics of pipeline  was changed.</a:t>
            </a:r>
            <a:endParaRPr b="0" lang="en-US" sz="1200" strike="noStrike" u="none">
              <a:solidFill>
                <a:srgbClr val="000000"/>
              </a:solidFill>
              <a:effectLst/>
              <a:uFillTx/>
              <a:latin typeface="Arial Unicode MS"/>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 Unicode MS"/>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 Unicode MS"/>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Unicode MS"/>
              </a:rPr>
              <a:t>History of Revenues:</a:t>
            </a:r>
            <a:endParaRPr b="0" lang="en-US" sz="1200" strike="noStrike" u="none">
              <a:solidFill>
                <a:srgbClr val="000000"/>
              </a:solidFill>
              <a:effectLst/>
              <a:uFillTx/>
              <a:latin typeface="Arial Unicode MS"/>
            </a:endParaRPr>
          </a:p>
        </p:txBody>
      </p:sp>
      <p:graphicFrame>
        <p:nvGraphicFramePr>
          <p:cNvPr id="2042" name=""/>
          <p:cNvGraphicFramePr/>
          <p:nvPr/>
        </p:nvGraphicFramePr>
        <p:xfrm>
          <a:off x="1168560" y="5508720"/>
          <a:ext cx="4284360" cy="887400"/>
        </p:xfrm>
        <a:graphic>
          <a:graphicData uri="http://schemas.openxmlformats.org/drawingml/2006/table">
            <a:tbl>
              <a:tblPr/>
              <a:tblGrid>
                <a:gridCol w="857160"/>
                <a:gridCol w="857160"/>
                <a:gridCol w="855720"/>
                <a:gridCol w="857160"/>
                <a:gridCol w="857160"/>
              </a:tblGrid>
              <a:tr h="268200">
                <a:tc>
                  <a:txBody>
                    <a:bodyPr lIns="108360" rIns="108360" tIns="54360" bIns="54360" anchor="t">
                      <a:noAutofit/>
                    </a:bodyPr>
                    <a:p>
                      <a:pPr>
                        <a:lnSpc>
                          <a:spcPct val="100000"/>
                        </a:lnSpc>
                        <a:tabLst>
                          <a:tab algn="l" pos="0"/>
                          <a:tab algn="l" pos="925560"/>
                          <a:tab algn="l" pos="1851120"/>
                          <a:tab algn="l" pos="2776680"/>
                          <a:tab algn="l" pos="3701880"/>
                          <a:tab algn="l" pos="4627440"/>
                          <a:tab algn="l" pos="5553000"/>
                          <a:tab algn="l" pos="6478560"/>
                          <a:tab algn="l" pos="7404120"/>
                          <a:tab algn="l" pos="8329680"/>
                          <a:tab algn="l" pos="9255240"/>
                          <a:tab algn="l" pos="10180800"/>
                        </a:tabLst>
                      </a:pPr>
                      <a:r>
                        <a:rPr b="0" lang="en-US" sz="800" strike="noStrike" u="none">
                          <a:solidFill>
                            <a:srgbClr val="000000"/>
                          </a:solidFill>
                          <a:effectLst/>
                          <a:uFillTx/>
                          <a:latin typeface="Arial Narrow"/>
                        </a:rPr>
                        <a:t>$Millions</a:t>
                      </a:r>
                      <a:endParaRPr b="0" lang="en-US" sz="800" strike="noStrike" u="none">
                        <a:solidFill>
                          <a:srgbClr val="000000"/>
                        </a:solidFill>
                        <a:effectLst/>
                        <a:uFillTx/>
                        <a:latin typeface="Arial Unicode MS"/>
                      </a:endParaRPr>
                    </a:p>
                  </a:txBody>
                  <a:tcPr anchor="t" marL="108360" marR="108360">
                    <a:lnL w="13680">
                      <a:solidFill>
                        <a:srgbClr val="000000"/>
                      </a:solidFill>
                      <a:prstDash val="solid"/>
                    </a:lnL>
                    <a:lnR w="5760">
                      <a:solidFill>
                        <a:srgbClr val="000000"/>
                      </a:solidFill>
                      <a:prstDash val="solid"/>
                    </a:lnR>
                    <a:lnT w="13680">
                      <a:solidFill>
                        <a:srgbClr val="000000"/>
                      </a:solidFill>
                      <a:prstDash val="solid"/>
                    </a:lnT>
                    <a:lnB w="5760">
                      <a:solidFill>
                        <a:srgbClr val="000000"/>
                      </a:solidFill>
                      <a:prstDash val="solid"/>
                    </a:lnB>
                    <a:noFill/>
                  </a:tcPr>
                </a:tc>
                <a:tc>
                  <a:txBody>
                    <a:bodyPr lIns="108360" rIns="108360" tIns="54360" bIns="54360" anchor="t">
                      <a:noAutofit/>
                    </a:bodyPr>
                    <a:p>
                      <a:pPr>
                        <a:lnSpc>
                          <a:spcPct val="100000"/>
                        </a:lnSpc>
                        <a:tabLst>
                          <a:tab algn="l" pos="0"/>
                          <a:tab algn="l" pos="925560"/>
                          <a:tab algn="l" pos="1851120"/>
                          <a:tab algn="l" pos="2776680"/>
                          <a:tab algn="l" pos="3701880"/>
                          <a:tab algn="l" pos="4627440"/>
                          <a:tab algn="l" pos="5553000"/>
                          <a:tab algn="l" pos="6478560"/>
                          <a:tab algn="l" pos="7404120"/>
                          <a:tab algn="l" pos="8329680"/>
                          <a:tab algn="l" pos="9255240"/>
                          <a:tab algn="l" pos="10180800"/>
                        </a:tabLst>
                      </a:pPr>
                      <a:r>
                        <a:rPr b="1" lang="en-US" sz="800" strike="noStrike" u="none">
                          <a:solidFill>
                            <a:srgbClr val="000000"/>
                          </a:solidFill>
                          <a:effectLst/>
                          <a:uFillTx/>
                          <a:latin typeface="Arial Narrow"/>
                        </a:rPr>
                        <a:t>1999</a:t>
                      </a:r>
                      <a:endParaRPr b="0" lang="en-US" sz="800" strike="noStrike" u="none">
                        <a:solidFill>
                          <a:srgbClr val="000000"/>
                        </a:solidFill>
                        <a:effectLst/>
                        <a:uFillTx/>
                        <a:latin typeface="Arial Unicode MS"/>
                      </a:endParaRPr>
                    </a:p>
                  </a:txBody>
                  <a:tcPr anchor="t" marL="108360" marR="108360">
                    <a:lnL w="5760">
                      <a:solidFill>
                        <a:srgbClr val="000000"/>
                      </a:solidFill>
                      <a:prstDash val="solid"/>
                    </a:lnL>
                    <a:lnR w="5760">
                      <a:solidFill>
                        <a:srgbClr val="000000"/>
                      </a:solidFill>
                      <a:prstDash val="solid"/>
                    </a:lnR>
                    <a:lnT w="13680">
                      <a:solidFill>
                        <a:srgbClr val="000000"/>
                      </a:solidFill>
                      <a:prstDash val="solid"/>
                    </a:lnT>
                    <a:lnB w="5760">
                      <a:solidFill>
                        <a:srgbClr val="000000"/>
                      </a:solidFill>
                      <a:prstDash val="solid"/>
                    </a:lnB>
                    <a:noFill/>
                  </a:tcPr>
                </a:tc>
                <a:tc>
                  <a:txBody>
                    <a:bodyPr lIns="108360" rIns="108360" tIns="54360" bIns="54360" anchor="t">
                      <a:noAutofit/>
                    </a:bodyPr>
                    <a:p>
                      <a:pPr>
                        <a:lnSpc>
                          <a:spcPct val="100000"/>
                        </a:lnSpc>
                        <a:tabLst>
                          <a:tab algn="l" pos="0"/>
                          <a:tab algn="l" pos="925560"/>
                          <a:tab algn="l" pos="1851120"/>
                          <a:tab algn="l" pos="2776680"/>
                          <a:tab algn="l" pos="3701880"/>
                          <a:tab algn="l" pos="4627440"/>
                          <a:tab algn="l" pos="5553000"/>
                          <a:tab algn="l" pos="6478560"/>
                          <a:tab algn="l" pos="7404120"/>
                          <a:tab algn="l" pos="8329680"/>
                          <a:tab algn="l" pos="9255240"/>
                          <a:tab algn="l" pos="10180800"/>
                        </a:tabLst>
                      </a:pPr>
                      <a:r>
                        <a:rPr b="1" lang="en-US" sz="800" strike="noStrike" u="none">
                          <a:solidFill>
                            <a:srgbClr val="000000"/>
                          </a:solidFill>
                          <a:effectLst/>
                          <a:uFillTx/>
                          <a:latin typeface="Arial Narrow"/>
                        </a:rPr>
                        <a:t>2000</a:t>
                      </a:r>
                      <a:endParaRPr b="0" lang="en-US" sz="800" strike="noStrike" u="none">
                        <a:solidFill>
                          <a:srgbClr val="000000"/>
                        </a:solidFill>
                        <a:effectLst/>
                        <a:uFillTx/>
                        <a:latin typeface="Arial Unicode MS"/>
                      </a:endParaRPr>
                    </a:p>
                  </a:txBody>
                  <a:tcPr anchor="t" marL="108360" marR="108360">
                    <a:lnL w="5760">
                      <a:solidFill>
                        <a:srgbClr val="000000"/>
                      </a:solidFill>
                      <a:prstDash val="solid"/>
                    </a:lnL>
                    <a:lnR w="5760">
                      <a:solidFill>
                        <a:srgbClr val="000000"/>
                      </a:solidFill>
                      <a:prstDash val="solid"/>
                    </a:lnR>
                    <a:lnT w="13680">
                      <a:solidFill>
                        <a:srgbClr val="000000"/>
                      </a:solidFill>
                      <a:prstDash val="solid"/>
                    </a:lnT>
                    <a:lnB w="5760">
                      <a:solidFill>
                        <a:srgbClr val="000000"/>
                      </a:solidFill>
                      <a:prstDash val="solid"/>
                    </a:lnB>
                    <a:noFill/>
                  </a:tcPr>
                </a:tc>
                <a:tc>
                  <a:txBody>
                    <a:bodyPr lIns="108360" rIns="108360" tIns="54360" bIns="54360" anchor="t">
                      <a:noAutofit/>
                    </a:bodyPr>
                    <a:p>
                      <a:pPr>
                        <a:lnSpc>
                          <a:spcPct val="100000"/>
                        </a:lnSpc>
                        <a:tabLst>
                          <a:tab algn="l" pos="0"/>
                          <a:tab algn="l" pos="925560"/>
                          <a:tab algn="l" pos="1851120"/>
                          <a:tab algn="l" pos="2776680"/>
                          <a:tab algn="l" pos="3701880"/>
                          <a:tab algn="l" pos="4627440"/>
                          <a:tab algn="l" pos="5553000"/>
                          <a:tab algn="l" pos="6478560"/>
                          <a:tab algn="l" pos="7404120"/>
                          <a:tab algn="l" pos="8329680"/>
                          <a:tab algn="l" pos="9255240"/>
                          <a:tab algn="l" pos="10180800"/>
                        </a:tabLst>
                      </a:pPr>
                      <a:r>
                        <a:rPr b="1" lang="en-US" sz="800" strike="noStrike" u="none">
                          <a:solidFill>
                            <a:srgbClr val="000000"/>
                          </a:solidFill>
                          <a:effectLst/>
                          <a:uFillTx/>
                          <a:latin typeface="Arial Narrow"/>
                        </a:rPr>
                        <a:t>2001</a:t>
                      </a:r>
                      <a:endParaRPr b="0" lang="en-US" sz="800" strike="noStrike" u="none">
                        <a:solidFill>
                          <a:srgbClr val="000000"/>
                        </a:solidFill>
                        <a:effectLst/>
                        <a:uFillTx/>
                        <a:latin typeface="Arial Unicode MS"/>
                      </a:endParaRPr>
                    </a:p>
                  </a:txBody>
                  <a:tcPr anchor="t" marL="108360" marR="108360">
                    <a:lnL w="5760">
                      <a:solidFill>
                        <a:srgbClr val="000000"/>
                      </a:solidFill>
                      <a:prstDash val="solid"/>
                    </a:lnL>
                    <a:lnR w="5760">
                      <a:solidFill>
                        <a:srgbClr val="000000"/>
                      </a:solidFill>
                      <a:prstDash val="solid"/>
                    </a:lnR>
                    <a:lnT w="13680">
                      <a:solidFill>
                        <a:srgbClr val="000000"/>
                      </a:solidFill>
                      <a:prstDash val="solid"/>
                    </a:lnT>
                    <a:lnB w="5760">
                      <a:solidFill>
                        <a:srgbClr val="000000"/>
                      </a:solidFill>
                      <a:prstDash val="solid"/>
                    </a:lnB>
                    <a:noFill/>
                  </a:tcPr>
                </a:tc>
                <a:tc>
                  <a:txBody>
                    <a:bodyPr lIns="108360" rIns="108360" tIns="54360" bIns="54360" anchor="t">
                      <a:noAutofit/>
                    </a:bodyPr>
                    <a:p>
                      <a:pPr>
                        <a:lnSpc>
                          <a:spcPct val="100000"/>
                        </a:lnSpc>
                        <a:tabLst>
                          <a:tab algn="l" pos="0"/>
                          <a:tab algn="l" pos="925560"/>
                          <a:tab algn="l" pos="1851120"/>
                          <a:tab algn="l" pos="2776680"/>
                          <a:tab algn="l" pos="3701880"/>
                          <a:tab algn="l" pos="4627440"/>
                          <a:tab algn="l" pos="5553000"/>
                          <a:tab algn="l" pos="6478560"/>
                          <a:tab algn="l" pos="7404120"/>
                          <a:tab algn="l" pos="8329680"/>
                          <a:tab algn="l" pos="9255240"/>
                          <a:tab algn="l" pos="10180800"/>
                        </a:tabLst>
                      </a:pPr>
                      <a:r>
                        <a:rPr b="1" lang="en-US" sz="800" strike="noStrike" u="none">
                          <a:solidFill>
                            <a:srgbClr val="000000"/>
                          </a:solidFill>
                          <a:effectLst/>
                          <a:uFillTx/>
                          <a:latin typeface="Arial Narrow"/>
                        </a:rPr>
                        <a:t>2002</a:t>
                      </a:r>
                      <a:endParaRPr b="0" lang="en-US" sz="800" strike="noStrike" u="none">
                        <a:solidFill>
                          <a:srgbClr val="000000"/>
                        </a:solidFill>
                        <a:effectLst/>
                        <a:uFillTx/>
                        <a:latin typeface="Arial Unicode MS"/>
                      </a:endParaRPr>
                    </a:p>
                  </a:txBody>
                  <a:tcPr anchor="t" marL="108360" marR="108360">
                    <a:lnL w="5760">
                      <a:solidFill>
                        <a:srgbClr val="000000"/>
                      </a:solidFill>
                      <a:prstDash val="solid"/>
                    </a:lnL>
                    <a:lnR w="13680">
                      <a:solidFill>
                        <a:srgbClr val="000000"/>
                      </a:solidFill>
                      <a:prstDash val="solid"/>
                    </a:lnR>
                    <a:lnT w="13680">
                      <a:solidFill>
                        <a:srgbClr val="000000"/>
                      </a:solidFill>
                      <a:prstDash val="solid"/>
                    </a:lnT>
                    <a:lnB w="5760">
                      <a:solidFill>
                        <a:srgbClr val="000000"/>
                      </a:solidFill>
                      <a:prstDash val="solid"/>
                    </a:lnB>
                    <a:noFill/>
                  </a:tcPr>
                </a:tc>
              </a:tr>
              <a:tr h="266760">
                <a:tc>
                  <a:txBody>
                    <a:bodyPr lIns="108360" rIns="108360" tIns="54360" bIns="54360" anchor="t">
                      <a:noAutofit/>
                    </a:bodyPr>
                    <a:p>
                      <a:pPr>
                        <a:lnSpc>
                          <a:spcPct val="100000"/>
                        </a:lnSpc>
                        <a:tabLst>
                          <a:tab algn="l" pos="0"/>
                          <a:tab algn="l" pos="925560"/>
                          <a:tab algn="l" pos="1851120"/>
                          <a:tab algn="l" pos="2776680"/>
                          <a:tab algn="l" pos="3701880"/>
                          <a:tab algn="l" pos="4627440"/>
                          <a:tab algn="l" pos="5553000"/>
                          <a:tab algn="l" pos="6478560"/>
                          <a:tab algn="l" pos="7404120"/>
                          <a:tab algn="l" pos="8329680"/>
                          <a:tab algn="l" pos="9255240"/>
                          <a:tab algn="l" pos="10180800"/>
                        </a:tabLst>
                      </a:pPr>
                      <a:r>
                        <a:rPr b="0" lang="en-US" sz="800" strike="noStrike" u="none">
                          <a:solidFill>
                            <a:srgbClr val="000000"/>
                          </a:solidFill>
                          <a:effectLst/>
                          <a:uFillTx/>
                          <a:latin typeface="Arial Narrow"/>
                        </a:rPr>
                        <a:t>Demarcation</a:t>
                      </a:r>
                      <a:endParaRPr b="0" lang="en-US" sz="800" strike="noStrike" u="none">
                        <a:solidFill>
                          <a:srgbClr val="000000"/>
                        </a:solidFill>
                        <a:effectLst/>
                        <a:uFillTx/>
                        <a:latin typeface="Arial Unicode MS"/>
                      </a:endParaRPr>
                    </a:p>
                  </a:txBody>
                  <a:tcPr anchor="t" marL="108360" marR="108360">
                    <a:lnL w="1368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108360" rIns="108360" tIns="54360" bIns="54360" anchor="t">
                      <a:noAutofit/>
                    </a:bodyPr>
                    <a:p>
                      <a:pPr>
                        <a:lnSpc>
                          <a:spcPct val="100000"/>
                        </a:lnSpc>
                        <a:tabLst>
                          <a:tab algn="l" pos="0"/>
                          <a:tab algn="l" pos="925560"/>
                          <a:tab algn="l" pos="1851120"/>
                          <a:tab algn="l" pos="2776680"/>
                          <a:tab algn="l" pos="3701880"/>
                          <a:tab algn="l" pos="4627440"/>
                          <a:tab algn="l" pos="5553000"/>
                          <a:tab algn="l" pos="6478560"/>
                          <a:tab algn="l" pos="7404120"/>
                          <a:tab algn="l" pos="8329680"/>
                          <a:tab algn="l" pos="9255240"/>
                          <a:tab algn="l" pos="10180800"/>
                        </a:tabLst>
                      </a:pPr>
                      <a:r>
                        <a:rPr b="0" lang="en-US" sz="800" strike="noStrike" u="none">
                          <a:solidFill>
                            <a:srgbClr val="000000"/>
                          </a:solidFill>
                          <a:effectLst/>
                          <a:uFillTx/>
                          <a:latin typeface="Arial Narrow"/>
                        </a:rPr>
                        <a:t>5.0</a:t>
                      </a:r>
                      <a:endParaRPr b="0" lang="en-US" sz="800" strike="noStrike" u="none">
                        <a:solidFill>
                          <a:srgbClr val="000000"/>
                        </a:solidFill>
                        <a:effectLst/>
                        <a:uFillTx/>
                        <a:latin typeface="Arial Unicode MS"/>
                      </a:endParaRPr>
                    </a:p>
                  </a:txBody>
                  <a:tcPr anchor="t" marL="108360" marR="10836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108360" rIns="108360" tIns="54360" bIns="54360" anchor="t">
                      <a:noAutofit/>
                    </a:bodyPr>
                    <a:p>
                      <a:pPr>
                        <a:lnSpc>
                          <a:spcPct val="100000"/>
                        </a:lnSpc>
                        <a:tabLst>
                          <a:tab algn="l" pos="0"/>
                          <a:tab algn="l" pos="925560"/>
                          <a:tab algn="l" pos="1851120"/>
                          <a:tab algn="l" pos="2776680"/>
                          <a:tab algn="l" pos="3701880"/>
                          <a:tab algn="l" pos="4627440"/>
                          <a:tab algn="l" pos="5553000"/>
                          <a:tab algn="l" pos="6478560"/>
                          <a:tab algn="l" pos="7404120"/>
                          <a:tab algn="l" pos="8329680"/>
                          <a:tab algn="l" pos="9255240"/>
                          <a:tab algn="l" pos="10180800"/>
                        </a:tabLst>
                      </a:pPr>
                      <a:r>
                        <a:rPr b="0" lang="en-US" sz="800" strike="noStrike" u="none">
                          <a:solidFill>
                            <a:srgbClr val="000000"/>
                          </a:solidFill>
                          <a:effectLst/>
                          <a:uFillTx/>
                          <a:latin typeface="Arial Narrow"/>
                        </a:rPr>
                        <a:t>7.8</a:t>
                      </a:r>
                      <a:endParaRPr b="0" lang="en-US" sz="800" strike="noStrike" u="none">
                        <a:solidFill>
                          <a:srgbClr val="000000"/>
                        </a:solidFill>
                        <a:effectLst/>
                        <a:uFillTx/>
                        <a:latin typeface="Arial Unicode MS"/>
                      </a:endParaRPr>
                    </a:p>
                  </a:txBody>
                  <a:tcPr anchor="t" marL="108360" marR="10836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108360" rIns="108360" tIns="54360" bIns="54360" anchor="t">
                      <a:noAutofit/>
                    </a:bodyPr>
                    <a:p>
                      <a:pPr>
                        <a:lnSpc>
                          <a:spcPct val="100000"/>
                        </a:lnSpc>
                        <a:tabLst>
                          <a:tab algn="l" pos="0"/>
                          <a:tab algn="l" pos="925560"/>
                          <a:tab algn="l" pos="1851120"/>
                          <a:tab algn="l" pos="2776680"/>
                          <a:tab algn="l" pos="3701880"/>
                          <a:tab algn="l" pos="4627440"/>
                          <a:tab algn="l" pos="5553000"/>
                          <a:tab algn="l" pos="6478560"/>
                          <a:tab algn="l" pos="7404120"/>
                          <a:tab algn="l" pos="8329680"/>
                          <a:tab algn="l" pos="9255240"/>
                          <a:tab algn="l" pos="10180800"/>
                        </a:tabLst>
                      </a:pPr>
                      <a:r>
                        <a:rPr b="0" lang="en-US" sz="800" strike="noStrike" u="none">
                          <a:solidFill>
                            <a:srgbClr val="000000"/>
                          </a:solidFill>
                          <a:effectLst/>
                          <a:uFillTx/>
                          <a:latin typeface="Arial Narrow"/>
                        </a:rPr>
                        <a:t>10.3</a:t>
                      </a:r>
                      <a:endParaRPr b="0" lang="en-US" sz="800" strike="noStrike" u="none">
                        <a:solidFill>
                          <a:srgbClr val="000000"/>
                        </a:solidFill>
                        <a:effectLst/>
                        <a:uFillTx/>
                        <a:latin typeface="Arial Unicode MS"/>
                      </a:endParaRPr>
                    </a:p>
                  </a:txBody>
                  <a:tcPr anchor="t" marL="108360" marR="10836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108360" rIns="108360" tIns="54360" bIns="54360" anchor="t">
                      <a:noAutofit/>
                    </a:bodyPr>
                    <a:p>
                      <a:pPr>
                        <a:lnSpc>
                          <a:spcPct val="100000"/>
                        </a:lnSpc>
                        <a:tabLst>
                          <a:tab algn="l" pos="0"/>
                          <a:tab algn="l" pos="925560"/>
                          <a:tab algn="l" pos="1851120"/>
                          <a:tab algn="l" pos="2776680"/>
                          <a:tab algn="l" pos="3701880"/>
                          <a:tab algn="l" pos="4627440"/>
                          <a:tab algn="l" pos="5553000"/>
                          <a:tab algn="l" pos="6478560"/>
                          <a:tab algn="l" pos="7404120"/>
                          <a:tab algn="l" pos="8329680"/>
                          <a:tab algn="l" pos="9255240"/>
                          <a:tab algn="l" pos="10180800"/>
                        </a:tabLst>
                      </a:pPr>
                      <a:r>
                        <a:rPr b="0" lang="en-US" sz="800" strike="noStrike" u="none">
                          <a:solidFill>
                            <a:srgbClr val="000000"/>
                          </a:solidFill>
                          <a:effectLst/>
                          <a:uFillTx/>
                          <a:latin typeface="Arial Narrow"/>
                        </a:rPr>
                        <a:t>10.5</a:t>
                      </a:r>
                      <a:endParaRPr b="0" lang="en-US" sz="800" strike="noStrike" u="none">
                        <a:solidFill>
                          <a:srgbClr val="000000"/>
                        </a:solidFill>
                        <a:effectLst/>
                        <a:uFillTx/>
                        <a:latin typeface="Arial Unicode MS"/>
                      </a:endParaRPr>
                    </a:p>
                  </a:txBody>
                  <a:tcPr anchor="t" marL="108360" marR="108360">
                    <a:lnL w="5760">
                      <a:solidFill>
                        <a:srgbClr val="000000"/>
                      </a:solidFill>
                      <a:prstDash val="solid"/>
                    </a:lnL>
                    <a:lnR w="13680">
                      <a:solidFill>
                        <a:srgbClr val="000000"/>
                      </a:solidFill>
                      <a:prstDash val="solid"/>
                    </a:lnR>
                    <a:lnT w="5760">
                      <a:solidFill>
                        <a:srgbClr val="000000"/>
                      </a:solidFill>
                      <a:prstDash val="solid"/>
                    </a:lnT>
                    <a:lnB w="5760">
                      <a:solidFill>
                        <a:srgbClr val="000000"/>
                      </a:solidFill>
                      <a:prstDash val="solid"/>
                    </a:lnB>
                    <a:noFill/>
                  </a:tcPr>
                </a:tc>
              </a:tr>
              <a:tr h="352440">
                <a:tc>
                  <a:txBody>
                    <a:bodyPr lIns="108360" rIns="108360" tIns="54360" bIns="54360" anchor="t">
                      <a:noAutofit/>
                    </a:bodyPr>
                    <a:p>
                      <a:pPr>
                        <a:lnSpc>
                          <a:spcPct val="100000"/>
                        </a:lnSpc>
                        <a:tabLst>
                          <a:tab algn="l" pos="0"/>
                          <a:tab algn="l" pos="925560"/>
                          <a:tab algn="l" pos="1851120"/>
                          <a:tab algn="l" pos="2776680"/>
                          <a:tab algn="l" pos="3701880"/>
                          <a:tab algn="l" pos="4627440"/>
                          <a:tab algn="l" pos="5553000"/>
                          <a:tab algn="l" pos="6478560"/>
                          <a:tab algn="l" pos="7404120"/>
                          <a:tab algn="l" pos="8329680"/>
                          <a:tab algn="l" pos="9255240"/>
                          <a:tab algn="l" pos="10180800"/>
                        </a:tabLst>
                      </a:pPr>
                      <a:r>
                        <a:rPr b="0" lang="en-US" sz="800" strike="noStrike" u="none">
                          <a:solidFill>
                            <a:srgbClr val="000000"/>
                          </a:solidFill>
                          <a:effectLst/>
                          <a:uFillTx/>
                          <a:latin typeface="Arial Narrow"/>
                        </a:rPr>
                        <a:t>Total Pricing&amp;St.r</a:t>
                      </a:r>
                      <a:endParaRPr b="0" lang="en-US" sz="800" strike="noStrike" u="none">
                        <a:solidFill>
                          <a:srgbClr val="000000"/>
                        </a:solidFill>
                        <a:effectLst/>
                        <a:uFillTx/>
                        <a:latin typeface="Arial Unicode MS"/>
                      </a:endParaRPr>
                    </a:p>
                  </a:txBody>
                  <a:tcPr anchor="t" marL="108360" marR="108360">
                    <a:lnL w="13680">
                      <a:solidFill>
                        <a:srgbClr val="000000"/>
                      </a:solidFill>
                      <a:prstDash val="solid"/>
                    </a:lnL>
                    <a:lnR w="5760">
                      <a:solidFill>
                        <a:srgbClr val="000000"/>
                      </a:solidFill>
                      <a:prstDash val="solid"/>
                    </a:lnR>
                    <a:lnT w="5760">
                      <a:solidFill>
                        <a:srgbClr val="000000"/>
                      </a:solidFill>
                      <a:prstDash val="solid"/>
                    </a:lnT>
                    <a:lnB w="13680">
                      <a:solidFill>
                        <a:srgbClr val="000000"/>
                      </a:solidFill>
                      <a:prstDash val="solid"/>
                    </a:lnB>
                    <a:noFill/>
                  </a:tcPr>
                </a:tc>
                <a:tc>
                  <a:txBody>
                    <a:bodyPr lIns="108360" rIns="108360" tIns="54360" bIns="54360" anchor="t">
                      <a:noAutofit/>
                    </a:bodyPr>
                    <a:p>
                      <a:pPr>
                        <a:lnSpc>
                          <a:spcPct val="100000"/>
                        </a:lnSpc>
                        <a:tabLst>
                          <a:tab algn="l" pos="0"/>
                          <a:tab algn="l" pos="925560"/>
                          <a:tab algn="l" pos="1851120"/>
                          <a:tab algn="l" pos="2776680"/>
                          <a:tab algn="l" pos="3701880"/>
                          <a:tab algn="l" pos="4627440"/>
                          <a:tab algn="l" pos="5553000"/>
                          <a:tab algn="l" pos="6478560"/>
                          <a:tab algn="l" pos="7404120"/>
                          <a:tab algn="l" pos="8329680"/>
                          <a:tab algn="l" pos="9255240"/>
                          <a:tab algn="l" pos="10180800"/>
                        </a:tabLst>
                      </a:pPr>
                      <a:r>
                        <a:rPr b="0" lang="en-US" sz="800" strike="noStrike" u="none">
                          <a:solidFill>
                            <a:srgbClr val="000000"/>
                          </a:solidFill>
                          <a:effectLst/>
                          <a:uFillTx/>
                          <a:latin typeface="Arial Narrow"/>
                        </a:rPr>
                        <a:t>20.9</a:t>
                      </a:r>
                      <a:endParaRPr b="0" lang="en-US" sz="800" strike="noStrike" u="none">
                        <a:solidFill>
                          <a:srgbClr val="000000"/>
                        </a:solidFill>
                        <a:effectLst/>
                        <a:uFillTx/>
                        <a:latin typeface="Arial Unicode MS"/>
                      </a:endParaRPr>
                    </a:p>
                  </a:txBody>
                  <a:tcPr anchor="t" marL="108360" marR="108360">
                    <a:lnL w="5760">
                      <a:solidFill>
                        <a:srgbClr val="000000"/>
                      </a:solidFill>
                      <a:prstDash val="solid"/>
                    </a:lnL>
                    <a:lnR w="5760">
                      <a:solidFill>
                        <a:srgbClr val="000000"/>
                      </a:solidFill>
                      <a:prstDash val="solid"/>
                    </a:lnR>
                    <a:lnT w="5760">
                      <a:solidFill>
                        <a:srgbClr val="000000"/>
                      </a:solidFill>
                      <a:prstDash val="solid"/>
                    </a:lnT>
                    <a:lnB w="13680">
                      <a:solidFill>
                        <a:srgbClr val="000000"/>
                      </a:solidFill>
                      <a:prstDash val="solid"/>
                    </a:lnB>
                    <a:noFill/>
                  </a:tcPr>
                </a:tc>
                <a:tc>
                  <a:txBody>
                    <a:bodyPr lIns="108360" rIns="108360" tIns="54360" bIns="54360" anchor="t">
                      <a:noAutofit/>
                    </a:bodyPr>
                    <a:p>
                      <a:pPr>
                        <a:lnSpc>
                          <a:spcPct val="100000"/>
                        </a:lnSpc>
                        <a:tabLst>
                          <a:tab algn="l" pos="0"/>
                          <a:tab algn="l" pos="925560"/>
                          <a:tab algn="l" pos="1851120"/>
                          <a:tab algn="l" pos="2776680"/>
                          <a:tab algn="l" pos="3701880"/>
                          <a:tab algn="l" pos="4627440"/>
                          <a:tab algn="l" pos="5553000"/>
                          <a:tab algn="l" pos="6478560"/>
                          <a:tab algn="l" pos="7404120"/>
                          <a:tab algn="l" pos="8329680"/>
                          <a:tab algn="l" pos="9255240"/>
                          <a:tab algn="l" pos="10180800"/>
                        </a:tabLst>
                      </a:pPr>
                      <a:r>
                        <a:rPr b="0" lang="en-US" sz="800" strike="noStrike" u="none">
                          <a:solidFill>
                            <a:srgbClr val="000000"/>
                          </a:solidFill>
                          <a:effectLst/>
                          <a:uFillTx/>
                          <a:latin typeface="Arial Narrow"/>
                        </a:rPr>
                        <a:t>25.8</a:t>
                      </a:r>
                      <a:endParaRPr b="0" lang="en-US" sz="800" strike="noStrike" u="none">
                        <a:solidFill>
                          <a:srgbClr val="000000"/>
                        </a:solidFill>
                        <a:effectLst/>
                        <a:uFillTx/>
                        <a:latin typeface="Arial Unicode MS"/>
                      </a:endParaRPr>
                    </a:p>
                  </a:txBody>
                  <a:tcPr anchor="t" marL="108360" marR="108360">
                    <a:lnL w="5760">
                      <a:solidFill>
                        <a:srgbClr val="000000"/>
                      </a:solidFill>
                      <a:prstDash val="solid"/>
                    </a:lnL>
                    <a:lnR w="5760">
                      <a:solidFill>
                        <a:srgbClr val="000000"/>
                      </a:solidFill>
                      <a:prstDash val="solid"/>
                    </a:lnR>
                    <a:lnT w="5760">
                      <a:solidFill>
                        <a:srgbClr val="000000"/>
                      </a:solidFill>
                      <a:prstDash val="solid"/>
                    </a:lnT>
                    <a:lnB w="13680">
                      <a:solidFill>
                        <a:srgbClr val="000000"/>
                      </a:solidFill>
                      <a:prstDash val="solid"/>
                    </a:lnB>
                    <a:noFill/>
                  </a:tcPr>
                </a:tc>
                <a:tc>
                  <a:txBody>
                    <a:bodyPr lIns="108360" rIns="108360" tIns="54360" bIns="54360" anchor="t">
                      <a:noAutofit/>
                    </a:bodyPr>
                    <a:p>
                      <a:pPr>
                        <a:lnSpc>
                          <a:spcPct val="100000"/>
                        </a:lnSpc>
                        <a:tabLst>
                          <a:tab algn="l" pos="0"/>
                          <a:tab algn="l" pos="925560"/>
                          <a:tab algn="l" pos="1851120"/>
                          <a:tab algn="l" pos="2776680"/>
                          <a:tab algn="l" pos="3701880"/>
                          <a:tab algn="l" pos="4627440"/>
                          <a:tab algn="l" pos="5553000"/>
                          <a:tab algn="l" pos="6478560"/>
                          <a:tab algn="l" pos="7404120"/>
                          <a:tab algn="l" pos="8329680"/>
                          <a:tab algn="l" pos="9255240"/>
                          <a:tab algn="l" pos="10180800"/>
                        </a:tabLst>
                      </a:pPr>
                      <a:r>
                        <a:rPr b="0" lang="en-US" sz="800" strike="noStrike" u="none">
                          <a:solidFill>
                            <a:srgbClr val="000000"/>
                          </a:solidFill>
                          <a:effectLst/>
                          <a:uFillTx/>
                          <a:latin typeface="Arial Narrow"/>
                        </a:rPr>
                        <a:t>33.6</a:t>
                      </a:r>
                      <a:endParaRPr b="0" lang="en-US" sz="800" strike="noStrike" u="none">
                        <a:solidFill>
                          <a:srgbClr val="000000"/>
                        </a:solidFill>
                        <a:effectLst/>
                        <a:uFillTx/>
                        <a:latin typeface="Arial Unicode MS"/>
                      </a:endParaRPr>
                    </a:p>
                  </a:txBody>
                  <a:tcPr anchor="t" marL="108360" marR="108360">
                    <a:lnL w="5760">
                      <a:solidFill>
                        <a:srgbClr val="000000"/>
                      </a:solidFill>
                      <a:prstDash val="solid"/>
                    </a:lnL>
                    <a:lnR w="5760">
                      <a:solidFill>
                        <a:srgbClr val="000000"/>
                      </a:solidFill>
                      <a:prstDash val="solid"/>
                    </a:lnR>
                    <a:lnT w="5760">
                      <a:solidFill>
                        <a:srgbClr val="000000"/>
                      </a:solidFill>
                      <a:prstDash val="solid"/>
                    </a:lnT>
                    <a:lnB w="13680">
                      <a:solidFill>
                        <a:srgbClr val="000000"/>
                      </a:solidFill>
                      <a:prstDash val="solid"/>
                    </a:lnB>
                    <a:noFill/>
                  </a:tcPr>
                </a:tc>
                <a:tc>
                  <a:txBody>
                    <a:bodyPr lIns="108360" rIns="108360" tIns="54360" bIns="54360" anchor="t">
                      <a:noAutofit/>
                    </a:bodyPr>
                    <a:p>
                      <a:pPr>
                        <a:lnSpc>
                          <a:spcPct val="100000"/>
                        </a:lnSpc>
                        <a:tabLst>
                          <a:tab algn="l" pos="0"/>
                          <a:tab algn="l" pos="925560"/>
                          <a:tab algn="l" pos="1851120"/>
                          <a:tab algn="l" pos="2776680"/>
                          <a:tab algn="l" pos="3701880"/>
                          <a:tab algn="l" pos="4627440"/>
                          <a:tab algn="l" pos="5553000"/>
                          <a:tab algn="l" pos="6478560"/>
                          <a:tab algn="l" pos="7404120"/>
                          <a:tab algn="l" pos="8329680"/>
                          <a:tab algn="l" pos="9255240"/>
                          <a:tab algn="l" pos="10180800"/>
                        </a:tabLst>
                      </a:pPr>
                      <a:r>
                        <a:rPr b="0" lang="en-US" sz="800" strike="noStrike" u="none">
                          <a:solidFill>
                            <a:srgbClr val="000000"/>
                          </a:solidFill>
                          <a:effectLst/>
                          <a:uFillTx/>
                          <a:latin typeface="Arial Narrow"/>
                        </a:rPr>
                        <a:t>33.8</a:t>
                      </a:r>
                      <a:endParaRPr b="0" lang="en-US" sz="800" strike="noStrike" u="none">
                        <a:solidFill>
                          <a:srgbClr val="000000"/>
                        </a:solidFill>
                        <a:effectLst/>
                        <a:uFillTx/>
                        <a:latin typeface="Arial Unicode MS"/>
                      </a:endParaRPr>
                    </a:p>
                  </a:txBody>
                  <a:tcPr anchor="t" marL="108360" marR="108360">
                    <a:lnL w="5760">
                      <a:solidFill>
                        <a:srgbClr val="000000"/>
                      </a:solidFill>
                      <a:prstDash val="solid"/>
                    </a:lnL>
                    <a:lnR w="13680">
                      <a:solidFill>
                        <a:srgbClr val="000000"/>
                      </a:solidFill>
                      <a:prstDash val="solid"/>
                    </a:lnR>
                    <a:lnT w="5760">
                      <a:solidFill>
                        <a:srgbClr val="000000"/>
                      </a:solidFill>
                      <a:prstDash val="solid"/>
                    </a:lnT>
                    <a:lnB w="13680">
                      <a:solidFill>
                        <a:srgbClr val="000000"/>
                      </a:solidFill>
                      <a:prstDash val="solid"/>
                    </a:lnB>
                    <a:noFill/>
                  </a:tcPr>
                </a:tc>
              </a:tr>
            </a:tbl>
          </a:graphicData>
        </a:graphic>
      </p:graphicFrame>
    </p:spTree>
  </p:cSld>
</p:notes>
</file>

<file path=ppt/notesSlides/notesSlide8.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43" name="PlaceHolder 1"/>
          <p:cNvSpPr>
            <a:spLocks noGrp="1"/>
          </p:cNvSpPr>
          <p:nvPr>
            <p:ph type="sldImg"/>
          </p:nvPr>
        </p:nvSpPr>
        <p:spPr>
          <a:xfrm>
            <a:off x="1203480" y="693720"/>
            <a:ext cx="4617720" cy="3463920"/>
          </a:xfrm>
          <a:prstGeom prst="rect">
            <a:avLst/>
          </a:prstGeom>
          <a:ln w="0">
            <a:noFill/>
          </a:ln>
        </p:spPr>
      </p:sp>
      <p:sp>
        <p:nvSpPr>
          <p:cNvPr id="2044" name="PlaceHolder 2"/>
          <p:cNvSpPr>
            <a:spLocks noGrp="1"/>
          </p:cNvSpPr>
          <p:nvPr>
            <p:ph type="body"/>
          </p:nvPr>
        </p:nvSpPr>
        <p:spPr>
          <a:xfrm>
            <a:off x="934560" y="4385880"/>
            <a:ext cx="5140440" cy="4156200"/>
          </a:xfrm>
          <a:prstGeom prst="rect">
            <a:avLst/>
          </a:prstGeom>
          <a:solidFill>
            <a:srgbClr val="ffffff"/>
          </a:solidFill>
          <a:ln w="9360">
            <a:solidFill>
              <a:srgbClr val="000000"/>
            </a:solidFill>
            <a:miter/>
          </a:ln>
        </p:spPr>
        <p:txBody>
          <a:bodyPr lIns="91440" rIns="91440" tIns="45720" bIns="45720" anchor="t">
            <a:noAutofit/>
          </a:bodyPr>
          <a:p>
            <a:pPr indent="0">
              <a:spcBef>
                <a:spcPts val="37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Unicode MS"/>
              </a:rPr>
              <a:t>In addition to our growth opportunities, NNG continues to be a prominent player throughout the Midwest. Our Northern system serves as a key  connection between</a:t>
            </a:r>
            <a:r>
              <a:rPr b="0" i="1" lang="en-US" sz="1000" strike="noStrike" u="none">
                <a:solidFill>
                  <a:srgbClr val="000000"/>
                </a:solidFill>
                <a:effectLst/>
                <a:uFillTx/>
                <a:latin typeface="Arial Unicode MS"/>
              </a:rPr>
              <a:t> </a:t>
            </a:r>
            <a:r>
              <a:rPr b="0" lang="en-US" sz="1000" strike="noStrike" u="none">
                <a:solidFill>
                  <a:srgbClr val="000000"/>
                </a:solidFill>
                <a:effectLst/>
                <a:uFillTx/>
                <a:latin typeface="Arial Unicode MS"/>
              </a:rPr>
              <a:t>Midwest utility customers and critical gas supplies to the north and south, providing our customers with supply optionality</a:t>
            </a:r>
            <a:r>
              <a:rPr b="1" lang="en-US" sz="1000" strike="noStrike" u="none">
                <a:solidFill>
                  <a:srgbClr val="000000"/>
                </a:solidFill>
                <a:effectLst/>
                <a:uFillTx/>
                <a:latin typeface="Arial Unicode MS"/>
              </a:rPr>
              <a:t>.</a:t>
            </a:r>
            <a:endParaRPr b="0" lang="en-US" sz="1000" strike="noStrike" u="none">
              <a:solidFill>
                <a:srgbClr val="000000"/>
              </a:solidFill>
              <a:effectLst/>
              <a:uFillTx/>
              <a:latin typeface="Arial Unicode MS"/>
            </a:endParaRPr>
          </a:p>
          <a:p>
            <a:pPr>
              <a:spcBef>
                <a:spcPts val="374"/>
              </a:spcBef>
              <a:buClr>
                <a:srgbClr val="000000"/>
              </a:buClr>
              <a:buFont typeface="Arial Unicode MS"/>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Unicode MS"/>
              </a:rPr>
              <a:t>Northern Natural, with over 16,000 miles of pipe, is the largest single pipeline system in the U.S. and serves a market area in the upper Midwest, principally, Minneapolis, Wisconsin, Nebraska, Iowa and Illinois.  </a:t>
            </a:r>
            <a:endParaRPr b="0" lang="en-US" sz="1000" strike="noStrike" u="none">
              <a:solidFill>
                <a:srgbClr val="000000"/>
              </a:solidFill>
              <a:effectLst/>
              <a:uFillTx/>
              <a:latin typeface="Arial Unicode MS"/>
            </a:endParaRPr>
          </a:p>
          <a:p>
            <a:pPr>
              <a:spcBef>
                <a:spcPts val="374"/>
              </a:spcBef>
              <a:buClr>
                <a:srgbClr val="000000"/>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Unicode MS"/>
              </a:rPr>
              <a:t>Northern is directly connected to the Permian, Anadarko and Hugoton supply basins in Texas, Oklahoma and Kansas.  Through the Trailblazer pipeline system, which we have a 1/3 equity interest, we connect to supplies in the Rocky Mountains.  And our NBPL system delivers up to 1.3 Bcf/D of Canadian supplies.  This provides our customers with great supply options.</a:t>
            </a:r>
            <a:endParaRPr b="0" lang="en-US" sz="1000" strike="noStrike" u="none">
              <a:solidFill>
                <a:srgbClr val="000000"/>
              </a:solidFill>
              <a:effectLst/>
              <a:uFillTx/>
              <a:latin typeface="Arial Unicode MS"/>
            </a:endParaRPr>
          </a:p>
          <a:p>
            <a:pPr>
              <a:spcBef>
                <a:spcPts val="374"/>
              </a:spcBef>
              <a:buClr>
                <a:srgbClr val="000000"/>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Unicode MS"/>
              </a:rPr>
              <a:t>Northern also operates 56 Bcf of storage, providing shippers both physical and financial flexibility in managing their gas supply portfolios.</a:t>
            </a:r>
            <a:endParaRPr b="0" lang="en-US" sz="1000" strike="noStrike" u="none">
              <a:solidFill>
                <a:srgbClr val="000000"/>
              </a:solidFill>
              <a:effectLst/>
              <a:uFillTx/>
              <a:latin typeface="Arial Unicode MS"/>
            </a:endParaRPr>
          </a:p>
          <a:p>
            <a:pPr>
              <a:spcBef>
                <a:spcPts val="374"/>
              </a:spcBef>
              <a:buClr>
                <a:srgbClr val="000000"/>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Unicode MS"/>
              </a:rPr>
              <a:t>We are 95% contracted through 2003 in the market area.  85% revenues are fixed demand charges, and we have no rate case requirement through 2003.</a:t>
            </a:r>
            <a:endParaRPr b="0" lang="en-US" sz="1000" strike="noStrike" u="none">
              <a:solidFill>
                <a:srgbClr val="000000"/>
              </a:solidFill>
              <a:effectLst/>
              <a:uFillTx/>
              <a:latin typeface="Arial Unicode MS"/>
            </a:endParaRPr>
          </a:p>
          <a:p>
            <a:pPr>
              <a:spcBef>
                <a:spcPts val="374"/>
              </a:spcBef>
              <a:buClr>
                <a:srgbClr val="000000"/>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Unicode MS"/>
              </a:rPr>
              <a:t>We recently completed an open season for our market area to understand our customers needs for the future. We had non-bidding requests for over 300 MMcf/d of new capacity. We are working with customers to finalize deals.</a:t>
            </a:r>
            <a:endParaRPr b="0" lang="en-US" sz="1000" strike="noStrike" u="none">
              <a:solidFill>
                <a:srgbClr val="000000"/>
              </a:solidFill>
              <a:effectLst/>
              <a:uFillTx/>
              <a:latin typeface="Arial Unicode MS"/>
            </a:endParaRPr>
          </a:p>
          <a:p>
            <a:pPr indent="0">
              <a:spcBef>
                <a:spcPts val="37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Arial Unicode MS"/>
            </a:endParaRPr>
          </a:p>
          <a:p>
            <a:pPr indent="0">
              <a:spcBef>
                <a:spcPts val="37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Arial Unicode MS"/>
            </a:endParaRPr>
          </a:p>
        </p:txBody>
      </p:sp>
    </p:spTree>
  </p:cSld>
</p:note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Default">
    <p:spTree>
      <p:nvGrpSpPr>
        <p:cNvPr id="1" name=""/>
        <p:cNvGrpSpPr/>
        <p:nvPr/>
      </p:nvGrpSpPr>
      <p:grpSpPr>
        <a:xfrm>
          <a:off x="0" y="0"/>
          <a:ext cx="0" cy="0"/>
          <a:chOff x="0" y="0"/>
          <a:chExt cx="0" cy="0"/>
        </a:xfrm>
      </p:grpSpPr>
      <p:sp>
        <p:nvSpPr>
          <p:cNvPr id="8" name="PlaceHolder 1"/>
          <p:cNvSpPr>
            <a:spLocks noGrp="1"/>
          </p:cNvSpPr>
          <p:nvPr>
            <p:ph type="title"/>
          </p:nvPr>
        </p:nvSpPr>
        <p:spPr>
          <a:xfrm>
            <a:off x="673200" y="306360"/>
            <a:ext cx="8262720" cy="459720"/>
          </a:xfrm>
          <a:prstGeom prst="rect">
            <a:avLst/>
          </a:prstGeom>
          <a:noFill/>
          <a:ln w="0">
            <a:noFill/>
          </a:ln>
        </p:spPr>
        <p:txBody>
          <a:bodyPr lIns="90000" rIns="90000" tIns="46800" bIns="46800" anchor="ctr">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400" strike="noStrike" u="none">
              <a:solidFill>
                <a:srgbClr val="095ba6"/>
              </a:solidFill>
              <a:effectLst/>
              <a:uFillTx/>
              <a:latin typeface="Arial"/>
            </a:endParaRPr>
          </a:p>
        </p:txBody>
      </p:sp>
      <p:sp>
        <p:nvSpPr>
          <p:cNvPr id="3" name="PlaceHolder 2"/>
          <p:cNvSpPr>
            <a:spLocks noGrp="1"/>
          </p:cNvSpPr>
          <p:nvPr>
            <p:ph type="sldNum" idx="1"/>
          </p:nvPr>
        </p:nvSpPr>
        <p:spPr/>
        <p:txBody>
          <a:bodyPr/>
          <a:p>
            <a:fld id="{FF980C49-72F4-4C4C-BFD3-D6E55ADF37CF}" type="slidenum">
              <a:t>&lt;#&gt;</a:t>
            </a:fld>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Default">
    <p:spTree>
      <p:nvGrpSpPr>
        <p:cNvPr id="1" name=""/>
        <p:cNvGrpSpPr/>
        <p:nvPr/>
      </p:nvGrpSpPr>
      <p:grpSpPr>
        <a:xfrm>
          <a:off x="0" y="0"/>
          <a:ext cx="0" cy="0"/>
          <a:chOff x="0" y="0"/>
          <a:chExt cx="0" cy="0"/>
        </a:xfrm>
      </p:grpSpPr>
      <p:sp>
        <p:nvSpPr>
          <p:cNvPr id="2" name="PlaceHolder 1"/>
          <p:cNvSpPr>
            <a:spLocks noGrp="1"/>
          </p:cNvSpPr>
          <p:nvPr>
            <p:ph type="sldNum" idx="1"/>
          </p:nvPr>
        </p:nvSpPr>
        <p:spPr/>
        <p:txBody>
          <a:bodyPr/>
          <a:p>
            <a:fld id="{86D3ED7B-344F-42C2-B115-610556D520E5}" type="slidenum">
              <a:t>&lt;#&gt;</a:t>
            </a:fld>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9" name="PlaceHolder 1"/>
          <p:cNvSpPr>
            <a:spLocks noGrp="1"/>
          </p:cNvSpPr>
          <p:nvPr>
            <p:ph type="title"/>
          </p:nvPr>
        </p:nvSpPr>
        <p:spPr>
          <a:xfrm>
            <a:off x="673200" y="306360"/>
            <a:ext cx="8262720" cy="459720"/>
          </a:xfrm>
          <a:prstGeom prst="rect">
            <a:avLst/>
          </a:prstGeom>
          <a:noFill/>
          <a:ln w="0">
            <a:noFill/>
          </a:ln>
        </p:spPr>
        <p:txBody>
          <a:bodyPr lIns="90000" rIns="90000" tIns="46800" bIns="46800" anchor="ctr">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400" strike="noStrike" u="none">
              <a:solidFill>
                <a:srgbClr val="095ba6"/>
              </a:solidFill>
              <a:effectLst/>
              <a:uFillTx/>
              <a:latin typeface="Arial"/>
            </a:endParaRPr>
          </a:p>
        </p:txBody>
      </p:sp>
      <p:sp>
        <p:nvSpPr>
          <p:cNvPr id="10" name="PlaceHolder 2"/>
          <p:cNvSpPr>
            <a:spLocks noGrp="1"/>
          </p:cNvSpPr>
          <p:nvPr>
            <p:ph/>
          </p:nvPr>
        </p:nvSpPr>
        <p:spPr>
          <a:xfrm>
            <a:off x="880560" y="685440"/>
            <a:ext cx="8263080" cy="5235480"/>
          </a:xfrm>
          <a:prstGeom prst="rect">
            <a:avLst/>
          </a:prstGeom>
          <a:noFill/>
          <a:ln w="0">
            <a:noFill/>
          </a:ln>
        </p:spPr>
        <p:txBody>
          <a:bodyPr lIns="90000" rIns="90000" tIns="46800" bIns="46800" anchor="t">
            <a:normAutofit/>
          </a:bodyPr>
          <a:p>
            <a:pPr indent="0">
              <a:spcBef>
                <a:spcPts val="34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1400" strike="noStrike" u="none">
              <a:solidFill>
                <a:srgbClr val="000000"/>
              </a:solidFill>
              <a:effectLst/>
              <a:uFillTx/>
              <a:latin typeface="Arial"/>
            </a:endParaRPr>
          </a:p>
        </p:txBody>
      </p:sp>
      <p:sp>
        <p:nvSpPr>
          <p:cNvPr id="4" name="PlaceHolder 3"/>
          <p:cNvSpPr>
            <a:spLocks noGrp="1"/>
          </p:cNvSpPr>
          <p:nvPr>
            <p:ph type="sldNum" idx="1"/>
          </p:nvPr>
        </p:nvSpPr>
        <p:spPr/>
        <p:txBody>
          <a:bodyPr/>
          <a:p>
            <a:fld id="{81A78B7B-C3CA-439A-BA49-EB4B0FE4D2F2}" type="slidenum">
              <a:t>&lt;#&gt;</a:t>
            </a:fld>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Default">
    <p:spTree>
      <p:nvGrpSpPr>
        <p:cNvPr id="1" name=""/>
        <p:cNvGrpSpPr/>
        <p:nvPr/>
      </p:nvGrpSpPr>
      <p:grpSpPr>
        <a:xfrm>
          <a:off x="0" y="0"/>
          <a:ext cx="0" cy="0"/>
          <a:chOff x="0" y="0"/>
          <a:chExt cx="0" cy="0"/>
        </a:xfrm>
      </p:grpSpPr>
      <p:sp>
        <p:nvSpPr>
          <p:cNvPr id="11" name="PlaceHolder 1"/>
          <p:cNvSpPr>
            <a:spLocks noGrp="1"/>
          </p:cNvSpPr>
          <p:nvPr>
            <p:ph type="title"/>
          </p:nvPr>
        </p:nvSpPr>
        <p:spPr>
          <a:xfrm>
            <a:off x="673200" y="306360"/>
            <a:ext cx="8262720" cy="459720"/>
          </a:xfrm>
          <a:prstGeom prst="rect">
            <a:avLst/>
          </a:prstGeom>
          <a:noFill/>
          <a:ln w="0">
            <a:noFill/>
          </a:ln>
        </p:spPr>
        <p:txBody>
          <a:bodyPr lIns="90000" rIns="90000" tIns="46800" bIns="46800" anchor="ctr">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400" strike="noStrike" u="none">
              <a:solidFill>
                <a:srgbClr val="095ba6"/>
              </a:solidFill>
              <a:effectLst/>
              <a:uFillTx/>
              <a:latin typeface="Arial"/>
            </a:endParaRPr>
          </a:p>
        </p:txBody>
      </p:sp>
      <p:sp>
        <p:nvSpPr>
          <p:cNvPr id="12" name="PlaceHolder 2"/>
          <p:cNvSpPr>
            <a:spLocks noGrp="1"/>
          </p:cNvSpPr>
          <p:nvPr>
            <p:ph type="subTitle"/>
          </p:nvPr>
        </p:nvSpPr>
        <p:spPr>
          <a:xfrm>
            <a:off x="880560" y="685440"/>
            <a:ext cx="8263080" cy="5235480"/>
          </a:xfrm>
          <a:prstGeom prst="rect">
            <a:avLst/>
          </a:prstGeom>
          <a:noFill/>
          <a:ln w="0">
            <a:noFill/>
          </a:ln>
        </p:spPr>
        <p:txBody>
          <a:bodyPr lIns="0" rIns="0" tIns="0" bIns="0" anchor="ctr">
            <a:spAutoFit/>
          </a:bodyPr>
          <a:p>
            <a:pPr indent="0" algn="ctr">
              <a:spcBef>
                <a:spcPts val="3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1400" strike="noStrike" u="none">
              <a:solidFill>
                <a:srgbClr val="000000"/>
              </a:solidFill>
              <a:effectLst/>
              <a:uFillTx/>
              <a:latin typeface="Arial"/>
            </a:endParaRPr>
          </a:p>
        </p:txBody>
      </p:sp>
      <p:sp>
        <p:nvSpPr>
          <p:cNvPr id="4" name="PlaceHolder 3"/>
          <p:cNvSpPr>
            <a:spLocks noGrp="1"/>
          </p:cNvSpPr>
          <p:nvPr>
            <p:ph type="sldNum" idx="1"/>
          </p:nvPr>
        </p:nvSpPr>
        <p:spPr/>
        <p:txBody>
          <a:bodyPr/>
          <a:p>
            <a:fld id="{37EB8918-2154-41BC-9E33-3EC10931CCAA}" type="slidenum">
              <a:t>&lt;#&gt;</a:t>
            </a:fld>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Relationship Id="rId4" Type="http://schemas.openxmlformats.org/officeDocument/2006/relationships/slideLayout" Target="../slideLayouts/slideLayout2.xml"/><Relationship Id="rId5" Type="http://schemas.openxmlformats.org/officeDocument/2006/relationships/slideLayout" Target="../slideLayouts/slideLayout3.xml"/><Relationship Id="rId6" Type="http://schemas.openxmlformats.org/officeDocument/2006/relationships/slideLayout" Target="../slideLayouts/slideLayout4.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pic>
        <p:nvPicPr>
          <p:cNvPr id="0" name="nngc" descr=""/>
          <p:cNvPicPr/>
          <p:nvPr/>
        </p:nvPicPr>
        <p:blipFill>
          <a:blip r:embed="rId2"/>
          <a:stretch/>
        </p:blipFill>
        <p:spPr>
          <a:xfrm>
            <a:off x="490680" y="76320"/>
            <a:ext cx="8653320" cy="304560"/>
          </a:xfrm>
          <a:prstGeom prst="rect">
            <a:avLst/>
          </a:prstGeom>
          <a:noFill/>
          <a:ln w="0">
            <a:noFill/>
          </a:ln>
        </p:spPr>
      </p:pic>
      <p:sp>
        <p:nvSpPr>
          <p:cNvPr id="1" name="PlaceHolder 1"/>
          <p:cNvSpPr>
            <a:spLocks noGrp="1"/>
          </p:cNvSpPr>
          <p:nvPr>
            <p:ph type="title"/>
          </p:nvPr>
        </p:nvSpPr>
        <p:spPr>
          <a:xfrm>
            <a:off x="673200" y="323640"/>
            <a:ext cx="8262720" cy="42516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95ba6"/>
                </a:solidFill>
                <a:effectLst/>
                <a:uFillTx/>
                <a:latin typeface="Arial"/>
              </a:rPr>
              <a:t>Click to edit the title text format</a:t>
            </a:r>
            <a:endParaRPr b="1" lang="en-US" sz="2400" strike="noStrike" u="none">
              <a:solidFill>
                <a:srgbClr val="095ba6"/>
              </a:solidFill>
              <a:effectLst/>
              <a:uFillTx/>
              <a:latin typeface="Arial"/>
            </a:endParaRPr>
          </a:p>
        </p:txBody>
      </p:sp>
      <p:sp>
        <p:nvSpPr>
          <p:cNvPr id="2" name="PlaceHolder 2"/>
          <p:cNvSpPr>
            <a:spLocks noGrp="1"/>
          </p:cNvSpPr>
          <p:nvPr>
            <p:ph type="body"/>
          </p:nvPr>
        </p:nvSpPr>
        <p:spPr>
          <a:xfrm>
            <a:off x="880560" y="685440"/>
            <a:ext cx="8263080" cy="5235480"/>
          </a:xfrm>
          <a:prstGeom prst="rect">
            <a:avLst/>
          </a:prstGeom>
          <a:noFill/>
          <a:ln w="0">
            <a:noFill/>
          </a:ln>
        </p:spPr>
        <p:txBody>
          <a:bodyPr lIns="90000" rIns="90000" tIns="46800" bIns="46800" anchor="t">
            <a:normAutofit/>
          </a:bodyPr>
          <a:p>
            <a:pPr marL="230040" indent="-230040">
              <a:spcBef>
                <a:spcPts val="349"/>
              </a:spcBef>
              <a:buClr>
                <a:srgbClr val="095ba6"/>
              </a:buClr>
              <a:buFont typeface="Web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Click to edit the outline text format</a:t>
            </a:r>
            <a:endParaRPr b="1" lang="en-US" sz="1400" strike="noStrike" u="none">
              <a:solidFill>
                <a:srgbClr val="000000"/>
              </a:solidFill>
              <a:effectLst/>
              <a:uFillTx/>
              <a:latin typeface="Arial"/>
            </a:endParaRPr>
          </a:p>
          <a:p>
            <a:pPr lvl="1" marL="511200" indent="-166680">
              <a:spcBef>
                <a:spcPts val="349"/>
              </a:spcBef>
              <a:buClr>
                <a:srgbClr val="095ba6"/>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Second Outline Level</a:t>
            </a:r>
            <a:endParaRPr b="1" lang="en-US" sz="1400" strike="noStrike" u="none">
              <a:solidFill>
                <a:srgbClr val="000000"/>
              </a:solidFill>
              <a:effectLst/>
              <a:uFillTx/>
              <a:latin typeface="Arial"/>
            </a:endParaRPr>
          </a:p>
          <a:p>
            <a:pPr lvl="2" marL="798480" indent="-173160">
              <a:spcBef>
                <a:spcPts val="349"/>
              </a:spcBef>
              <a:buClr>
                <a:srgbClr val="095ba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Third Outline Level</a:t>
            </a:r>
            <a:endParaRPr b="1" lang="en-US" sz="1400" strike="noStrike" u="none">
              <a:solidFill>
                <a:srgbClr val="000000"/>
              </a:solidFill>
              <a:effectLst/>
              <a:uFillTx/>
              <a:latin typeface="Arial"/>
            </a:endParaRPr>
          </a:p>
          <a:p>
            <a:pPr lvl="3" marL="1084320" indent="-171360">
              <a:spcBef>
                <a:spcPts val="349"/>
              </a:spcBef>
              <a:buClr>
                <a:srgbClr val="095ba6"/>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Fourth Outline Level</a:t>
            </a:r>
            <a:endParaRPr b="1" lang="en-US" sz="1400" strike="noStrike" u="none">
              <a:solidFill>
                <a:srgbClr val="000000"/>
              </a:solidFill>
              <a:effectLst/>
              <a:uFillTx/>
              <a:latin typeface="Arial"/>
            </a:endParaRPr>
          </a:p>
          <a:p>
            <a:pPr lvl="4" marL="1368360" indent="-169920">
              <a:spcBef>
                <a:spcPts val="349"/>
              </a:spcBef>
              <a:buClr>
                <a:srgbClr val="095ba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Fifth Outline Level</a:t>
            </a:r>
            <a:endParaRPr b="1" lang="en-US" sz="1400" strike="noStrike" u="none">
              <a:solidFill>
                <a:srgbClr val="000000"/>
              </a:solidFill>
              <a:effectLst/>
              <a:uFillTx/>
              <a:latin typeface="Arial"/>
            </a:endParaRPr>
          </a:p>
          <a:p>
            <a:pPr lvl="5" marL="1368360" indent="-169920">
              <a:spcBef>
                <a:spcPts val="349"/>
              </a:spcBef>
              <a:buClr>
                <a:srgbClr val="00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Sixth Outline Level</a:t>
            </a:r>
            <a:endParaRPr b="1" lang="en-US" sz="1400" strike="noStrike" u="none">
              <a:solidFill>
                <a:srgbClr val="000000"/>
              </a:solidFill>
              <a:effectLst/>
              <a:uFillTx/>
              <a:latin typeface="Arial"/>
            </a:endParaRPr>
          </a:p>
          <a:p>
            <a:pPr lvl="6" marL="1368360" indent="-169920">
              <a:spcBef>
                <a:spcPts val="349"/>
              </a:spcBef>
              <a:buClr>
                <a:srgbClr val="00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Seventh Outline Level</a:t>
            </a:r>
            <a:endParaRPr b="1" lang="en-US" sz="1400" strike="noStrike" u="none">
              <a:solidFill>
                <a:srgbClr val="000000"/>
              </a:solidFill>
              <a:effectLst/>
              <a:uFillTx/>
              <a:latin typeface="Arial"/>
            </a:endParaRPr>
          </a:p>
        </p:txBody>
      </p:sp>
      <p:sp>
        <p:nvSpPr>
          <p:cNvPr id="3" name=""/>
          <p:cNvSpPr/>
          <p:nvPr/>
        </p:nvSpPr>
        <p:spPr>
          <a:xfrm>
            <a:off x="457200" y="0"/>
            <a:ext cx="0" cy="6858000"/>
          </a:xfrm>
          <a:prstGeom prst="line">
            <a:avLst/>
          </a:prstGeom>
          <a:ln w="9360">
            <a:solidFill>
              <a:srgbClr val="095ba6"/>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4" name=""/>
          <p:cNvSpPr/>
          <p:nvPr/>
        </p:nvSpPr>
        <p:spPr>
          <a:xfrm>
            <a:off x="8686800" y="6583320"/>
            <a:ext cx="0" cy="27468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5" name=""/>
          <p:cNvSpPr/>
          <p:nvPr/>
        </p:nvSpPr>
        <p:spPr>
          <a:xfrm>
            <a:off x="6970680" y="6537240"/>
            <a:ext cx="1697040" cy="459000"/>
          </a:xfrm>
          <a:prstGeom prst="rect">
            <a:avLst/>
          </a:prstGeom>
          <a:noFill/>
          <a:ln w="0">
            <a:noFill/>
          </a:ln>
        </p:spPr>
        <p:style>
          <a:lnRef idx="0"/>
          <a:fillRef idx="0"/>
          <a:effectRef idx="0"/>
          <a:fontRef idx="minor"/>
        </p:style>
        <p:txBody>
          <a:bodyPr lIns="90000" rIns="90000" tIns="46800" bIns="46800" anchor="t">
            <a:sp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000000"/>
                </a:solidFill>
                <a:effectLst/>
                <a:uFillTx/>
                <a:latin typeface="Arial"/>
              </a:rPr>
              <a:t>R a t i n g s   P a c k a g e</a:t>
            </a:r>
            <a:endParaRPr b="0" lang="en-US" sz="800" strike="noStrike" u="none">
              <a:solidFill>
                <a:srgbClr val="000000"/>
              </a:solidFill>
              <a:effectLst/>
              <a:uFillTx/>
              <a:latin typeface="Arial Unicode MS"/>
            </a:endParaRPr>
          </a:p>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Arial"/>
              </a:rPr>
              <a:t>February 2002</a:t>
            </a:r>
            <a:endParaRPr b="0" lang="en-US" sz="800" strike="noStrike" u="none">
              <a:solidFill>
                <a:srgbClr val="000000"/>
              </a:solidFill>
              <a:effectLst/>
              <a:uFillTx/>
              <a:latin typeface="Arial Unicode MS"/>
            </a:endParaRPr>
          </a:p>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800" strike="noStrike" u="none">
              <a:solidFill>
                <a:srgbClr val="000000"/>
              </a:solidFill>
              <a:effectLst/>
              <a:uFillTx/>
              <a:latin typeface="Arial Unicode MS"/>
            </a:endParaRPr>
          </a:p>
        </p:txBody>
      </p:sp>
      <p:sp>
        <p:nvSpPr>
          <p:cNvPr id="6" name="PlaceHolder 3"/>
          <p:cNvSpPr>
            <a:spLocks noGrp="1"/>
          </p:cNvSpPr>
          <p:nvPr>
            <p:ph type="sldNum" idx="1"/>
          </p:nvPr>
        </p:nvSpPr>
        <p:spPr>
          <a:xfrm>
            <a:off x="8767800" y="6581520"/>
            <a:ext cx="123840" cy="122040"/>
          </a:xfrm>
          <a:prstGeom prst="rect">
            <a:avLst/>
          </a:prstGeom>
          <a:noFill/>
          <a:ln w="0">
            <a:noFill/>
          </a:ln>
        </p:spPr>
        <p:txBody>
          <a:bodyPr lIns="0" rIns="0" tIns="0" bIns="0" anchor="t">
            <a:noAutofit/>
          </a:bodyPr>
          <a:lstStyle>
            <a:lvl1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1" lang="en-US" sz="800" strike="noStrike" u="none">
                <a:solidFill>
                  <a:srgbClr val="000000"/>
                </a:solidFill>
                <a:effectLst/>
                <a:uFillTx/>
                <a:latin typeface="Arial"/>
              </a:defRPr>
            </a:lvl1pPr>
          </a:lstStyle>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8C7FC22D-BDAB-4B5B-B88C-7F97E9215734}" type="slidenum">
              <a:rPr b="1" lang="en-US" sz="800" strike="noStrike" u="none">
                <a:solidFill>
                  <a:srgbClr val="000000"/>
                </a:solidFill>
                <a:effectLst/>
                <a:uFillTx/>
                <a:latin typeface="Arial"/>
              </a:rPr>
              <a:t>&lt;number&gt;</a:t>
            </a:fld>
            <a:endParaRPr b="0" lang="en-US" sz="800" strike="noStrike" u="none">
              <a:solidFill>
                <a:srgbClr val="000000"/>
              </a:solidFill>
              <a:effectLst/>
              <a:uFillTx/>
              <a:latin typeface="Arial Unicode MS"/>
            </a:endParaRPr>
          </a:p>
        </p:txBody>
      </p:sp>
      <p:sp>
        <p:nvSpPr>
          <p:cNvPr id="7" name=""/>
          <p:cNvSpPr/>
          <p:nvPr/>
        </p:nvSpPr>
        <p:spPr>
          <a:xfrm>
            <a:off x="481320" y="6645240"/>
            <a:ext cx="1793520" cy="231480"/>
          </a:xfrm>
          <a:prstGeom prst="rect">
            <a:avLst/>
          </a:prstGeom>
          <a:noFill/>
          <a:ln w="0">
            <a:noFill/>
          </a:ln>
        </p:spPr>
        <p:style>
          <a:lnRef idx="0"/>
          <a:fillRef idx="0"/>
          <a:effectRef idx="0"/>
          <a:fontRef idx="minor"/>
        </p:style>
        <p:txBody>
          <a:bodyPr wrap="none" lIns="90000" rIns="90000" tIns="46800" bIns="46800" anchor="t">
            <a:sp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900" strike="noStrike" u="none">
                <a:solidFill>
                  <a:srgbClr val="000000"/>
                </a:solidFill>
                <a:effectLst/>
                <a:uFillTx/>
                <a:latin typeface="Arial"/>
              </a:rPr>
              <a:t>PRIVATE and CONFIDENTIAL</a:t>
            </a:r>
            <a:endParaRPr b="0" lang="en-US" sz="900" strike="noStrike" u="none">
              <a:solidFill>
                <a:srgbClr val="000000"/>
              </a:solidFill>
              <a:effectLst/>
              <a:uFillTx/>
              <a:latin typeface="Arial Unicode MS"/>
            </a:endParaRPr>
          </a:p>
        </p:txBody>
      </p:sp>
    </p:spTree>
  </p:cSld>
  <p:clrMap bg1="lt1" tx1="dk1" bg2="lt2" tx2="dk2" accent1="accent1" accent2="accent2" accent3="accent3" accent4="accent4" accent5="accent5" accent6="accent6" hlink="hlink" folHlink="folHlink"/>
  <p:sldLayoutIdLst>
    <p:sldLayoutId id="2147483649" r:id="rId3"/>
    <p:sldLayoutId id="2147483650" r:id="rId4"/>
    <p:sldLayoutId id="2147483651" r:id="rId5"/>
    <p:sldLayoutId id="2147483652" r:id="rId6"/>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10.xml.rels><?xml version="1.0" encoding="UTF-8"?>
<Relationships xmlns="http://schemas.openxmlformats.org/package/2006/relationships"><Relationship Id="rId1" Type="http://schemas.openxmlformats.org/officeDocument/2006/relationships/image" Target="../media/image5.wmf"/><Relationship Id="rId2" Type="http://schemas.openxmlformats.org/officeDocument/2006/relationships/image" Target="../media/image6.wmf"/><Relationship Id="rId3" Type="http://schemas.openxmlformats.org/officeDocument/2006/relationships/image" Target="../media/image7.wmf"/><Relationship Id="rId4" Type="http://schemas.openxmlformats.org/officeDocument/2006/relationships/image" Target="../media/image8.wmf"/><Relationship Id="rId5" Type="http://schemas.openxmlformats.org/officeDocument/2006/relationships/image" Target="../media/image9.wmf"/><Relationship Id="rId6" Type="http://schemas.openxmlformats.org/officeDocument/2006/relationships/image" Target="../media/image10.wmf"/><Relationship Id="rId7" Type="http://schemas.openxmlformats.org/officeDocument/2006/relationships/image" Target="../media/image11.wmf"/><Relationship Id="rId8" Type="http://schemas.openxmlformats.org/officeDocument/2006/relationships/image" Target="../media/image12.wmf"/><Relationship Id="rId9" Type="http://schemas.openxmlformats.org/officeDocument/2006/relationships/slideLayout" Target="../slideLayouts/slideLayout1.xml"/>
</Relationships>
</file>

<file path=ppt/slides/_rels/slide11.xml.rels><?xml version="1.0" encoding="UTF-8"?>
<Relationships xmlns="http://schemas.openxmlformats.org/package/2006/relationships"><Relationship Id="rId1" Type="http://schemas.openxmlformats.org/officeDocument/2006/relationships/image" Target="../media/image13.wmf"/><Relationship Id="rId2" Type="http://schemas.openxmlformats.org/officeDocument/2006/relationships/slideLayout" Target="../slideLayouts/slideLayout1.xml"/>
</Relationships>
</file>

<file path=ppt/slides/_rels/slide12.xml.rels><?xml version="1.0" encoding="UTF-8"?>
<Relationships xmlns="http://schemas.openxmlformats.org/package/2006/relationships"><Relationship Id="rId1" Type="http://schemas.openxmlformats.org/officeDocument/2006/relationships/image" Target="../media/image14.wmf"/><Relationship Id="rId2" Type="http://schemas.openxmlformats.org/officeDocument/2006/relationships/slideLayout" Target="../slideLayouts/slideLayout3.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15.xml.rels><?xml version="1.0" encoding="UTF-8"?>
<Relationships xmlns="http://schemas.openxmlformats.org/package/2006/relationships"><Relationship Id="rId1" Type="http://schemas.openxmlformats.org/officeDocument/2006/relationships/package" Target="../embeddings/oleObject1.xlsx"/><Relationship Id="rId2" Type="http://schemas.openxmlformats.org/officeDocument/2006/relationships/image" Target="../media/image15.wmf"/><Relationship Id="rId3" Type="http://schemas.openxmlformats.org/officeDocument/2006/relationships/slideLayout" Target="../slideLayouts/slideLayout3.xml"/>
</Relationships>
</file>

<file path=ppt/slides/_rels/slide16.xml.rels><?xml version="1.0" encoding="UTF-8"?>
<Relationships xmlns="http://schemas.openxmlformats.org/package/2006/relationships"><Relationship Id="rId1" Type="http://schemas.openxmlformats.org/officeDocument/2006/relationships/image" Target="../media/image16.wmf"/><Relationship Id="rId2" Type="http://schemas.openxmlformats.org/officeDocument/2006/relationships/image" Target="../media/image17.wmf"/><Relationship Id="rId3" Type="http://schemas.openxmlformats.org/officeDocument/2006/relationships/slideLayout" Target="../slideLayouts/slideLayout1.xml"/><Relationship Id="rId4" Type="http://schemas.openxmlformats.org/officeDocument/2006/relationships/notesSlide" Target="../notesSlides/notesSlide16.xml"/>
</Relationships>
</file>

<file path=ppt/slides/_rels/slide17.xml.rels><?xml version="1.0" encoding="UTF-8"?>
<Relationships xmlns="http://schemas.openxmlformats.org/package/2006/relationships"><Relationship Id="rId1" Type="http://schemas.openxmlformats.org/officeDocument/2006/relationships/image" Target="../media/image18.wmf"/><Relationship Id="rId2" Type="http://schemas.openxmlformats.org/officeDocument/2006/relationships/slideLayout" Target="../slideLayouts/slideLayout3.xml"/>
</Relationships>
</file>

<file path=ppt/slides/_rels/slide18.xml.rels><?xml version="1.0" encoding="UTF-8"?>
<Relationships xmlns="http://schemas.openxmlformats.org/package/2006/relationships"><Relationship Id="rId1" Type="http://schemas.openxmlformats.org/officeDocument/2006/relationships/image" Target="../media/image19.wmf"/><Relationship Id="rId2" Type="http://schemas.openxmlformats.org/officeDocument/2006/relationships/slideLayout" Target="../slideLayouts/slideLayout3.xml"/>
</Relationships>
</file>

<file path=ppt/slides/_rels/slide19.xml.rels><?xml version="1.0" encoding="UTF-8"?>
<Relationships xmlns="http://schemas.openxmlformats.org/package/2006/relationships"><Relationship Id="rId1" Type="http://schemas.openxmlformats.org/officeDocument/2006/relationships/image" Target="../media/image20.wmf"/><Relationship Id="rId2" Type="http://schemas.openxmlformats.org/officeDocument/2006/relationships/slideLayout" Target="../slideLayouts/slideLayout3.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4.xml.rels><?xml version="1.0" encoding="UTF-8"?>
<Relationships xmlns="http://schemas.openxmlformats.org/package/2006/relationships"><Relationship Id="rId1" Type="http://schemas.openxmlformats.org/officeDocument/2006/relationships/image" Target="../media/image2.png"/><Relationship Id="rId2" Type="http://schemas.openxmlformats.org/officeDocument/2006/relationships/slideLayout" Target="../slideLayouts/slideLayout3.xml"/>
</Relationships>
</file>

<file path=ppt/slides/_rels/slide5.xml.rels><?xml version="1.0" encoding="UTF-8"?>
<Relationships xmlns="http://schemas.openxmlformats.org/package/2006/relationships"><Relationship Id="rId1" Type="http://schemas.openxmlformats.org/officeDocument/2006/relationships/image" Target="../media/image2.png"/><Relationship Id="rId2" Type="http://schemas.openxmlformats.org/officeDocument/2006/relationships/slideLayout" Target="../slideLayouts/slideLayout3.xml"/>
</Relationships>
</file>

<file path=ppt/slides/_rels/slide6.xml.rels><?xml version="1.0" encoding="UTF-8"?>
<Relationships xmlns="http://schemas.openxmlformats.org/package/2006/relationships"><Relationship Id="rId1" Type="http://schemas.openxmlformats.org/officeDocument/2006/relationships/image" Target="../media/image2.png"/><Relationship Id="rId2" Type="http://schemas.openxmlformats.org/officeDocument/2006/relationships/slideLayout" Target="../slideLayouts/slideLayout1.xml"/><Relationship Id="rId3" Type="http://schemas.openxmlformats.org/officeDocument/2006/relationships/notesSlide" Target="../notesSlides/notesSlide6.xml"/>
</Relationships>
</file>

<file path=ppt/slides/_rels/slide7.xml.rels><?xml version="1.0" encoding="UTF-8"?>
<Relationships xmlns="http://schemas.openxmlformats.org/package/2006/relationships"><Relationship Id="rId1" Type="http://schemas.openxmlformats.org/officeDocument/2006/relationships/image" Target="../media/image3.png"/><Relationship Id="rId2" Type="http://schemas.openxmlformats.org/officeDocument/2006/relationships/slideLayout" Target="../slideLayouts/slideLayout1.xml"/><Relationship Id="rId3" Type="http://schemas.openxmlformats.org/officeDocument/2006/relationships/notesSlide" Target="../notesSlides/notesSlide7.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8.xml"/>
</Relationships>
</file>

<file path=ppt/slides/_rels/slide9.xml.rels><?xml version="1.0" encoding="UTF-8"?>
<Relationships xmlns="http://schemas.openxmlformats.org/package/2006/relationships"><Relationship Id="rId1" Type="http://schemas.openxmlformats.org/officeDocument/2006/relationships/image" Target="../media/image4.wmf"/><Relationship Id="rId2"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685800" y="228564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95ba6"/>
                </a:solidFill>
                <a:effectLst/>
                <a:uFillTx/>
                <a:latin typeface="Arial"/>
              </a:rPr>
              <a:t>Draft 1/17/01</a:t>
            </a:r>
            <a:br>
              <a:rPr sz="2400"/>
            </a:br>
            <a:r>
              <a:rPr b="1" lang="en-US" sz="2400" strike="noStrike" u="none">
                <a:solidFill>
                  <a:srgbClr val="095ba6"/>
                </a:solidFill>
                <a:effectLst/>
                <a:uFillTx/>
                <a:latin typeface="Arial"/>
              </a:rPr>
              <a:t>Commercial and Business Development</a:t>
            </a:r>
            <a:br>
              <a:rPr sz="2400"/>
            </a:br>
            <a:endParaRPr b="1" lang="en-US" sz="2400" strike="noStrike" u="none">
              <a:solidFill>
                <a:srgbClr val="095ba6"/>
              </a:solidFill>
              <a:effectLst/>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468" name="PlaceHolder 1"/>
          <p:cNvSpPr>
            <a:spLocks noGrp="1"/>
          </p:cNvSpPr>
          <p:nvPr>
            <p:ph type="title"/>
          </p:nvPr>
        </p:nvSpPr>
        <p:spPr>
          <a:xfrm>
            <a:off x="838080" y="380880"/>
            <a:ext cx="7328160" cy="425520"/>
          </a:xfrm>
          <a:prstGeom prst="rect">
            <a:avLst/>
          </a:prstGeom>
          <a:noFill/>
          <a:ln w="0">
            <a:noFill/>
          </a:ln>
        </p:spPr>
        <p:txBody>
          <a:bodyPr lIns="90000" rIns="90000" tIns="46800" bIns="46800" anchor="ctr">
            <a:noAutofit/>
          </a:bodyPr>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95ba6"/>
                </a:solidFill>
                <a:effectLst/>
                <a:uFillTx/>
                <a:latin typeface="Arial"/>
              </a:rPr>
              <a:t>Supply Area Trends       </a:t>
            </a:r>
            <a:endParaRPr b="1" lang="en-US" sz="2400" strike="noStrike" u="none">
              <a:solidFill>
                <a:srgbClr val="095ba6"/>
              </a:solidFill>
              <a:effectLst/>
              <a:uFillTx/>
              <a:latin typeface="Arial"/>
            </a:endParaRPr>
          </a:p>
        </p:txBody>
      </p:sp>
      <p:grpSp>
        <p:nvGrpSpPr>
          <p:cNvPr id="1469" name=""/>
          <p:cNvGrpSpPr/>
          <p:nvPr/>
        </p:nvGrpSpPr>
        <p:grpSpPr>
          <a:xfrm>
            <a:off x="533520" y="942840"/>
            <a:ext cx="8153280" cy="5612400"/>
            <a:chOff x="533520" y="942840"/>
            <a:chExt cx="8153280" cy="5612400"/>
          </a:xfrm>
        </p:grpSpPr>
        <p:pic>
          <p:nvPicPr>
            <p:cNvPr id="1470" name="" descr=""/>
            <p:cNvPicPr/>
            <p:nvPr/>
          </p:nvPicPr>
          <p:blipFill>
            <a:blip r:embed="rId1"/>
            <a:stretch/>
          </p:blipFill>
          <p:spPr>
            <a:xfrm>
              <a:off x="5657760" y="3576600"/>
              <a:ext cx="3029040" cy="1863720"/>
            </a:xfrm>
            <a:prstGeom prst="rect">
              <a:avLst/>
            </a:prstGeom>
            <a:noFill/>
            <a:ln w="0">
              <a:noFill/>
            </a:ln>
          </p:spPr>
        </p:pic>
        <p:pic>
          <p:nvPicPr>
            <p:cNvPr id="1471" name="" descr=""/>
            <p:cNvPicPr/>
            <p:nvPr/>
          </p:nvPicPr>
          <p:blipFill>
            <a:blip r:embed="rId2"/>
            <a:stretch/>
          </p:blipFill>
          <p:spPr>
            <a:xfrm>
              <a:off x="833400" y="3201840"/>
              <a:ext cx="2976480" cy="2009880"/>
            </a:xfrm>
            <a:prstGeom prst="rect">
              <a:avLst/>
            </a:prstGeom>
            <a:noFill/>
            <a:ln w="0">
              <a:noFill/>
            </a:ln>
          </p:spPr>
        </p:pic>
        <p:pic>
          <p:nvPicPr>
            <p:cNvPr id="1472" name="" descr=""/>
            <p:cNvPicPr/>
            <p:nvPr/>
          </p:nvPicPr>
          <p:blipFill>
            <a:blip r:embed="rId3"/>
            <a:stretch/>
          </p:blipFill>
          <p:spPr>
            <a:xfrm>
              <a:off x="609480" y="942840"/>
              <a:ext cx="2819520" cy="1906560"/>
            </a:xfrm>
            <a:prstGeom prst="rect">
              <a:avLst/>
            </a:prstGeom>
            <a:noFill/>
            <a:ln w="0">
              <a:noFill/>
            </a:ln>
          </p:spPr>
        </p:pic>
        <p:grpSp>
          <p:nvGrpSpPr>
            <p:cNvPr id="1473" name=""/>
            <p:cNvGrpSpPr/>
            <p:nvPr/>
          </p:nvGrpSpPr>
          <p:grpSpPr>
            <a:xfrm>
              <a:off x="3197160" y="1096920"/>
              <a:ext cx="4269960" cy="4495320"/>
              <a:chOff x="3197160" y="1096920"/>
              <a:chExt cx="4269960" cy="4495320"/>
            </a:xfrm>
          </p:grpSpPr>
          <p:sp>
            <p:nvSpPr>
              <p:cNvPr id="1474" name=""/>
              <p:cNvSpPr/>
              <p:nvPr/>
            </p:nvSpPr>
            <p:spPr>
              <a:xfrm>
                <a:off x="3908160" y="3772080"/>
                <a:ext cx="1984680" cy="1820160"/>
              </a:xfrm>
              <a:custGeom>
                <a:avLst/>
                <a:gdLst/>
                <a:ahLst/>
                <a:rect l="l" t="t" r="r" b="b"/>
                <a:pathLst>
                  <a:path w="1362" h="1332">
                    <a:moveTo>
                      <a:pt x="709" y="19"/>
                    </a:moveTo>
                    <a:lnTo>
                      <a:pt x="412" y="0"/>
                    </a:lnTo>
                    <a:lnTo>
                      <a:pt x="364" y="556"/>
                    </a:lnTo>
                    <a:lnTo>
                      <a:pt x="0" y="517"/>
                    </a:lnTo>
                    <a:lnTo>
                      <a:pt x="0" y="527"/>
                    </a:lnTo>
                    <a:lnTo>
                      <a:pt x="0" y="536"/>
                    </a:lnTo>
                    <a:lnTo>
                      <a:pt x="0" y="546"/>
                    </a:lnTo>
                    <a:lnTo>
                      <a:pt x="19" y="556"/>
                    </a:lnTo>
                    <a:lnTo>
                      <a:pt x="29" y="575"/>
                    </a:lnTo>
                    <a:lnTo>
                      <a:pt x="38" y="584"/>
                    </a:lnTo>
                    <a:lnTo>
                      <a:pt x="57" y="604"/>
                    </a:lnTo>
                    <a:lnTo>
                      <a:pt x="115" y="670"/>
                    </a:lnTo>
                    <a:lnTo>
                      <a:pt x="163" y="709"/>
                    </a:lnTo>
                    <a:lnTo>
                      <a:pt x="163" y="718"/>
                    </a:lnTo>
                    <a:lnTo>
                      <a:pt x="163" y="738"/>
                    </a:lnTo>
                    <a:lnTo>
                      <a:pt x="172" y="738"/>
                    </a:lnTo>
                    <a:lnTo>
                      <a:pt x="182" y="756"/>
                    </a:lnTo>
                    <a:lnTo>
                      <a:pt x="182" y="795"/>
                    </a:lnTo>
                    <a:lnTo>
                      <a:pt x="182" y="804"/>
                    </a:lnTo>
                    <a:lnTo>
                      <a:pt x="201" y="833"/>
                    </a:lnTo>
                    <a:lnTo>
                      <a:pt x="269" y="890"/>
                    </a:lnTo>
                    <a:lnTo>
                      <a:pt x="317" y="920"/>
                    </a:lnTo>
                    <a:lnTo>
                      <a:pt x="335" y="920"/>
                    </a:lnTo>
                    <a:lnTo>
                      <a:pt x="345" y="920"/>
                    </a:lnTo>
                    <a:lnTo>
                      <a:pt x="355" y="900"/>
                    </a:lnTo>
                    <a:lnTo>
                      <a:pt x="364" y="890"/>
                    </a:lnTo>
                    <a:lnTo>
                      <a:pt x="383" y="843"/>
                    </a:lnTo>
                    <a:lnTo>
                      <a:pt x="393" y="833"/>
                    </a:lnTo>
                    <a:lnTo>
                      <a:pt x="403" y="824"/>
                    </a:lnTo>
                    <a:lnTo>
                      <a:pt x="412" y="833"/>
                    </a:lnTo>
                    <a:lnTo>
                      <a:pt x="422" y="833"/>
                    </a:lnTo>
                    <a:lnTo>
                      <a:pt x="422" y="824"/>
                    </a:lnTo>
                    <a:lnTo>
                      <a:pt x="431" y="814"/>
                    </a:lnTo>
                    <a:lnTo>
                      <a:pt x="441" y="824"/>
                    </a:lnTo>
                    <a:lnTo>
                      <a:pt x="451" y="824"/>
                    </a:lnTo>
                    <a:lnTo>
                      <a:pt x="469" y="833"/>
                    </a:lnTo>
                    <a:lnTo>
                      <a:pt x="480" y="833"/>
                    </a:lnTo>
                    <a:lnTo>
                      <a:pt x="498" y="843"/>
                    </a:lnTo>
                    <a:lnTo>
                      <a:pt x="508" y="833"/>
                    </a:lnTo>
                    <a:lnTo>
                      <a:pt x="527" y="852"/>
                    </a:lnTo>
                    <a:lnTo>
                      <a:pt x="537" y="861"/>
                    </a:lnTo>
                    <a:lnTo>
                      <a:pt x="537" y="872"/>
                    </a:lnTo>
                    <a:lnTo>
                      <a:pt x="546" y="872"/>
                    </a:lnTo>
                    <a:lnTo>
                      <a:pt x="555" y="872"/>
                    </a:lnTo>
                    <a:lnTo>
                      <a:pt x="566" y="890"/>
                    </a:lnTo>
                    <a:lnTo>
                      <a:pt x="585" y="910"/>
                    </a:lnTo>
                    <a:lnTo>
                      <a:pt x="594" y="929"/>
                    </a:lnTo>
                    <a:lnTo>
                      <a:pt x="604" y="938"/>
                    </a:lnTo>
                    <a:lnTo>
                      <a:pt x="632" y="1006"/>
                    </a:lnTo>
                    <a:lnTo>
                      <a:pt x="632" y="1025"/>
                    </a:lnTo>
                    <a:lnTo>
                      <a:pt x="671" y="1063"/>
                    </a:lnTo>
                    <a:lnTo>
                      <a:pt x="671" y="1072"/>
                    </a:lnTo>
                    <a:lnTo>
                      <a:pt x="700" y="1101"/>
                    </a:lnTo>
                    <a:lnTo>
                      <a:pt x="709" y="1111"/>
                    </a:lnTo>
                    <a:lnTo>
                      <a:pt x="718" y="1120"/>
                    </a:lnTo>
                    <a:lnTo>
                      <a:pt x="718" y="1149"/>
                    </a:lnTo>
                    <a:lnTo>
                      <a:pt x="718" y="1159"/>
                    </a:lnTo>
                    <a:lnTo>
                      <a:pt x="729" y="1188"/>
                    </a:lnTo>
                    <a:lnTo>
                      <a:pt x="729" y="1197"/>
                    </a:lnTo>
                    <a:lnTo>
                      <a:pt x="757" y="1245"/>
                    </a:lnTo>
                    <a:lnTo>
                      <a:pt x="757" y="1254"/>
                    </a:lnTo>
                    <a:lnTo>
                      <a:pt x="777" y="1254"/>
                    </a:lnTo>
                    <a:lnTo>
                      <a:pt x="795" y="1274"/>
                    </a:lnTo>
                    <a:lnTo>
                      <a:pt x="815" y="1274"/>
                    </a:lnTo>
                    <a:lnTo>
                      <a:pt x="853" y="1302"/>
                    </a:lnTo>
                    <a:lnTo>
                      <a:pt x="901" y="1302"/>
                    </a:lnTo>
                    <a:lnTo>
                      <a:pt x="910" y="1302"/>
                    </a:lnTo>
                    <a:lnTo>
                      <a:pt x="930" y="1322"/>
                    </a:lnTo>
                    <a:lnTo>
                      <a:pt x="949" y="1331"/>
                    </a:lnTo>
                    <a:lnTo>
                      <a:pt x="958" y="1312"/>
                    </a:lnTo>
                    <a:lnTo>
                      <a:pt x="968" y="1312"/>
                    </a:lnTo>
                    <a:lnTo>
                      <a:pt x="968" y="1302"/>
                    </a:lnTo>
                    <a:lnTo>
                      <a:pt x="958" y="1302"/>
                    </a:lnTo>
                    <a:lnTo>
                      <a:pt x="968" y="1302"/>
                    </a:lnTo>
                    <a:lnTo>
                      <a:pt x="949" y="1283"/>
                    </a:lnTo>
                    <a:lnTo>
                      <a:pt x="940" y="1226"/>
                    </a:lnTo>
                    <a:lnTo>
                      <a:pt x="930" y="1206"/>
                    </a:lnTo>
                    <a:lnTo>
                      <a:pt x="940" y="1168"/>
                    </a:lnTo>
                    <a:lnTo>
                      <a:pt x="940" y="1159"/>
                    </a:lnTo>
                    <a:lnTo>
                      <a:pt x="930" y="1159"/>
                    </a:lnTo>
                    <a:lnTo>
                      <a:pt x="930" y="1149"/>
                    </a:lnTo>
                    <a:lnTo>
                      <a:pt x="949" y="1140"/>
                    </a:lnTo>
                    <a:lnTo>
                      <a:pt x="958" y="1111"/>
                    </a:lnTo>
                    <a:lnTo>
                      <a:pt x="949" y="1101"/>
                    </a:lnTo>
                    <a:lnTo>
                      <a:pt x="949" y="1092"/>
                    </a:lnTo>
                    <a:lnTo>
                      <a:pt x="958" y="1082"/>
                    </a:lnTo>
                    <a:lnTo>
                      <a:pt x="968" y="1092"/>
                    </a:lnTo>
                    <a:lnTo>
                      <a:pt x="987" y="1072"/>
                    </a:lnTo>
                    <a:lnTo>
                      <a:pt x="987" y="1063"/>
                    </a:lnTo>
                    <a:lnTo>
                      <a:pt x="978" y="1054"/>
                    </a:lnTo>
                    <a:lnTo>
                      <a:pt x="987" y="1044"/>
                    </a:lnTo>
                    <a:lnTo>
                      <a:pt x="997" y="1044"/>
                    </a:lnTo>
                    <a:lnTo>
                      <a:pt x="1006" y="1044"/>
                    </a:lnTo>
                    <a:lnTo>
                      <a:pt x="1016" y="1044"/>
                    </a:lnTo>
                    <a:lnTo>
                      <a:pt x="1016" y="1025"/>
                    </a:lnTo>
                    <a:lnTo>
                      <a:pt x="1026" y="1025"/>
                    </a:lnTo>
                    <a:lnTo>
                      <a:pt x="1055" y="1015"/>
                    </a:lnTo>
                    <a:lnTo>
                      <a:pt x="1055" y="1006"/>
                    </a:lnTo>
                    <a:lnTo>
                      <a:pt x="1044" y="1006"/>
                    </a:lnTo>
                    <a:lnTo>
                      <a:pt x="1044" y="995"/>
                    </a:lnTo>
                    <a:lnTo>
                      <a:pt x="1064" y="986"/>
                    </a:lnTo>
                    <a:lnTo>
                      <a:pt x="1073" y="986"/>
                    </a:lnTo>
                    <a:lnTo>
                      <a:pt x="1083" y="995"/>
                    </a:lnTo>
                    <a:lnTo>
                      <a:pt x="1083" y="986"/>
                    </a:lnTo>
                    <a:lnTo>
                      <a:pt x="1121" y="977"/>
                    </a:lnTo>
                    <a:lnTo>
                      <a:pt x="1189" y="938"/>
                    </a:lnTo>
                    <a:lnTo>
                      <a:pt x="1189" y="920"/>
                    </a:lnTo>
                    <a:lnTo>
                      <a:pt x="1218" y="900"/>
                    </a:lnTo>
                    <a:lnTo>
                      <a:pt x="1218" y="890"/>
                    </a:lnTo>
                    <a:lnTo>
                      <a:pt x="1207" y="881"/>
                    </a:lnTo>
                    <a:lnTo>
                      <a:pt x="1207" y="861"/>
                    </a:lnTo>
                    <a:lnTo>
                      <a:pt x="1227" y="852"/>
                    </a:lnTo>
                    <a:lnTo>
                      <a:pt x="1236" y="852"/>
                    </a:lnTo>
                    <a:lnTo>
                      <a:pt x="1227" y="872"/>
                    </a:lnTo>
                    <a:lnTo>
                      <a:pt x="1236" y="881"/>
                    </a:lnTo>
                    <a:lnTo>
                      <a:pt x="1255" y="872"/>
                    </a:lnTo>
                    <a:lnTo>
                      <a:pt x="1255" y="881"/>
                    </a:lnTo>
                    <a:lnTo>
                      <a:pt x="1304" y="861"/>
                    </a:lnTo>
                    <a:lnTo>
                      <a:pt x="1332" y="861"/>
                    </a:lnTo>
                    <a:lnTo>
                      <a:pt x="1332" y="852"/>
                    </a:lnTo>
                    <a:lnTo>
                      <a:pt x="1323" y="852"/>
                    </a:lnTo>
                    <a:lnTo>
                      <a:pt x="1323" y="843"/>
                    </a:lnTo>
                    <a:lnTo>
                      <a:pt x="1323" y="833"/>
                    </a:lnTo>
                    <a:lnTo>
                      <a:pt x="1332" y="824"/>
                    </a:lnTo>
                    <a:lnTo>
                      <a:pt x="1342" y="795"/>
                    </a:lnTo>
                    <a:lnTo>
                      <a:pt x="1332" y="786"/>
                    </a:lnTo>
                    <a:lnTo>
                      <a:pt x="1332" y="775"/>
                    </a:lnTo>
                    <a:lnTo>
                      <a:pt x="1342" y="766"/>
                    </a:lnTo>
                    <a:lnTo>
                      <a:pt x="1342" y="747"/>
                    </a:lnTo>
                    <a:lnTo>
                      <a:pt x="1352" y="738"/>
                    </a:lnTo>
                    <a:lnTo>
                      <a:pt x="1352" y="727"/>
                    </a:lnTo>
                    <a:lnTo>
                      <a:pt x="1361" y="709"/>
                    </a:lnTo>
                    <a:lnTo>
                      <a:pt x="1361" y="690"/>
                    </a:lnTo>
                    <a:lnTo>
                      <a:pt x="1352" y="670"/>
                    </a:lnTo>
                    <a:lnTo>
                      <a:pt x="1342" y="661"/>
                    </a:lnTo>
                    <a:lnTo>
                      <a:pt x="1342" y="651"/>
                    </a:lnTo>
                    <a:lnTo>
                      <a:pt x="1342" y="641"/>
                    </a:lnTo>
                    <a:lnTo>
                      <a:pt x="1332" y="632"/>
                    </a:lnTo>
                    <a:lnTo>
                      <a:pt x="1323" y="632"/>
                    </a:lnTo>
                    <a:lnTo>
                      <a:pt x="1323" y="622"/>
                    </a:lnTo>
                    <a:lnTo>
                      <a:pt x="1332" y="613"/>
                    </a:lnTo>
                    <a:lnTo>
                      <a:pt x="1323" y="593"/>
                    </a:lnTo>
                    <a:lnTo>
                      <a:pt x="1304" y="584"/>
                    </a:lnTo>
                    <a:lnTo>
                      <a:pt x="1304" y="575"/>
                    </a:lnTo>
                    <a:lnTo>
                      <a:pt x="1294" y="450"/>
                    </a:lnTo>
                    <a:lnTo>
                      <a:pt x="1294" y="383"/>
                    </a:lnTo>
                    <a:lnTo>
                      <a:pt x="1284" y="383"/>
                    </a:lnTo>
                    <a:lnTo>
                      <a:pt x="1266" y="383"/>
                    </a:lnTo>
                    <a:lnTo>
                      <a:pt x="1246" y="373"/>
                    </a:lnTo>
                  </a:path>
                </a:pathLst>
              </a:custGeom>
              <a:solidFill>
                <a:srgbClr val="00f008"/>
              </a:solidFill>
              <a:ln cap="rnd" w="12600">
                <a:solidFill>
                  <a:srgbClr val="ffb31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1475" name=""/>
              <p:cNvSpPr/>
              <p:nvPr/>
            </p:nvSpPr>
            <p:spPr>
              <a:xfrm>
                <a:off x="4227480" y="4338000"/>
                <a:ext cx="1189080" cy="624240"/>
              </a:xfrm>
              <a:prstGeom prst="ellipse">
                <a:avLst/>
              </a:prstGeom>
              <a:solidFill>
                <a:srgbClr val="00f008"/>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Unicode MS"/>
                </a:endParaRPr>
              </a:p>
            </p:txBody>
          </p:sp>
          <p:sp>
            <p:nvSpPr>
              <p:cNvPr id="1476" name=""/>
              <p:cNvSpPr/>
              <p:nvPr/>
            </p:nvSpPr>
            <p:spPr>
              <a:xfrm>
                <a:off x="4581360" y="3747600"/>
                <a:ext cx="1327680" cy="508320"/>
              </a:xfrm>
              <a:prstGeom prst="ellipse">
                <a:avLst/>
              </a:prstGeom>
              <a:solidFill>
                <a:srgbClr val="00f008"/>
              </a:solidFill>
              <a:ln w="12600">
                <a:solidFill>
                  <a:srgbClr val="80808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Unicode MS"/>
                </a:endParaRPr>
              </a:p>
            </p:txBody>
          </p:sp>
          <p:sp>
            <p:nvSpPr>
              <p:cNvPr id="1477" name=""/>
              <p:cNvSpPr/>
              <p:nvPr/>
            </p:nvSpPr>
            <p:spPr>
              <a:xfrm>
                <a:off x="3643200" y="2786040"/>
                <a:ext cx="1107360" cy="437040"/>
              </a:xfrm>
              <a:prstGeom prst="ellipse">
                <a:avLst/>
              </a:prstGeom>
              <a:solidFill>
                <a:srgbClr val="00f008"/>
              </a:solidFill>
              <a:ln w="12600">
                <a:solidFill>
                  <a:srgbClr val="80808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Unicode MS"/>
                </a:endParaRPr>
              </a:p>
            </p:txBody>
          </p:sp>
          <p:sp>
            <p:nvSpPr>
              <p:cNvPr id="1478" name=""/>
              <p:cNvSpPr/>
              <p:nvPr/>
            </p:nvSpPr>
            <p:spPr>
              <a:xfrm>
                <a:off x="3395160" y="1096920"/>
                <a:ext cx="1161360" cy="457920"/>
              </a:xfrm>
              <a:prstGeom prst="ellipse">
                <a:avLst/>
              </a:prstGeom>
              <a:solidFill>
                <a:srgbClr val="00f008"/>
              </a:solidFill>
              <a:ln w="12600">
                <a:solidFill>
                  <a:srgbClr val="808080"/>
                </a:solidFill>
                <a:miter/>
              </a:ln>
            </p:spPr>
            <p:style>
              <a:lnRef idx="0"/>
              <a:fillRef idx="0"/>
              <a:effectRef idx="0"/>
              <a:fontRef idx="minor"/>
            </p:style>
            <p:txBody>
              <a:bodyPr wrap="none" lIns="92160" rIns="92160" tIns="46080" bIns="4608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Arial Unicode MS"/>
                </a:endParaRPr>
              </a:p>
            </p:txBody>
          </p:sp>
          <p:sp>
            <p:nvSpPr>
              <p:cNvPr id="1479" name=""/>
              <p:cNvSpPr/>
              <p:nvPr/>
            </p:nvSpPr>
            <p:spPr>
              <a:xfrm>
                <a:off x="3210120" y="1307160"/>
                <a:ext cx="665640" cy="424800"/>
              </a:xfrm>
              <a:custGeom>
                <a:avLst/>
                <a:gdLst/>
                <a:ahLst/>
                <a:rect l="l" t="t" r="r" b="b"/>
                <a:pathLst>
                  <a:path w="457" h="311">
                    <a:moveTo>
                      <a:pt x="0" y="4"/>
                    </a:moveTo>
                    <a:lnTo>
                      <a:pt x="2" y="51"/>
                    </a:lnTo>
                    <a:lnTo>
                      <a:pt x="26" y="68"/>
                    </a:lnTo>
                    <a:lnTo>
                      <a:pt x="36" y="93"/>
                    </a:lnTo>
                    <a:lnTo>
                      <a:pt x="53" y="91"/>
                    </a:lnTo>
                    <a:lnTo>
                      <a:pt x="72" y="120"/>
                    </a:lnTo>
                    <a:lnTo>
                      <a:pt x="81" y="160"/>
                    </a:lnTo>
                    <a:lnTo>
                      <a:pt x="83" y="207"/>
                    </a:lnTo>
                    <a:lnTo>
                      <a:pt x="75" y="228"/>
                    </a:lnTo>
                    <a:lnTo>
                      <a:pt x="88" y="231"/>
                    </a:lnTo>
                    <a:lnTo>
                      <a:pt x="88" y="254"/>
                    </a:lnTo>
                    <a:lnTo>
                      <a:pt x="129" y="310"/>
                    </a:lnTo>
                    <a:lnTo>
                      <a:pt x="231" y="310"/>
                    </a:lnTo>
                    <a:lnTo>
                      <a:pt x="354" y="310"/>
                    </a:lnTo>
                    <a:lnTo>
                      <a:pt x="456" y="310"/>
                    </a:lnTo>
                    <a:lnTo>
                      <a:pt x="456" y="183"/>
                    </a:lnTo>
                    <a:lnTo>
                      <a:pt x="448" y="0"/>
                    </a:lnTo>
                    <a:lnTo>
                      <a:pt x="0" y="4"/>
                    </a:lnTo>
                  </a:path>
                </a:pathLst>
              </a:custGeom>
              <a:solidFill>
                <a:srgbClr val="00f008"/>
              </a:solidFill>
              <a:ln cap="rnd" w="12600">
                <a:solidFill>
                  <a:srgbClr val="ffb31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1480" name=""/>
              <p:cNvSpPr/>
              <p:nvPr/>
            </p:nvSpPr>
            <p:spPr>
              <a:xfrm>
                <a:off x="3855600" y="1311480"/>
                <a:ext cx="1034640" cy="427320"/>
              </a:xfrm>
              <a:custGeom>
                <a:avLst/>
                <a:gdLst/>
                <a:ahLst/>
                <a:rect l="l" t="t" r="r" b="b"/>
                <a:pathLst>
                  <a:path w="710" h="313">
                    <a:moveTo>
                      <a:pt x="708" y="312"/>
                    </a:moveTo>
                    <a:lnTo>
                      <a:pt x="703" y="220"/>
                    </a:lnTo>
                    <a:lnTo>
                      <a:pt x="697" y="102"/>
                    </a:lnTo>
                    <a:lnTo>
                      <a:pt x="709" y="13"/>
                    </a:lnTo>
                    <a:lnTo>
                      <a:pt x="0" y="0"/>
                    </a:lnTo>
                    <a:lnTo>
                      <a:pt x="12" y="71"/>
                    </a:lnTo>
                    <a:lnTo>
                      <a:pt x="12" y="186"/>
                    </a:lnTo>
                    <a:lnTo>
                      <a:pt x="12" y="311"/>
                    </a:lnTo>
                    <a:lnTo>
                      <a:pt x="130" y="311"/>
                    </a:lnTo>
                    <a:lnTo>
                      <a:pt x="258" y="311"/>
                    </a:lnTo>
                    <a:lnTo>
                      <a:pt x="401" y="312"/>
                    </a:lnTo>
                    <a:lnTo>
                      <a:pt x="493" y="312"/>
                    </a:lnTo>
                    <a:lnTo>
                      <a:pt x="598" y="312"/>
                    </a:lnTo>
                    <a:lnTo>
                      <a:pt x="708" y="312"/>
                    </a:lnTo>
                  </a:path>
                </a:pathLst>
              </a:custGeom>
              <a:solidFill>
                <a:srgbClr val="00f008"/>
              </a:solidFill>
              <a:ln cap="rnd" w="12600">
                <a:solidFill>
                  <a:srgbClr val="ffb31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1481" name=""/>
              <p:cNvSpPr/>
              <p:nvPr/>
            </p:nvSpPr>
            <p:spPr>
              <a:xfrm>
                <a:off x="4871520" y="1333080"/>
                <a:ext cx="747360" cy="405720"/>
              </a:xfrm>
              <a:custGeom>
                <a:avLst/>
                <a:gdLst/>
                <a:ahLst/>
                <a:rect l="l" t="t" r="r" b="b"/>
                <a:pathLst>
                  <a:path w="513" h="297">
                    <a:moveTo>
                      <a:pt x="512" y="240"/>
                    </a:moveTo>
                    <a:lnTo>
                      <a:pt x="512" y="154"/>
                    </a:lnTo>
                    <a:lnTo>
                      <a:pt x="511" y="1"/>
                    </a:lnTo>
                    <a:lnTo>
                      <a:pt x="10" y="0"/>
                    </a:lnTo>
                    <a:lnTo>
                      <a:pt x="0" y="91"/>
                    </a:lnTo>
                    <a:lnTo>
                      <a:pt x="7" y="207"/>
                    </a:lnTo>
                    <a:lnTo>
                      <a:pt x="12" y="296"/>
                    </a:lnTo>
                    <a:lnTo>
                      <a:pt x="120" y="296"/>
                    </a:lnTo>
                    <a:lnTo>
                      <a:pt x="240" y="296"/>
                    </a:lnTo>
                    <a:lnTo>
                      <a:pt x="343" y="296"/>
                    </a:lnTo>
                    <a:lnTo>
                      <a:pt x="512" y="296"/>
                    </a:lnTo>
                    <a:lnTo>
                      <a:pt x="512" y="240"/>
                    </a:lnTo>
                  </a:path>
                </a:pathLst>
              </a:custGeom>
              <a:solidFill>
                <a:srgbClr val="00f008"/>
              </a:solidFill>
              <a:ln cap="rnd" w="12600">
                <a:solidFill>
                  <a:srgbClr val="ffb31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1482" name=""/>
              <p:cNvSpPr/>
              <p:nvPr/>
            </p:nvSpPr>
            <p:spPr>
              <a:xfrm>
                <a:off x="5604480" y="1338840"/>
                <a:ext cx="1344960" cy="875520"/>
              </a:xfrm>
              <a:custGeom>
                <a:avLst/>
                <a:gdLst/>
                <a:ahLst/>
                <a:rect l="l" t="t" r="r" b="b"/>
                <a:pathLst>
                  <a:path w="923" h="641">
                    <a:moveTo>
                      <a:pt x="922" y="13"/>
                    </a:moveTo>
                    <a:lnTo>
                      <a:pt x="921" y="635"/>
                    </a:lnTo>
                    <a:lnTo>
                      <a:pt x="894" y="640"/>
                    </a:lnTo>
                    <a:lnTo>
                      <a:pt x="877" y="601"/>
                    </a:lnTo>
                    <a:lnTo>
                      <a:pt x="874" y="616"/>
                    </a:lnTo>
                    <a:lnTo>
                      <a:pt x="863" y="616"/>
                    </a:lnTo>
                    <a:lnTo>
                      <a:pt x="865" y="586"/>
                    </a:lnTo>
                    <a:lnTo>
                      <a:pt x="859" y="579"/>
                    </a:lnTo>
                    <a:lnTo>
                      <a:pt x="868" y="566"/>
                    </a:lnTo>
                    <a:lnTo>
                      <a:pt x="849" y="556"/>
                    </a:lnTo>
                    <a:lnTo>
                      <a:pt x="844" y="533"/>
                    </a:lnTo>
                    <a:lnTo>
                      <a:pt x="851" y="508"/>
                    </a:lnTo>
                    <a:lnTo>
                      <a:pt x="823" y="468"/>
                    </a:lnTo>
                    <a:lnTo>
                      <a:pt x="830" y="424"/>
                    </a:lnTo>
                    <a:lnTo>
                      <a:pt x="764" y="431"/>
                    </a:lnTo>
                    <a:lnTo>
                      <a:pt x="747" y="417"/>
                    </a:lnTo>
                    <a:lnTo>
                      <a:pt x="709" y="327"/>
                    </a:lnTo>
                    <a:lnTo>
                      <a:pt x="655" y="320"/>
                    </a:lnTo>
                    <a:lnTo>
                      <a:pt x="655" y="382"/>
                    </a:lnTo>
                    <a:lnTo>
                      <a:pt x="627" y="312"/>
                    </a:lnTo>
                    <a:lnTo>
                      <a:pt x="576" y="293"/>
                    </a:lnTo>
                    <a:lnTo>
                      <a:pt x="567" y="302"/>
                    </a:lnTo>
                    <a:lnTo>
                      <a:pt x="569" y="333"/>
                    </a:lnTo>
                    <a:lnTo>
                      <a:pt x="547" y="362"/>
                    </a:lnTo>
                    <a:lnTo>
                      <a:pt x="538" y="354"/>
                    </a:lnTo>
                    <a:lnTo>
                      <a:pt x="548" y="316"/>
                    </a:lnTo>
                    <a:lnTo>
                      <a:pt x="522" y="373"/>
                    </a:lnTo>
                    <a:lnTo>
                      <a:pt x="514" y="377"/>
                    </a:lnTo>
                    <a:lnTo>
                      <a:pt x="511" y="346"/>
                    </a:lnTo>
                    <a:lnTo>
                      <a:pt x="473" y="410"/>
                    </a:lnTo>
                    <a:lnTo>
                      <a:pt x="442" y="426"/>
                    </a:lnTo>
                    <a:lnTo>
                      <a:pt x="351" y="402"/>
                    </a:lnTo>
                    <a:lnTo>
                      <a:pt x="309" y="415"/>
                    </a:lnTo>
                    <a:lnTo>
                      <a:pt x="195" y="340"/>
                    </a:lnTo>
                    <a:lnTo>
                      <a:pt x="130" y="346"/>
                    </a:lnTo>
                    <a:lnTo>
                      <a:pt x="91" y="326"/>
                    </a:lnTo>
                    <a:lnTo>
                      <a:pt x="55" y="329"/>
                    </a:lnTo>
                    <a:lnTo>
                      <a:pt x="23" y="241"/>
                    </a:lnTo>
                    <a:lnTo>
                      <a:pt x="6" y="238"/>
                    </a:lnTo>
                    <a:lnTo>
                      <a:pt x="6" y="150"/>
                    </a:lnTo>
                    <a:lnTo>
                      <a:pt x="6" y="30"/>
                    </a:lnTo>
                    <a:lnTo>
                      <a:pt x="0" y="0"/>
                    </a:lnTo>
                    <a:lnTo>
                      <a:pt x="922" y="10"/>
                    </a:lnTo>
                  </a:path>
                </a:pathLst>
              </a:custGeom>
              <a:solidFill>
                <a:srgbClr val="00f008"/>
              </a:solidFill>
              <a:ln cap="rnd" w="12600">
                <a:solidFill>
                  <a:srgbClr val="ffb31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1483" name=""/>
              <p:cNvSpPr/>
              <p:nvPr/>
            </p:nvSpPr>
            <p:spPr>
              <a:xfrm>
                <a:off x="4587480" y="3747600"/>
                <a:ext cx="1327320" cy="508320"/>
              </a:xfrm>
              <a:prstGeom prst="ellipse">
                <a:avLst/>
              </a:prstGeom>
              <a:solidFill>
                <a:srgbClr val="00f008">
                  <a:alpha val="50000"/>
                </a:srgbClr>
              </a:solidFill>
              <a:ln w="12600">
                <a:solidFill>
                  <a:srgbClr val="80808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Unicode MS"/>
                </a:endParaRPr>
              </a:p>
            </p:txBody>
          </p:sp>
          <p:sp>
            <p:nvSpPr>
              <p:cNvPr id="1484" name=""/>
              <p:cNvSpPr/>
              <p:nvPr/>
            </p:nvSpPr>
            <p:spPr>
              <a:xfrm>
                <a:off x="6206400" y="1937160"/>
                <a:ext cx="749160" cy="393480"/>
              </a:xfrm>
              <a:custGeom>
                <a:avLst/>
                <a:gdLst/>
                <a:ahLst/>
                <a:rect l="l" t="t" r="r" b="b"/>
                <a:pathLst>
                  <a:path w="514" h="288">
                    <a:moveTo>
                      <a:pt x="0" y="115"/>
                    </a:moveTo>
                    <a:lnTo>
                      <a:pt x="19" y="115"/>
                    </a:lnTo>
                    <a:lnTo>
                      <a:pt x="29" y="105"/>
                    </a:lnTo>
                    <a:lnTo>
                      <a:pt x="48" y="95"/>
                    </a:lnTo>
                    <a:lnTo>
                      <a:pt x="48" y="86"/>
                    </a:lnTo>
                    <a:lnTo>
                      <a:pt x="57" y="86"/>
                    </a:lnTo>
                    <a:lnTo>
                      <a:pt x="86" y="76"/>
                    </a:lnTo>
                    <a:lnTo>
                      <a:pt x="115" y="67"/>
                    </a:lnTo>
                    <a:lnTo>
                      <a:pt x="134" y="39"/>
                    </a:lnTo>
                    <a:lnTo>
                      <a:pt x="143" y="28"/>
                    </a:lnTo>
                    <a:lnTo>
                      <a:pt x="172" y="9"/>
                    </a:lnTo>
                    <a:lnTo>
                      <a:pt x="181" y="0"/>
                    </a:lnTo>
                    <a:lnTo>
                      <a:pt x="210" y="0"/>
                    </a:lnTo>
                    <a:lnTo>
                      <a:pt x="220" y="0"/>
                    </a:lnTo>
                    <a:lnTo>
                      <a:pt x="200" y="9"/>
                    </a:lnTo>
                    <a:lnTo>
                      <a:pt x="191" y="19"/>
                    </a:lnTo>
                    <a:lnTo>
                      <a:pt x="172" y="39"/>
                    </a:lnTo>
                    <a:lnTo>
                      <a:pt x="172" y="48"/>
                    </a:lnTo>
                    <a:lnTo>
                      <a:pt x="163" y="58"/>
                    </a:lnTo>
                    <a:lnTo>
                      <a:pt x="163" y="76"/>
                    </a:lnTo>
                    <a:lnTo>
                      <a:pt x="163" y="86"/>
                    </a:lnTo>
                    <a:lnTo>
                      <a:pt x="163" y="76"/>
                    </a:lnTo>
                    <a:lnTo>
                      <a:pt x="181" y="67"/>
                    </a:lnTo>
                    <a:lnTo>
                      <a:pt x="191" y="67"/>
                    </a:lnTo>
                    <a:lnTo>
                      <a:pt x="200" y="67"/>
                    </a:lnTo>
                    <a:lnTo>
                      <a:pt x="229" y="76"/>
                    </a:lnTo>
                    <a:lnTo>
                      <a:pt x="258" y="105"/>
                    </a:lnTo>
                    <a:lnTo>
                      <a:pt x="277" y="105"/>
                    </a:lnTo>
                    <a:lnTo>
                      <a:pt x="286" y="105"/>
                    </a:lnTo>
                    <a:lnTo>
                      <a:pt x="297" y="115"/>
                    </a:lnTo>
                    <a:lnTo>
                      <a:pt x="306" y="115"/>
                    </a:lnTo>
                    <a:lnTo>
                      <a:pt x="315" y="115"/>
                    </a:lnTo>
                    <a:lnTo>
                      <a:pt x="325" y="105"/>
                    </a:lnTo>
                    <a:lnTo>
                      <a:pt x="344" y="86"/>
                    </a:lnTo>
                    <a:lnTo>
                      <a:pt x="420" y="67"/>
                    </a:lnTo>
                    <a:lnTo>
                      <a:pt x="440" y="58"/>
                    </a:lnTo>
                    <a:lnTo>
                      <a:pt x="449" y="58"/>
                    </a:lnTo>
                    <a:lnTo>
                      <a:pt x="458" y="58"/>
                    </a:lnTo>
                    <a:lnTo>
                      <a:pt x="449" y="67"/>
                    </a:lnTo>
                    <a:lnTo>
                      <a:pt x="449" y="76"/>
                    </a:lnTo>
                    <a:lnTo>
                      <a:pt x="458" y="95"/>
                    </a:lnTo>
                    <a:lnTo>
                      <a:pt x="468" y="95"/>
                    </a:lnTo>
                    <a:lnTo>
                      <a:pt x="487" y="95"/>
                    </a:lnTo>
                    <a:lnTo>
                      <a:pt x="513" y="58"/>
                    </a:lnTo>
                    <a:lnTo>
                      <a:pt x="504" y="160"/>
                    </a:lnTo>
                    <a:lnTo>
                      <a:pt x="506" y="153"/>
                    </a:lnTo>
                    <a:lnTo>
                      <a:pt x="497" y="144"/>
                    </a:lnTo>
                    <a:lnTo>
                      <a:pt x="487" y="153"/>
                    </a:lnTo>
                    <a:lnTo>
                      <a:pt x="497" y="162"/>
                    </a:lnTo>
                    <a:lnTo>
                      <a:pt x="487" y="162"/>
                    </a:lnTo>
                    <a:lnTo>
                      <a:pt x="468" y="153"/>
                    </a:lnTo>
                    <a:lnTo>
                      <a:pt x="440" y="144"/>
                    </a:lnTo>
                    <a:lnTo>
                      <a:pt x="429" y="153"/>
                    </a:lnTo>
                    <a:lnTo>
                      <a:pt x="429" y="144"/>
                    </a:lnTo>
                    <a:lnTo>
                      <a:pt x="401" y="162"/>
                    </a:lnTo>
                    <a:lnTo>
                      <a:pt x="392" y="162"/>
                    </a:lnTo>
                    <a:lnTo>
                      <a:pt x="392" y="172"/>
                    </a:lnTo>
                    <a:lnTo>
                      <a:pt x="382" y="172"/>
                    </a:lnTo>
                    <a:lnTo>
                      <a:pt x="372" y="172"/>
                    </a:lnTo>
                    <a:lnTo>
                      <a:pt x="354" y="172"/>
                    </a:lnTo>
                    <a:lnTo>
                      <a:pt x="354" y="182"/>
                    </a:lnTo>
                    <a:lnTo>
                      <a:pt x="354" y="192"/>
                    </a:lnTo>
                    <a:lnTo>
                      <a:pt x="325" y="211"/>
                    </a:lnTo>
                    <a:lnTo>
                      <a:pt x="315" y="211"/>
                    </a:lnTo>
                    <a:lnTo>
                      <a:pt x="334" y="192"/>
                    </a:lnTo>
                    <a:lnTo>
                      <a:pt x="334" y="182"/>
                    </a:lnTo>
                    <a:lnTo>
                      <a:pt x="315" y="182"/>
                    </a:lnTo>
                    <a:lnTo>
                      <a:pt x="306" y="201"/>
                    </a:lnTo>
                    <a:lnTo>
                      <a:pt x="297" y="201"/>
                    </a:lnTo>
                    <a:lnTo>
                      <a:pt x="297" y="182"/>
                    </a:lnTo>
                    <a:lnTo>
                      <a:pt x="297" y="192"/>
                    </a:lnTo>
                    <a:lnTo>
                      <a:pt x="286" y="201"/>
                    </a:lnTo>
                    <a:lnTo>
                      <a:pt x="277" y="220"/>
                    </a:lnTo>
                    <a:lnTo>
                      <a:pt x="277" y="239"/>
                    </a:lnTo>
                    <a:lnTo>
                      <a:pt x="268" y="248"/>
                    </a:lnTo>
                    <a:lnTo>
                      <a:pt x="258" y="268"/>
                    </a:lnTo>
                    <a:lnTo>
                      <a:pt x="258" y="278"/>
                    </a:lnTo>
                    <a:lnTo>
                      <a:pt x="258" y="287"/>
                    </a:lnTo>
                    <a:lnTo>
                      <a:pt x="239" y="278"/>
                    </a:lnTo>
                    <a:lnTo>
                      <a:pt x="239" y="268"/>
                    </a:lnTo>
                    <a:lnTo>
                      <a:pt x="239" y="259"/>
                    </a:lnTo>
                    <a:lnTo>
                      <a:pt x="248" y="248"/>
                    </a:lnTo>
                    <a:lnTo>
                      <a:pt x="239" y="248"/>
                    </a:lnTo>
                    <a:lnTo>
                      <a:pt x="229" y="259"/>
                    </a:lnTo>
                    <a:lnTo>
                      <a:pt x="229" y="248"/>
                    </a:lnTo>
                    <a:lnTo>
                      <a:pt x="229" y="220"/>
                    </a:lnTo>
                    <a:lnTo>
                      <a:pt x="229" y="211"/>
                    </a:lnTo>
                    <a:lnTo>
                      <a:pt x="210" y="201"/>
                    </a:lnTo>
                    <a:lnTo>
                      <a:pt x="200" y="201"/>
                    </a:lnTo>
                    <a:lnTo>
                      <a:pt x="200" y="192"/>
                    </a:lnTo>
                    <a:lnTo>
                      <a:pt x="181" y="182"/>
                    </a:lnTo>
                    <a:lnTo>
                      <a:pt x="163" y="182"/>
                    </a:lnTo>
                    <a:lnTo>
                      <a:pt x="152" y="182"/>
                    </a:lnTo>
                    <a:lnTo>
                      <a:pt x="143" y="182"/>
                    </a:lnTo>
                    <a:lnTo>
                      <a:pt x="124" y="162"/>
                    </a:lnTo>
                    <a:lnTo>
                      <a:pt x="115" y="162"/>
                    </a:lnTo>
                    <a:lnTo>
                      <a:pt x="29" y="153"/>
                    </a:lnTo>
                    <a:lnTo>
                      <a:pt x="29" y="144"/>
                    </a:lnTo>
                    <a:lnTo>
                      <a:pt x="19" y="134"/>
                    </a:lnTo>
                    <a:lnTo>
                      <a:pt x="19" y="125"/>
                    </a:lnTo>
                    <a:lnTo>
                      <a:pt x="9" y="125"/>
                    </a:lnTo>
                    <a:lnTo>
                      <a:pt x="0" y="115"/>
                    </a:lnTo>
                  </a:path>
                </a:pathLst>
              </a:custGeom>
              <a:solidFill>
                <a:srgbClr val="00f008"/>
              </a:solidFill>
              <a:ln cap="rnd" w="12600">
                <a:solidFill>
                  <a:srgbClr val="ffb31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1485" name=""/>
              <p:cNvSpPr/>
              <p:nvPr/>
            </p:nvSpPr>
            <p:spPr>
              <a:xfrm>
                <a:off x="6471720" y="2034000"/>
                <a:ext cx="591480" cy="174960"/>
              </a:xfrm>
              <a:prstGeom prst="rect">
                <a:avLst/>
              </a:prstGeom>
              <a:noFill/>
              <a:ln w="0">
                <a:noFill/>
              </a:ln>
            </p:spPr>
            <p:style>
              <a:lnRef idx="0"/>
              <a:fillRef idx="0"/>
              <a:effectRef idx="0"/>
              <a:fontRef idx="minor"/>
            </p:style>
            <p:txBody>
              <a:bodyPr wrap="none" lIns="92160" rIns="92160" tIns="46080" bIns="4608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ffb310"/>
                    </a:solidFill>
                    <a:effectLst/>
                    <a:uFillTx/>
                    <a:latin typeface="Times New Roman"/>
                  </a:rPr>
                  <a:t>Michigan</a:t>
                </a:r>
                <a:endParaRPr b="0" lang="en-US" sz="800" strike="noStrike" u="none">
                  <a:solidFill>
                    <a:srgbClr val="000000"/>
                  </a:solidFill>
                  <a:effectLst/>
                  <a:uFillTx/>
                  <a:latin typeface="Arial Unicode MS"/>
                </a:endParaRPr>
              </a:p>
            </p:txBody>
          </p:sp>
          <p:sp>
            <p:nvSpPr>
              <p:cNvPr id="1486" name=""/>
              <p:cNvSpPr/>
              <p:nvPr/>
            </p:nvSpPr>
            <p:spPr>
              <a:xfrm>
                <a:off x="4424040" y="2713320"/>
                <a:ext cx="1171800" cy="517680"/>
              </a:xfrm>
              <a:custGeom>
                <a:avLst/>
                <a:gdLst/>
                <a:ahLst/>
                <a:rect l="l" t="t" r="r" b="b"/>
                <a:pathLst>
                  <a:path w="804" h="379">
                    <a:moveTo>
                      <a:pt x="40" y="233"/>
                    </a:moveTo>
                    <a:lnTo>
                      <a:pt x="60" y="0"/>
                    </a:lnTo>
                    <a:lnTo>
                      <a:pt x="516" y="24"/>
                    </a:lnTo>
                    <a:lnTo>
                      <a:pt x="535" y="34"/>
                    </a:lnTo>
                    <a:lnTo>
                      <a:pt x="545" y="34"/>
                    </a:lnTo>
                    <a:lnTo>
                      <a:pt x="564" y="24"/>
                    </a:lnTo>
                    <a:lnTo>
                      <a:pt x="574" y="34"/>
                    </a:lnTo>
                    <a:lnTo>
                      <a:pt x="574" y="53"/>
                    </a:lnTo>
                    <a:lnTo>
                      <a:pt x="592" y="53"/>
                    </a:lnTo>
                    <a:lnTo>
                      <a:pt x="603" y="53"/>
                    </a:lnTo>
                    <a:lnTo>
                      <a:pt x="612" y="43"/>
                    </a:lnTo>
                    <a:lnTo>
                      <a:pt x="631" y="43"/>
                    </a:lnTo>
                    <a:lnTo>
                      <a:pt x="640" y="43"/>
                    </a:lnTo>
                    <a:lnTo>
                      <a:pt x="679" y="72"/>
                    </a:lnTo>
                    <a:lnTo>
                      <a:pt x="698" y="82"/>
                    </a:lnTo>
                    <a:lnTo>
                      <a:pt x="698" y="91"/>
                    </a:lnTo>
                    <a:lnTo>
                      <a:pt x="717" y="100"/>
                    </a:lnTo>
                    <a:lnTo>
                      <a:pt x="717" y="111"/>
                    </a:lnTo>
                    <a:lnTo>
                      <a:pt x="708" y="130"/>
                    </a:lnTo>
                    <a:lnTo>
                      <a:pt x="717" y="139"/>
                    </a:lnTo>
                    <a:lnTo>
                      <a:pt x="726" y="159"/>
                    </a:lnTo>
                    <a:lnTo>
                      <a:pt x="737" y="168"/>
                    </a:lnTo>
                    <a:lnTo>
                      <a:pt x="726" y="177"/>
                    </a:lnTo>
                    <a:lnTo>
                      <a:pt x="737" y="187"/>
                    </a:lnTo>
                    <a:lnTo>
                      <a:pt x="746" y="196"/>
                    </a:lnTo>
                    <a:lnTo>
                      <a:pt x="746" y="205"/>
                    </a:lnTo>
                    <a:lnTo>
                      <a:pt x="746" y="216"/>
                    </a:lnTo>
                    <a:lnTo>
                      <a:pt x="746" y="235"/>
                    </a:lnTo>
                    <a:lnTo>
                      <a:pt x="755" y="244"/>
                    </a:lnTo>
                    <a:lnTo>
                      <a:pt x="755" y="253"/>
                    </a:lnTo>
                    <a:lnTo>
                      <a:pt x="755" y="264"/>
                    </a:lnTo>
                    <a:lnTo>
                      <a:pt x="755" y="273"/>
                    </a:lnTo>
                    <a:lnTo>
                      <a:pt x="765" y="282"/>
                    </a:lnTo>
                    <a:lnTo>
                      <a:pt x="755" y="292"/>
                    </a:lnTo>
                    <a:lnTo>
                      <a:pt x="765" y="301"/>
                    </a:lnTo>
                    <a:lnTo>
                      <a:pt x="765" y="311"/>
                    </a:lnTo>
                    <a:lnTo>
                      <a:pt x="774" y="321"/>
                    </a:lnTo>
                    <a:lnTo>
                      <a:pt x="784" y="330"/>
                    </a:lnTo>
                    <a:lnTo>
                      <a:pt x="784" y="349"/>
                    </a:lnTo>
                    <a:lnTo>
                      <a:pt x="803" y="359"/>
                    </a:lnTo>
                    <a:lnTo>
                      <a:pt x="803" y="369"/>
                    </a:lnTo>
                    <a:lnTo>
                      <a:pt x="803" y="378"/>
                    </a:lnTo>
                    <a:lnTo>
                      <a:pt x="182" y="369"/>
                    </a:lnTo>
                    <a:lnTo>
                      <a:pt x="191" y="244"/>
                    </a:lnTo>
                    <a:lnTo>
                      <a:pt x="0" y="235"/>
                    </a:lnTo>
                  </a:path>
                </a:pathLst>
              </a:custGeom>
              <a:solidFill>
                <a:srgbClr val="00f008"/>
              </a:solidFill>
              <a:ln cap="rnd" w="12600">
                <a:solidFill>
                  <a:srgbClr val="ffb31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1487" name=""/>
              <p:cNvSpPr/>
              <p:nvPr/>
            </p:nvSpPr>
            <p:spPr>
              <a:xfrm>
                <a:off x="3197160" y="1536840"/>
                <a:ext cx="1368360" cy="741960"/>
              </a:xfrm>
              <a:custGeom>
                <a:avLst/>
                <a:gdLst/>
                <a:ahLst/>
                <a:rect l="l" t="t" r="r" b="b"/>
                <a:pathLst>
                  <a:path w="939" h="543">
                    <a:moveTo>
                      <a:pt x="17" y="0"/>
                    </a:moveTo>
                    <a:lnTo>
                      <a:pt x="198" y="22"/>
                    </a:lnTo>
                    <a:lnTo>
                      <a:pt x="309" y="36"/>
                    </a:lnTo>
                    <a:lnTo>
                      <a:pt x="456" y="51"/>
                    </a:lnTo>
                    <a:lnTo>
                      <a:pt x="591" y="62"/>
                    </a:lnTo>
                    <a:lnTo>
                      <a:pt x="824" y="79"/>
                    </a:lnTo>
                    <a:lnTo>
                      <a:pt x="938" y="84"/>
                    </a:lnTo>
                    <a:lnTo>
                      <a:pt x="926" y="498"/>
                    </a:lnTo>
                    <a:lnTo>
                      <a:pt x="359" y="483"/>
                    </a:lnTo>
                    <a:lnTo>
                      <a:pt x="347" y="542"/>
                    </a:lnTo>
                    <a:lnTo>
                      <a:pt x="325" y="514"/>
                    </a:lnTo>
                    <a:lnTo>
                      <a:pt x="272" y="519"/>
                    </a:lnTo>
                    <a:lnTo>
                      <a:pt x="197" y="530"/>
                    </a:lnTo>
                    <a:lnTo>
                      <a:pt x="185" y="453"/>
                    </a:lnTo>
                    <a:lnTo>
                      <a:pt x="95" y="391"/>
                    </a:lnTo>
                    <a:lnTo>
                      <a:pt x="107" y="335"/>
                    </a:lnTo>
                    <a:lnTo>
                      <a:pt x="117" y="288"/>
                    </a:lnTo>
                    <a:lnTo>
                      <a:pt x="0" y="135"/>
                    </a:lnTo>
                    <a:lnTo>
                      <a:pt x="17" y="0"/>
                    </a:lnTo>
                  </a:path>
                </a:pathLst>
              </a:custGeom>
              <a:solidFill>
                <a:srgbClr val="00f008"/>
              </a:solidFill>
              <a:ln cap="rnd" w="12600">
                <a:solidFill>
                  <a:srgbClr val="ffb31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1488" name=""/>
              <p:cNvSpPr/>
              <p:nvPr/>
            </p:nvSpPr>
            <p:spPr>
              <a:xfrm>
                <a:off x="3620880" y="2181960"/>
                <a:ext cx="952920" cy="860760"/>
              </a:xfrm>
              <a:custGeom>
                <a:avLst/>
                <a:gdLst/>
                <a:ahLst/>
                <a:rect l="l" t="t" r="r" b="b"/>
                <a:pathLst>
                  <a:path w="654" h="630">
                    <a:moveTo>
                      <a:pt x="63" y="0"/>
                    </a:moveTo>
                    <a:lnTo>
                      <a:pt x="39" y="236"/>
                    </a:lnTo>
                    <a:lnTo>
                      <a:pt x="0" y="572"/>
                    </a:lnTo>
                    <a:lnTo>
                      <a:pt x="185" y="588"/>
                    </a:lnTo>
                    <a:lnTo>
                      <a:pt x="615" y="629"/>
                    </a:lnTo>
                    <a:lnTo>
                      <a:pt x="653" y="2"/>
                    </a:lnTo>
                    <a:lnTo>
                      <a:pt x="63" y="0"/>
                    </a:lnTo>
                  </a:path>
                </a:pathLst>
              </a:custGeom>
              <a:solidFill>
                <a:srgbClr val="00f008"/>
              </a:solidFill>
              <a:ln cap="rnd" w="12600">
                <a:solidFill>
                  <a:srgbClr val="ffb31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1489" name=""/>
              <p:cNvSpPr/>
              <p:nvPr/>
            </p:nvSpPr>
            <p:spPr>
              <a:xfrm>
                <a:off x="3835440" y="2788200"/>
                <a:ext cx="943920" cy="946800"/>
              </a:xfrm>
              <a:custGeom>
                <a:avLst/>
                <a:gdLst/>
                <a:ahLst/>
                <a:rect l="l" t="t" r="r" b="b"/>
                <a:pathLst>
                  <a:path w="648" h="693">
                    <a:moveTo>
                      <a:pt x="54" y="0"/>
                    </a:moveTo>
                    <a:lnTo>
                      <a:pt x="21" y="415"/>
                    </a:lnTo>
                    <a:lnTo>
                      <a:pt x="0" y="654"/>
                    </a:lnTo>
                    <a:lnTo>
                      <a:pt x="323" y="677"/>
                    </a:lnTo>
                    <a:lnTo>
                      <a:pt x="633" y="692"/>
                    </a:lnTo>
                    <a:lnTo>
                      <a:pt x="644" y="369"/>
                    </a:lnTo>
                    <a:lnTo>
                      <a:pt x="647" y="52"/>
                    </a:lnTo>
                    <a:lnTo>
                      <a:pt x="470" y="48"/>
                    </a:lnTo>
                    <a:lnTo>
                      <a:pt x="54" y="0"/>
                    </a:lnTo>
                  </a:path>
                </a:pathLst>
              </a:custGeom>
              <a:solidFill>
                <a:srgbClr val="00f008"/>
              </a:solidFill>
              <a:ln cap="rnd" w="12600">
                <a:solidFill>
                  <a:srgbClr val="ffb31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1490" name=""/>
              <p:cNvSpPr/>
              <p:nvPr/>
            </p:nvSpPr>
            <p:spPr>
              <a:xfrm>
                <a:off x="3705480" y="3682080"/>
                <a:ext cx="931320" cy="937440"/>
              </a:xfrm>
              <a:custGeom>
                <a:avLst/>
                <a:gdLst/>
                <a:ahLst/>
                <a:rect l="l" t="t" r="r" b="b"/>
                <a:pathLst>
                  <a:path w="639" h="686">
                    <a:moveTo>
                      <a:pt x="78" y="0"/>
                    </a:moveTo>
                    <a:lnTo>
                      <a:pt x="638" y="27"/>
                    </a:lnTo>
                    <a:lnTo>
                      <a:pt x="611" y="634"/>
                    </a:lnTo>
                    <a:lnTo>
                      <a:pt x="429" y="621"/>
                    </a:lnTo>
                    <a:lnTo>
                      <a:pt x="259" y="616"/>
                    </a:lnTo>
                    <a:lnTo>
                      <a:pt x="259" y="640"/>
                    </a:lnTo>
                    <a:lnTo>
                      <a:pt x="116" y="640"/>
                    </a:lnTo>
                    <a:lnTo>
                      <a:pt x="108" y="685"/>
                    </a:lnTo>
                    <a:lnTo>
                      <a:pt x="0" y="670"/>
                    </a:lnTo>
                    <a:lnTo>
                      <a:pt x="61" y="158"/>
                    </a:lnTo>
                    <a:lnTo>
                      <a:pt x="78" y="0"/>
                    </a:lnTo>
                  </a:path>
                </a:pathLst>
              </a:custGeom>
              <a:solidFill>
                <a:srgbClr val="00f008"/>
              </a:solidFill>
              <a:ln cap="rnd" w="12600">
                <a:solidFill>
                  <a:srgbClr val="ffb31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1491" name=""/>
              <p:cNvSpPr/>
              <p:nvPr/>
            </p:nvSpPr>
            <p:spPr>
              <a:xfrm>
                <a:off x="4510080" y="1651680"/>
                <a:ext cx="941400" cy="615960"/>
              </a:xfrm>
              <a:custGeom>
                <a:avLst/>
                <a:gdLst/>
                <a:ahLst/>
                <a:rect l="l" t="t" r="r" b="b"/>
                <a:pathLst>
                  <a:path w="646" h="451">
                    <a:moveTo>
                      <a:pt x="42" y="0"/>
                    </a:moveTo>
                    <a:lnTo>
                      <a:pt x="0" y="409"/>
                    </a:lnTo>
                    <a:lnTo>
                      <a:pt x="0" y="420"/>
                    </a:lnTo>
                    <a:lnTo>
                      <a:pt x="70" y="420"/>
                    </a:lnTo>
                    <a:lnTo>
                      <a:pt x="158" y="420"/>
                    </a:lnTo>
                    <a:lnTo>
                      <a:pt x="319" y="450"/>
                    </a:lnTo>
                    <a:lnTo>
                      <a:pt x="645" y="450"/>
                    </a:lnTo>
                    <a:lnTo>
                      <a:pt x="645" y="417"/>
                    </a:lnTo>
                    <a:lnTo>
                      <a:pt x="642" y="409"/>
                    </a:lnTo>
                    <a:lnTo>
                      <a:pt x="642" y="398"/>
                    </a:lnTo>
                    <a:lnTo>
                      <a:pt x="635" y="398"/>
                    </a:lnTo>
                    <a:lnTo>
                      <a:pt x="621" y="387"/>
                    </a:lnTo>
                    <a:lnTo>
                      <a:pt x="635" y="376"/>
                    </a:lnTo>
                    <a:lnTo>
                      <a:pt x="635" y="231"/>
                    </a:lnTo>
                    <a:lnTo>
                      <a:pt x="635" y="227"/>
                    </a:lnTo>
                    <a:lnTo>
                      <a:pt x="621" y="205"/>
                    </a:lnTo>
                    <a:lnTo>
                      <a:pt x="614" y="182"/>
                    </a:lnTo>
                    <a:lnTo>
                      <a:pt x="614" y="168"/>
                    </a:lnTo>
                    <a:lnTo>
                      <a:pt x="603" y="156"/>
                    </a:lnTo>
                    <a:lnTo>
                      <a:pt x="603" y="138"/>
                    </a:lnTo>
                    <a:lnTo>
                      <a:pt x="614" y="119"/>
                    </a:lnTo>
                    <a:lnTo>
                      <a:pt x="603" y="108"/>
                    </a:lnTo>
                    <a:lnTo>
                      <a:pt x="603" y="97"/>
                    </a:lnTo>
                    <a:lnTo>
                      <a:pt x="604" y="45"/>
                    </a:lnTo>
                    <a:lnTo>
                      <a:pt x="385" y="33"/>
                    </a:lnTo>
                    <a:lnTo>
                      <a:pt x="343" y="26"/>
                    </a:lnTo>
                    <a:lnTo>
                      <a:pt x="295" y="19"/>
                    </a:lnTo>
                    <a:lnTo>
                      <a:pt x="263" y="19"/>
                    </a:lnTo>
                    <a:lnTo>
                      <a:pt x="224" y="14"/>
                    </a:lnTo>
                    <a:lnTo>
                      <a:pt x="189" y="14"/>
                    </a:lnTo>
                    <a:lnTo>
                      <a:pt x="155" y="11"/>
                    </a:lnTo>
                    <a:lnTo>
                      <a:pt x="120" y="8"/>
                    </a:lnTo>
                    <a:lnTo>
                      <a:pt x="81" y="0"/>
                    </a:lnTo>
                    <a:lnTo>
                      <a:pt x="42" y="0"/>
                    </a:lnTo>
                  </a:path>
                </a:pathLst>
              </a:custGeom>
              <a:solidFill>
                <a:srgbClr val="00f008"/>
              </a:solidFill>
              <a:ln cap="rnd" w="12600">
                <a:solidFill>
                  <a:srgbClr val="ffb31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1492" name=""/>
              <p:cNvSpPr/>
              <p:nvPr/>
            </p:nvSpPr>
            <p:spPr>
              <a:xfrm>
                <a:off x="4526280" y="3705480"/>
                <a:ext cx="1213560" cy="579240"/>
              </a:xfrm>
              <a:custGeom>
                <a:avLst/>
                <a:gdLst/>
                <a:ahLst/>
                <a:rect l="l" t="t" r="r" b="b"/>
                <a:pathLst>
                  <a:path w="833" h="424">
                    <a:moveTo>
                      <a:pt x="813" y="19"/>
                    </a:moveTo>
                    <a:lnTo>
                      <a:pt x="104" y="9"/>
                    </a:lnTo>
                    <a:lnTo>
                      <a:pt x="9" y="0"/>
                    </a:lnTo>
                    <a:lnTo>
                      <a:pt x="0" y="56"/>
                    </a:lnTo>
                    <a:lnTo>
                      <a:pt x="293" y="75"/>
                    </a:lnTo>
                    <a:lnTo>
                      <a:pt x="284" y="310"/>
                    </a:lnTo>
                    <a:lnTo>
                      <a:pt x="293" y="310"/>
                    </a:lnTo>
                    <a:lnTo>
                      <a:pt x="302" y="310"/>
                    </a:lnTo>
                    <a:lnTo>
                      <a:pt x="312" y="329"/>
                    </a:lnTo>
                    <a:lnTo>
                      <a:pt x="321" y="338"/>
                    </a:lnTo>
                    <a:lnTo>
                      <a:pt x="341" y="329"/>
                    </a:lnTo>
                    <a:lnTo>
                      <a:pt x="350" y="329"/>
                    </a:lnTo>
                    <a:lnTo>
                      <a:pt x="359" y="329"/>
                    </a:lnTo>
                    <a:lnTo>
                      <a:pt x="359" y="338"/>
                    </a:lnTo>
                    <a:lnTo>
                      <a:pt x="359" y="348"/>
                    </a:lnTo>
                    <a:lnTo>
                      <a:pt x="369" y="357"/>
                    </a:lnTo>
                    <a:lnTo>
                      <a:pt x="397" y="357"/>
                    </a:lnTo>
                    <a:lnTo>
                      <a:pt x="406" y="367"/>
                    </a:lnTo>
                    <a:lnTo>
                      <a:pt x="416" y="367"/>
                    </a:lnTo>
                    <a:lnTo>
                      <a:pt x="416" y="357"/>
                    </a:lnTo>
                    <a:lnTo>
                      <a:pt x="426" y="367"/>
                    </a:lnTo>
                    <a:lnTo>
                      <a:pt x="435" y="376"/>
                    </a:lnTo>
                    <a:lnTo>
                      <a:pt x="445" y="367"/>
                    </a:lnTo>
                    <a:lnTo>
                      <a:pt x="473" y="367"/>
                    </a:lnTo>
                    <a:lnTo>
                      <a:pt x="473" y="376"/>
                    </a:lnTo>
                    <a:lnTo>
                      <a:pt x="482" y="385"/>
                    </a:lnTo>
                    <a:lnTo>
                      <a:pt x="482" y="395"/>
                    </a:lnTo>
                    <a:lnTo>
                      <a:pt x="501" y="404"/>
                    </a:lnTo>
                    <a:lnTo>
                      <a:pt x="511" y="385"/>
                    </a:lnTo>
                    <a:lnTo>
                      <a:pt x="539" y="404"/>
                    </a:lnTo>
                    <a:lnTo>
                      <a:pt x="548" y="395"/>
                    </a:lnTo>
                    <a:lnTo>
                      <a:pt x="558" y="395"/>
                    </a:lnTo>
                    <a:lnTo>
                      <a:pt x="558" y="404"/>
                    </a:lnTo>
                    <a:lnTo>
                      <a:pt x="558" y="414"/>
                    </a:lnTo>
                    <a:lnTo>
                      <a:pt x="567" y="423"/>
                    </a:lnTo>
                    <a:lnTo>
                      <a:pt x="567" y="414"/>
                    </a:lnTo>
                    <a:lnTo>
                      <a:pt x="567" y="404"/>
                    </a:lnTo>
                    <a:lnTo>
                      <a:pt x="577" y="395"/>
                    </a:lnTo>
                    <a:lnTo>
                      <a:pt x="586" y="395"/>
                    </a:lnTo>
                    <a:lnTo>
                      <a:pt x="595" y="404"/>
                    </a:lnTo>
                    <a:lnTo>
                      <a:pt x="606" y="404"/>
                    </a:lnTo>
                    <a:lnTo>
                      <a:pt x="615" y="395"/>
                    </a:lnTo>
                    <a:lnTo>
                      <a:pt x="615" y="404"/>
                    </a:lnTo>
                    <a:lnTo>
                      <a:pt x="624" y="404"/>
                    </a:lnTo>
                    <a:lnTo>
                      <a:pt x="634" y="414"/>
                    </a:lnTo>
                    <a:lnTo>
                      <a:pt x="643" y="423"/>
                    </a:lnTo>
                    <a:lnTo>
                      <a:pt x="662" y="404"/>
                    </a:lnTo>
                    <a:lnTo>
                      <a:pt x="671" y="404"/>
                    </a:lnTo>
                    <a:lnTo>
                      <a:pt x="690" y="404"/>
                    </a:lnTo>
                    <a:lnTo>
                      <a:pt x="709" y="395"/>
                    </a:lnTo>
                    <a:lnTo>
                      <a:pt x="719" y="395"/>
                    </a:lnTo>
                    <a:lnTo>
                      <a:pt x="747" y="395"/>
                    </a:lnTo>
                    <a:lnTo>
                      <a:pt x="756" y="395"/>
                    </a:lnTo>
                    <a:lnTo>
                      <a:pt x="813" y="414"/>
                    </a:lnTo>
                    <a:lnTo>
                      <a:pt x="813" y="423"/>
                    </a:lnTo>
                    <a:lnTo>
                      <a:pt x="823" y="423"/>
                    </a:lnTo>
                    <a:lnTo>
                      <a:pt x="832" y="216"/>
                    </a:lnTo>
                    <a:lnTo>
                      <a:pt x="813" y="85"/>
                    </a:lnTo>
                    <a:lnTo>
                      <a:pt x="813" y="19"/>
                    </a:lnTo>
                  </a:path>
                </a:pathLst>
              </a:custGeom>
              <a:solidFill>
                <a:srgbClr val="00f008"/>
              </a:solidFill>
              <a:ln cap="rnd" w="12600">
                <a:solidFill>
                  <a:srgbClr val="ffb31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1493" name=""/>
              <p:cNvSpPr/>
              <p:nvPr/>
            </p:nvSpPr>
            <p:spPr>
              <a:xfrm>
                <a:off x="4973760" y="4872240"/>
                <a:ext cx="664200" cy="347040"/>
              </a:xfrm>
              <a:prstGeom prst="rect">
                <a:avLst/>
              </a:prstGeom>
              <a:no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Unicode MS"/>
                </a:endParaRPr>
              </a:p>
            </p:txBody>
          </p:sp>
          <p:sp>
            <p:nvSpPr>
              <p:cNvPr id="1494" name=""/>
              <p:cNvSpPr/>
              <p:nvPr/>
            </p:nvSpPr>
            <p:spPr>
              <a:xfrm>
                <a:off x="4719960" y="2273400"/>
                <a:ext cx="1440" cy="10800"/>
              </a:xfrm>
              <a:custGeom>
                <a:avLst/>
                <a:gdLst/>
                <a:ahLst/>
                <a:rect l="l" t="t" r="r" b="b"/>
                <a:pathLst>
                  <a:path w="1" h="8">
                    <a:moveTo>
                      <a:pt x="0" y="7"/>
                    </a:moveTo>
                    <a:lnTo>
                      <a:pt x="0" y="0"/>
                    </a:lnTo>
                    <a:lnTo>
                      <a:pt x="0" y="7"/>
                    </a:lnTo>
                  </a:path>
                </a:pathLst>
              </a:custGeom>
              <a:solidFill>
                <a:srgbClr val="4c4c4c"/>
              </a:solidFill>
              <a:ln w="0">
                <a:noFill/>
              </a:ln>
            </p:spPr>
            <p:style>
              <a:lnRef idx="0"/>
              <a:fillRef idx="0"/>
              <a:effectRef idx="0"/>
              <a:fontRef idx="minor"/>
            </p:style>
            <p:txBody>
              <a:bodyPr lIns="90000" rIns="90000" tIns="-36000" bIns="-36000" anchor="t">
                <a:noAutofit/>
              </a:bodyPr>
              <a:p>
                <a:endParaRPr b="0" lang="en-US" sz="2400" strike="noStrike" u="none">
                  <a:solidFill>
                    <a:srgbClr val="000000"/>
                  </a:solidFill>
                  <a:effectLst/>
                  <a:uFillTx/>
                  <a:latin typeface="Arial Unicode MS"/>
                </a:endParaRPr>
              </a:p>
            </p:txBody>
          </p:sp>
          <p:sp>
            <p:nvSpPr>
              <p:cNvPr id="1495" name=""/>
              <p:cNvSpPr/>
              <p:nvPr/>
            </p:nvSpPr>
            <p:spPr>
              <a:xfrm>
                <a:off x="4389120" y="3262680"/>
                <a:ext cx="1440" cy="21600"/>
              </a:xfrm>
              <a:custGeom>
                <a:avLst/>
                <a:gdLst/>
                <a:ahLst/>
                <a:rect l="l" t="t" r="r" b="b"/>
                <a:pathLst>
                  <a:path w="1" h="16">
                    <a:moveTo>
                      <a:pt x="0" y="15"/>
                    </a:moveTo>
                    <a:lnTo>
                      <a:pt x="0" y="0"/>
                    </a:lnTo>
                    <a:lnTo>
                      <a:pt x="0" y="15"/>
                    </a:lnTo>
                  </a:path>
                </a:pathLst>
              </a:custGeom>
              <a:solidFill>
                <a:srgbClr val="ae7033"/>
              </a:solidFill>
              <a:ln w="0">
                <a:noFill/>
              </a:ln>
            </p:spPr>
            <p:style>
              <a:lnRef idx="0"/>
              <a:fillRef idx="0"/>
              <a:effectRef idx="0"/>
              <a:fontRef idx="minor"/>
            </p:style>
            <p:txBody>
              <a:bodyPr lIns="90000" rIns="90000" tIns="-25200" bIns="-25200" anchor="t">
                <a:noAutofit/>
              </a:bodyPr>
              <a:p>
                <a:endParaRPr b="0" lang="en-US" sz="2400" strike="noStrike" u="none">
                  <a:solidFill>
                    <a:srgbClr val="000000"/>
                  </a:solidFill>
                  <a:effectLst/>
                  <a:uFillTx/>
                  <a:latin typeface="Arial Unicode MS"/>
                </a:endParaRPr>
              </a:p>
            </p:txBody>
          </p:sp>
          <p:sp>
            <p:nvSpPr>
              <p:cNvPr id="1496" name=""/>
              <p:cNvSpPr/>
              <p:nvPr/>
            </p:nvSpPr>
            <p:spPr>
              <a:xfrm>
                <a:off x="4389120" y="3262680"/>
                <a:ext cx="1440" cy="21600"/>
              </a:xfrm>
              <a:custGeom>
                <a:avLst/>
                <a:gdLst/>
                <a:ahLst/>
                <a:rect l="l" t="t" r="r" b="b"/>
                <a:pathLst>
                  <a:path w="1" h="16">
                    <a:moveTo>
                      <a:pt x="0" y="0"/>
                    </a:moveTo>
                    <a:lnTo>
                      <a:pt x="0" y="15"/>
                    </a:lnTo>
                    <a:lnTo>
                      <a:pt x="0" y="0"/>
                    </a:lnTo>
                  </a:path>
                </a:pathLst>
              </a:custGeom>
              <a:solidFill>
                <a:srgbClr val="ae7033"/>
              </a:solidFill>
              <a:ln w="0">
                <a:noFill/>
              </a:ln>
            </p:spPr>
            <p:style>
              <a:lnRef idx="0"/>
              <a:fillRef idx="0"/>
              <a:effectRef idx="0"/>
              <a:fontRef idx="minor"/>
            </p:style>
            <p:txBody>
              <a:bodyPr lIns="90000" rIns="90000" tIns="-25200" bIns="-25200" anchor="t">
                <a:noAutofit/>
              </a:bodyPr>
              <a:p>
                <a:endParaRPr b="0" lang="en-US" sz="2400" strike="noStrike" u="none">
                  <a:solidFill>
                    <a:srgbClr val="000000"/>
                  </a:solidFill>
                  <a:effectLst/>
                  <a:uFillTx/>
                  <a:latin typeface="Arial Unicode MS"/>
                </a:endParaRPr>
              </a:p>
            </p:txBody>
          </p:sp>
          <p:sp>
            <p:nvSpPr>
              <p:cNvPr id="1497" name=""/>
              <p:cNvSpPr/>
              <p:nvPr/>
            </p:nvSpPr>
            <p:spPr>
              <a:xfrm>
                <a:off x="6269400" y="3183480"/>
                <a:ext cx="1080" cy="21600"/>
              </a:xfrm>
              <a:custGeom>
                <a:avLst/>
                <a:gdLst/>
                <a:ahLst/>
                <a:rect l="l" t="t" r="r" b="b"/>
                <a:pathLst>
                  <a:path w="1" h="16">
                    <a:moveTo>
                      <a:pt x="0" y="0"/>
                    </a:moveTo>
                    <a:lnTo>
                      <a:pt x="0" y="10"/>
                    </a:lnTo>
                    <a:lnTo>
                      <a:pt x="0" y="15"/>
                    </a:lnTo>
                    <a:lnTo>
                      <a:pt x="0" y="5"/>
                    </a:lnTo>
                    <a:lnTo>
                      <a:pt x="0" y="0"/>
                    </a:lnTo>
                  </a:path>
                </a:pathLst>
              </a:custGeom>
              <a:solidFill>
                <a:srgbClr val="4c4c4c"/>
              </a:solidFill>
              <a:ln w="0">
                <a:noFill/>
              </a:ln>
            </p:spPr>
            <p:style>
              <a:lnRef idx="0"/>
              <a:fillRef idx="0"/>
              <a:effectRef idx="0"/>
              <a:fontRef idx="minor"/>
            </p:style>
            <p:txBody>
              <a:bodyPr lIns="90000" rIns="90000" tIns="-25200" bIns="-25200" anchor="t">
                <a:noAutofit/>
              </a:bodyPr>
              <a:p>
                <a:endParaRPr b="0" lang="en-US" sz="2400" strike="noStrike" u="none">
                  <a:solidFill>
                    <a:srgbClr val="000000"/>
                  </a:solidFill>
                  <a:effectLst/>
                  <a:uFillTx/>
                  <a:latin typeface="Arial Unicode MS"/>
                </a:endParaRPr>
              </a:p>
            </p:txBody>
          </p:sp>
          <p:sp>
            <p:nvSpPr>
              <p:cNvPr id="1498" name=""/>
              <p:cNvSpPr/>
              <p:nvPr/>
            </p:nvSpPr>
            <p:spPr>
              <a:xfrm>
                <a:off x="6269400" y="3183480"/>
                <a:ext cx="1080" cy="9360"/>
              </a:xfrm>
              <a:custGeom>
                <a:avLst/>
                <a:gdLst/>
                <a:ahLst/>
                <a:rect l="l" t="t" r="r" b="b"/>
                <a:pathLst>
                  <a:path w="1" h="7">
                    <a:moveTo>
                      <a:pt x="0" y="0"/>
                    </a:moveTo>
                    <a:lnTo>
                      <a:pt x="0" y="0"/>
                    </a:lnTo>
                    <a:lnTo>
                      <a:pt x="0" y="6"/>
                    </a:lnTo>
                    <a:lnTo>
                      <a:pt x="0" y="0"/>
                    </a:lnTo>
                  </a:path>
                </a:pathLst>
              </a:custGeom>
              <a:solidFill>
                <a:srgbClr val="4c4c4c"/>
              </a:solidFill>
              <a:ln w="0">
                <a:noFill/>
              </a:ln>
            </p:spPr>
            <p:style>
              <a:lnRef idx="0"/>
              <a:fillRef idx="0"/>
              <a:effectRef idx="0"/>
              <a:fontRef idx="minor"/>
            </p:style>
            <p:txBody>
              <a:bodyPr lIns="90000" rIns="90000" tIns="-37440" bIns="-37440" anchor="t">
                <a:noAutofit/>
              </a:bodyPr>
              <a:p>
                <a:endParaRPr b="0" lang="en-US" sz="2400" strike="noStrike" u="none">
                  <a:solidFill>
                    <a:srgbClr val="000000"/>
                  </a:solidFill>
                  <a:effectLst/>
                  <a:uFillTx/>
                  <a:latin typeface="Arial Unicode MS"/>
                </a:endParaRPr>
              </a:p>
            </p:txBody>
          </p:sp>
          <p:sp>
            <p:nvSpPr>
              <p:cNvPr id="1499" name=""/>
              <p:cNvSpPr/>
              <p:nvPr/>
            </p:nvSpPr>
            <p:spPr>
              <a:xfrm>
                <a:off x="6346440" y="3205080"/>
                <a:ext cx="1080" cy="12240"/>
              </a:xfrm>
              <a:custGeom>
                <a:avLst/>
                <a:gdLst/>
                <a:ahLst/>
                <a:rect l="l" t="t" r="r" b="b"/>
                <a:pathLst>
                  <a:path w="1" h="9">
                    <a:moveTo>
                      <a:pt x="0" y="0"/>
                    </a:moveTo>
                    <a:lnTo>
                      <a:pt x="0" y="8"/>
                    </a:lnTo>
                    <a:lnTo>
                      <a:pt x="0" y="0"/>
                    </a:lnTo>
                  </a:path>
                </a:pathLst>
              </a:custGeom>
              <a:solidFill>
                <a:srgbClr val="4c4c4c"/>
              </a:solidFill>
              <a:ln w="0">
                <a:noFill/>
              </a:ln>
            </p:spPr>
            <p:style>
              <a:lnRef idx="0"/>
              <a:fillRef idx="0"/>
              <a:effectRef idx="0"/>
              <a:fontRef idx="minor"/>
            </p:style>
            <p:txBody>
              <a:bodyPr lIns="90000" rIns="90000" tIns="-34560" bIns="-34560" anchor="t">
                <a:noAutofit/>
              </a:bodyPr>
              <a:p>
                <a:endParaRPr b="0" lang="en-US" sz="2400" strike="noStrike" u="none">
                  <a:solidFill>
                    <a:srgbClr val="000000"/>
                  </a:solidFill>
                  <a:effectLst/>
                  <a:uFillTx/>
                  <a:latin typeface="Arial Unicode MS"/>
                </a:endParaRPr>
              </a:p>
            </p:txBody>
          </p:sp>
          <p:sp>
            <p:nvSpPr>
              <p:cNvPr id="1500" name=""/>
              <p:cNvSpPr/>
              <p:nvPr/>
            </p:nvSpPr>
            <p:spPr>
              <a:xfrm>
                <a:off x="6477480" y="3217680"/>
                <a:ext cx="1440" cy="13320"/>
              </a:xfrm>
              <a:custGeom>
                <a:avLst/>
                <a:gdLst/>
                <a:ahLst/>
                <a:rect l="l" t="t" r="r" b="b"/>
                <a:pathLst>
                  <a:path w="1" h="10">
                    <a:moveTo>
                      <a:pt x="0" y="9"/>
                    </a:moveTo>
                    <a:lnTo>
                      <a:pt x="0" y="9"/>
                    </a:lnTo>
                    <a:lnTo>
                      <a:pt x="0" y="0"/>
                    </a:lnTo>
                    <a:lnTo>
                      <a:pt x="0" y="9"/>
                    </a:lnTo>
                  </a:path>
                </a:pathLst>
              </a:custGeom>
              <a:solidFill>
                <a:srgbClr val="4c4c4c"/>
              </a:solidFill>
              <a:ln w="0">
                <a:noFill/>
              </a:ln>
            </p:spPr>
            <p:style>
              <a:lnRef idx="0"/>
              <a:fillRef idx="0"/>
              <a:effectRef idx="0"/>
              <a:fontRef idx="minor"/>
            </p:style>
            <p:txBody>
              <a:bodyPr lIns="90000" rIns="90000" tIns="-33480" bIns="-33480" anchor="t">
                <a:noAutofit/>
              </a:bodyPr>
              <a:p>
                <a:endParaRPr b="0" lang="en-US" sz="2400" strike="noStrike" u="none">
                  <a:solidFill>
                    <a:srgbClr val="000000"/>
                  </a:solidFill>
                  <a:effectLst/>
                  <a:uFillTx/>
                  <a:latin typeface="Arial Unicode MS"/>
                </a:endParaRPr>
              </a:p>
            </p:txBody>
          </p:sp>
          <p:sp>
            <p:nvSpPr>
              <p:cNvPr id="1501" name=""/>
              <p:cNvSpPr/>
              <p:nvPr/>
            </p:nvSpPr>
            <p:spPr>
              <a:xfrm>
                <a:off x="4661640" y="3207960"/>
                <a:ext cx="1046160" cy="524880"/>
              </a:xfrm>
              <a:custGeom>
                <a:avLst/>
                <a:gdLst/>
                <a:ahLst/>
                <a:rect l="l" t="t" r="r" b="b"/>
                <a:pathLst>
                  <a:path w="718" h="384">
                    <a:moveTo>
                      <a:pt x="19" y="0"/>
                    </a:moveTo>
                    <a:lnTo>
                      <a:pt x="640" y="9"/>
                    </a:lnTo>
                    <a:lnTo>
                      <a:pt x="679" y="48"/>
                    </a:lnTo>
                    <a:lnTo>
                      <a:pt x="669" y="58"/>
                    </a:lnTo>
                    <a:lnTo>
                      <a:pt x="669" y="77"/>
                    </a:lnTo>
                    <a:lnTo>
                      <a:pt x="669" y="86"/>
                    </a:lnTo>
                    <a:lnTo>
                      <a:pt x="679" y="86"/>
                    </a:lnTo>
                    <a:lnTo>
                      <a:pt x="688" y="106"/>
                    </a:lnTo>
                    <a:lnTo>
                      <a:pt x="698" y="115"/>
                    </a:lnTo>
                    <a:lnTo>
                      <a:pt x="708" y="115"/>
                    </a:lnTo>
                    <a:lnTo>
                      <a:pt x="708" y="124"/>
                    </a:lnTo>
                    <a:lnTo>
                      <a:pt x="717" y="383"/>
                    </a:lnTo>
                    <a:lnTo>
                      <a:pt x="0" y="374"/>
                    </a:lnTo>
                    <a:lnTo>
                      <a:pt x="19" y="0"/>
                    </a:lnTo>
                  </a:path>
                </a:pathLst>
              </a:custGeom>
              <a:solidFill>
                <a:srgbClr val="00f008"/>
              </a:solidFill>
              <a:ln cap="rnd" w="12600">
                <a:solidFill>
                  <a:srgbClr val="ffb31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1502" name=""/>
              <p:cNvSpPr/>
              <p:nvPr/>
            </p:nvSpPr>
            <p:spPr>
              <a:xfrm>
                <a:off x="4511520" y="2216160"/>
                <a:ext cx="958680" cy="623160"/>
              </a:xfrm>
              <a:custGeom>
                <a:avLst/>
                <a:gdLst/>
                <a:ahLst/>
                <a:rect l="l" t="t" r="r" b="b"/>
                <a:pathLst>
                  <a:path w="658" h="456">
                    <a:moveTo>
                      <a:pt x="0" y="361"/>
                    </a:moveTo>
                    <a:lnTo>
                      <a:pt x="20" y="0"/>
                    </a:lnTo>
                    <a:lnTo>
                      <a:pt x="638" y="25"/>
                    </a:lnTo>
                    <a:lnTo>
                      <a:pt x="638" y="34"/>
                    </a:lnTo>
                    <a:lnTo>
                      <a:pt x="638" y="53"/>
                    </a:lnTo>
                    <a:lnTo>
                      <a:pt x="618" y="63"/>
                    </a:lnTo>
                    <a:lnTo>
                      <a:pt x="618" y="73"/>
                    </a:lnTo>
                    <a:lnTo>
                      <a:pt x="657" y="102"/>
                    </a:lnTo>
                    <a:lnTo>
                      <a:pt x="657" y="331"/>
                    </a:lnTo>
                    <a:lnTo>
                      <a:pt x="648" y="331"/>
                    </a:lnTo>
                    <a:lnTo>
                      <a:pt x="638" y="331"/>
                    </a:lnTo>
                    <a:lnTo>
                      <a:pt x="648" y="340"/>
                    </a:lnTo>
                    <a:lnTo>
                      <a:pt x="638" y="360"/>
                    </a:lnTo>
                    <a:lnTo>
                      <a:pt x="648" y="360"/>
                    </a:lnTo>
                    <a:lnTo>
                      <a:pt x="657" y="378"/>
                    </a:lnTo>
                    <a:lnTo>
                      <a:pt x="648" y="388"/>
                    </a:lnTo>
                    <a:lnTo>
                      <a:pt x="648" y="398"/>
                    </a:lnTo>
                    <a:lnTo>
                      <a:pt x="638" y="417"/>
                    </a:lnTo>
                    <a:lnTo>
                      <a:pt x="648" y="446"/>
                    </a:lnTo>
                    <a:lnTo>
                      <a:pt x="648" y="455"/>
                    </a:lnTo>
                    <a:lnTo>
                      <a:pt x="628" y="446"/>
                    </a:lnTo>
                    <a:lnTo>
                      <a:pt x="589" y="417"/>
                    </a:lnTo>
                    <a:lnTo>
                      <a:pt x="579" y="417"/>
                    </a:lnTo>
                    <a:lnTo>
                      <a:pt x="561" y="417"/>
                    </a:lnTo>
                    <a:lnTo>
                      <a:pt x="550" y="426"/>
                    </a:lnTo>
                    <a:lnTo>
                      <a:pt x="540" y="426"/>
                    </a:lnTo>
                    <a:lnTo>
                      <a:pt x="521" y="426"/>
                    </a:lnTo>
                    <a:lnTo>
                      <a:pt x="521" y="407"/>
                    </a:lnTo>
                    <a:lnTo>
                      <a:pt x="511" y="398"/>
                    </a:lnTo>
                    <a:lnTo>
                      <a:pt x="492" y="407"/>
                    </a:lnTo>
                    <a:lnTo>
                      <a:pt x="483" y="407"/>
                    </a:lnTo>
                    <a:lnTo>
                      <a:pt x="462" y="388"/>
                    </a:lnTo>
                  </a:path>
                </a:pathLst>
              </a:custGeom>
              <a:solidFill>
                <a:srgbClr val="00f008"/>
              </a:solidFill>
              <a:ln cap="rnd" w="12600">
                <a:solidFill>
                  <a:srgbClr val="ffb31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1503" name=""/>
              <p:cNvSpPr/>
              <p:nvPr/>
            </p:nvSpPr>
            <p:spPr>
              <a:xfrm>
                <a:off x="5361480" y="1673280"/>
                <a:ext cx="939600" cy="979560"/>
              </a:xfrm>
              <a:custGeom>
                <a:avLst/>
                <a:gdLst/>
                <a:ahLst/>
                <a:rect l="l" t="t" r="r" b="b"/>
                <a:pathLst>
                  <a:path w="645" h="717">
                    <a:moveTo>
                      <a:pt x="69" y="716"/>
                    </a:moveTo>
                    <a:lnTo>
                      <a:pt x="69" y="487"/>
                    </a:lnTo>
                    <a:lnTo>
                      <a:pt x="31" y="458"/>
                    </a:lnTo>
                    <a:lnTo>
                      <a:pt x="31" y="449"/>
                    </a:lnTo>
                    <a:lnTo>
                      <a:pt x="50" y="439"/>
                    </a:lnTo>
                    <a:lnTo>
                      <a:pt x="50" y="420"/>
                    </a:lnTo>
                    <a:lnTo>
                      <a:pt x="50" y="410"/>
                    </a:lnTo>
                    <a:lnTo>
                      <a:pt x="50" y="391"/>
                    </a:lnTo>
                    <a:lnTo>
                      <a:pt x="50" y="382"/>
                    </a:lnTo>
                    <a:lnTo>
                      <a:pt x="40" y="334"/>
                    </a:lnTo>
                    <a:lnTo>
                      <a:pt x="40" y="325"/>
                    </a:lnTo>
                    <a:lnTo>
                      <a:pt x="40" y="306"/>
                    </a:lnTo>
                    <a:lnTo>
                      <a:pt x="31" y="286"/>
                    </a:lnTo>
                    <a:lnTo>
                      <a:pt x="31" y="229"/>
                    </a:lnTo>
                    <a:lnTo>
                      <a:pt x="31" y="191"/>
                    </a:lnTo>
                    <a:lnTo>
                      <a:pt x="11" y="181"/>
                    </a:lnTo>
                    <a:lnTo>
                      <a:pt x="11" y="144"/>
                    </a:lnTo>
                    <a:lnTo>
                      <a:pt x="11" y="105"/>
                    </a:lnTo>
                    <a:lnTo>
                      <a:pt x="11" y="86"/>
                    </a:lnTo>
                    <a:lnTo>
                      <a:pt x="11" y="76"/>
                    </a:lnTo>
                    <a:lnTo>
                      <a:pt x="2" y="48"/>
                    </a:lnTo>
                    <a:lnTo>
                      <a:pt x="0" y="29"/>
                    </a:lnTo>
                    <a:lnTo>
                      <a:pt x="165" y="38"/>
                    </a:lnTo>
                    <a:lnTo>
                      <a:pt x="174" y="9"/>
                    </a:lnTo>
                    <a:lnTo>
                      <a:pt x="174" y="0"/>
                    </a:lnTo>
                    <a:lnTo>
                      <a:pt x="184" y="0"/>
                    </a:lnTo>
                    <a:lnTo>
                      <a:pt x="204" y="0"/>
                    </a:lnTo>
                    <a:lnTo>
                      <a:pt x="204" y="29"/>
                    </a:lnTo>
                    <a:lnTo>
                      <a:pt x="213" y="48"/>
                    </a:lnTo>
                    <a:lnTo>
                      <a:pt x="204" y="67"/>
                    </a:lnTo>
                    <a:lnTo>
                      <a:pt x="222" y="76"/>
                    </a:lnTo>
                    <a:lnTo>
                      <a:pt x="232" y="76"/>
                    </a:lnTo>
                    <a:lnTo>
                      <a:pt x="242" y="76"/>
                    </a:lnTo>
                    <a:lnTo>
                      <a:pt x="251" y="86"/>
                    </a:lnTo>
                    <a:lnTo>
                      <a:pt x="261" y="86"/>
                    </a:lnTo>
                    <a:lnTo>
                      <a:pt x="279" y="86"/>
                    </a:lnTo>
                    <a:lnTo>
                      <a:pt x="279" y="96"/>
                    </a:lnTo>
                    <a:lnTo>
                      <a:pt x="309" y="96"/>
                    </a:lnTo>
                    <a:lnTo>
                      <a:pt x="318" y="86"/>
                    </a:lnTo>
                    <a:lnTo>
                      <a:pt x="347" y="86"/>
                    </a:lnTo>
                    <a:lnTo>
                      <a:pt x="376" y="96"/>
                    </a:lnTo>
                    <a:lnTo>
                      <a:pt x="385" y="105"/>
                    </a:lnTo>
                    <a:lnTo>
                      <a:pt x="395" y="105"/>
                    </a:lnTo>
                    <a:lnTo>
                      <a:pt x="395" y="124"/>
                    </a:lnTo>
                    <a:lnTo>
                      <a:pt x="404" y="124"/>
                    </a:lnTo>
                    <a:lnTo>
                      <a:pt x="414" y="114"/>
                    </a:lnTo>
                    <a:lnTo>
                      <a:pt x="424" y="114"/>
                    </a:lnTo>
                    <a:lnTo>
                      <a:pt x="433" y="124"/>
                    </a:lnTo>
                    <a:lnTo>
                      <a:pt x="453" y="133"/>
                    </a:lnTo>
                    <a:lnTo>
                      <a:pt x="462" y="144"/>
                    </a:lnTo>
                    <a:lnTo>
                      <a:pt x="472" y="144"/>
                    </a:lnTo>
                    <a:lnTo>
                      <a:pt x="481" y="144"/>
                    </a:lnTo>
                    <a:lnTo>
                      <a:pt x="490" y="144"/>
                    </a:lnTo>
                    <a:lnTo>
                      <a:pt x="519" y="124"/>
                    </a:lnTo>
                    <a:lnTo>
                      <a:pt x="529" y="124"/>
                    </a:lnTo>
                    <a:lnTo>
                      <a:pt x="539" y="133"/>
                    </a:lnTo>
                    <a:lnTo>
                      <a:pt x="587" y="133"/>
                    </a:lnTo>
                    <a:lnTo>
                      <a:pt x="596" y="133"/>
                    </a:lnTo>
                    <a:lnTo>
                      <a:pt x="596" y="144"/>
                    </a:lnTo>
                    <a:lnTo>
                      <a:pt x="615" y="153"/>
                    </a:lnTo>
                    <a:lnTo>
                      <a:pt x="625" y="144"/>
                    </a:lnTo>
                    <a:lnTo>
                      <a:pt x="644" y="144"/>
                    </a:lnTo>
                    <a:lnTo>
                      <a:pt x="635" y="153"/>
                    </a:lnTo>
                    <a:lnTo>
                      <a:pt x="606" y="172"/>
                    </a:lnTo>
                    <a:lnTo>
                      <a:pt x="587" y="172"/>
                    </a:lnTo>
                    <a:lnTo>
                      <a:pt x="577" y="181"/>
                    </a:lnTo>
                    <a:lnTo>
                      <a:pt x="567" y="191"/>
                    </a:lnTo>
                    <a:lnTo>
                      <a:pt x="539" y="201"/>
                    </a:lnTo>
                    <a:lnTo>
                      <a:pt x="529" y="210"/>
                    </a:lnTo>
                    <a:lnTo>
                      <a:pt x="490" y="258"/>
                    </a:lnTo>
                    <a:lnTo>
                      <a:pt x="433" y="306"/>
                    </a:lnTo>
                    <a:lnTo>
                      <a:pt x="424" y="315"/>
                    </a:lnTo>
                    <a:lnTo>
                      <a:pt x="414" y="325"/>
                    </a:lnTo>
                    <a:lnTo>
                      <a:pt x="424" y="391"/>
                    </a:lnTo>
                    <a:lnTo>
                      <a:pt x="414" y="391"/>
                    </a:lnTo>
                    <a:lnTo>
                      <a:pt x="404" y="401"/>
                    </a:lnTo>
                    <a:lnTo>
                      <a:pt x="376" y="420"/>
                    </a:lnTo>
                    <a:lnTo>
                      <a:pt x="376" y="430"/>
                    </a:lnTo>
                    <a:lnTo>
                      <a:pt x="367" y="449"/>
                    </a:lnTo>
                    <a:lnTo>
                      <a:pt x="385" y="458"/>
                    </a:lnTo>
                    <a:lnTo>
                      <a:pt x="395" y="467"/>
                    </a:lnTo>
                    <a:lnTo>
                      <a:pt x="385" y="487"/>
                    </a:lnTo>
                    <a:lnTo>
                      <a:pt x="385" y="496"/>
                    </a:lnTo>
                    <a:lnTo>
                      <a:pt x="385" y="515"/>
                    </a:lnTo>
                    <a:lnTo>
                      <a:pt x="385" y="554"/>
                    </a:lnTo>
                    <a:lnTo>
                      <a:pt x="395" y="563"/>
                    </a:lnTo>
                    <a:lnTo>
                      <a:pt x="395" y="572"/>
                    </a:lnTo>
                    <a:lnTo>
                      <a:pt x="424" y="572"/>
                    </a:lnTo>
                    <a:lnTo>
                      <a:pt x="424" y="583"/>
                    </a:lnTo>
                    <a:lnTo>
                      <a:pt x="433" y="583"/>
                    </a:lnTo>
                    <a:lnTo>
                      <a:pt x="462" y="602"/>
                    </a:lnTo>
                    <a:lnTo>
                      <a:pt x="472" y="620"/>
                    </a:lnTo>
                    <a:lnTo>
                      <a:pt x="490" y="640"/>
                    </a:lnTo>
                    <a:lnTo>
                      <a:pt x="519" y="659"/>
                    </a:lnTo>
                    <a:lnTo>
                      <a:pt x="519" y="678"/>
                    </a:lnTo>
                    <a:lnTo>
                      <a:pt x="529" y="697"/>
                    </a:lnTo>
                    <a:lnTo>
                      <a:pt x="69" y="716"/>
                    </a:lnTo>
                  </a:path>
                </a:pathLst>
              </a:custGeom>
              <a:solidFill>
                <a:srgbClr val="00f008"/>
              </a:solidFill>
              <a:ln cap="rnd" w="12600">
                <a:solidFill>
                  <a:srgbClr val="ffb31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1504" name=""/>
              <p:cNvSpPr/>
              <p:nvPr/>
            </p:nvSpPr>
            <p:spPr>
              <a:xfrm>
                <a:off x="5890320" y="2043720"/>
                <a:ext cx="752040" cy="747360"/>
              </a:xfrm>
              <a:custGeom>
                <a:avLst/>
                <a:gdLst/>
                <a:ahLst/>
                <a:rect l="l" t="t" r="r" b="b"/>
                <a:pathLst>
                  <a:path w="516" h="547">
                    <a:moveTo>
                      <a:pt x="220" y="546"/>
                    </a:moveTo>
                    <a:lnTo>
                      <a:pt x="220" y="537"/>
                    </a:lnTo>
                    <a:lnTo>
                      <a:pt x="209" y="527"/>
                    </a:lnTo>
                    <a:lnTo>
                      <a:pt x="181" y="517"/>
                    </a:lnTo>
                    <a:lnTo>
                      <a:pt x="172" y="479"/>
                    </a:lnTo>
                    <a:lnTo>
                      <a:pt x="162" y="469"/>
                    </a:lnTo>
                    <a:lnTo>
                      <a:pt x="172" y="460"/>
                    </a:lnTo>
                    <a:lnTo>
                      <a:pt x="172" y="450"/>
                    </a:lnTo>
                    <a:lnTo>
                      <a:pt x="162" y="441"/>
                    </a:lnTo>
                    <a:lnTo>
                      <a:pt x="162" y="421"/>
                    </a:lnTo>
                    <a:lnTo>
                      <a:pt x="152" y="403"/>
                    </a:lnTo>
                    <a:lnTo>
                      <a:pt x="152" y="383"/>
                    </a:lnTo>
                    <a:lnTo>
                      <a:pt x="124" y="364"/>
                    </a:lnTo>
                    <a:lnTo>
                      <a:pt x="105" y="345"/>
                    </a:lnTo>
                    <a:lnTo>
                      <a:pt x="95" y="326"/>
                    </a:lnTo>
                    <a:lnTo>
                      <a:pt x="66" y="307"/>
                    </a:lnTo>
                    <a:lnTo>
                      <a:pt x="57" y="307"/>
                    </a:lnTo>
                    <a:lnTo>
                      <a:pt x="57" y="297"/>
                    </a:lnTo>
                    <a:lnTo>
                      <a:pt x="29" y="297"/>
                    </a:lnTo>
                    <a:lnTo>
                      <a:pt x="29" y="287"/>
                    </a:lnTo>
                    <a:lnTo>
                      <a:pt x="19" y="278"/>
                    </a:lnTo>
                    <a:lnTo>
                      <a:pt x="19" y="239"/>
                    </a:lnTo>
                    <a:lnTo>
                      <a:pt x="19" y="220"/>
                    </a:lnTo>
                    <a:lnTo>
                      <a:pt x="19" y="211"/>
                    </a:lnTo>
                    <a:lnTo>
                      <a:pt x="29" y="191"/>
                    </a:lnTo>
                    <a:lnTo>
                      <a:pt x="19" y="182"/>
                    </a:lnTo>
                    <a:lnTo>
                      <a:pt x="0" y="173"/>
                    </a:lnTo>
                    <a:lnTo>
                      <a:pt x="9" y="153"/>
                    </a:lnTo>
                    <a:lnTo>
                      <a:pt x="9" y="144"/>
                    </a:lnTo>
                    <a:lnTo>
                      <a:pt x="38" y="125"/>
                    </a:lnTo>
                    <a:lnTo>
                      <a:pt x="48" y="115"/>
                    </a:lnTo>
                    <a:lnTo>
                      <a:pt x="57" y="115"/>
                    </a:lnTo>
                    <a:lnTo>
                      <a:pt x="48" y="48"/>
                    </a:lnTo>
                    <a:lnTo>
                      <a:pt x="57" y="38"/>
                    </a:lnTo>
                    <a:lnTo>
                      <a:pt x="66" y="29"/>
                    </a:lnTo>
                    <a:lnTo>
                      <a:pt x="77" y="38"/>
                    </a:lnTo>
                    <a:lnTo>
                      <a:pt x="86" y="38"/>
                    </a:lnTo>
                    <a:lnTo>
                      <a:pt x="95" y="38"/>
                    </a:lnTo>
                    <a:lnTo>
                      <a:pt x="124" y="19"/>
                    </a:lnTo>
                    <a:lnTo>
                      <a:pt x="162" y="0"/>
                    </a:lnTo>
                    <a:lnTo>
                      <a:pt x="172" y="0"/>
                    </a:lnTo>
                    <a:lnTo>
                      <a:pt x="172" y="9"/>
                    </a:lnTo>
                    <a:lnTo>
                      <a:pt x="172" y="19"/>
                    </a:lnTo>
                    <a:lnTo>
                      <a:pt x="172" y="29"/>
                    </a:lnTo>
                    <a:lnTo>
                      <a:pt x="162" y="38"/>
                    </a:lnTo>
                    <a:lnTo>
                      <a:pt x="181" y="38"/>
                    </a:lnTo>
                    <a:lnTo>
                      <a:pt x="191" y="38"/>
                    </a:lnTo>
                    <a:lnTo>
                      <a:pt x="200" y="48"/>
                    </a:lnTo>
                    <a:lnTo>
                      <a:pt x="209" y="38"/>
                    </a:lnTo>
                    <a:lnTo>
                      <a:pt x="220" y="48"/>
                    </a:lnTo>
                    <a:lnTo>
                      <a:pt x="229" y="48"/>
                    </a:lnTo>
                    <a:lnTo>
                      <a:pt x="229" y="57"/>
                    </a:lnTo>
                    <a:lnTo>
                      <a:pt x="238" y="67"/>
                    </a:lnTo>
                    <a:lnTo>
                      <a:pt x="238" y="77"/>
                    </a:lnTo>
                    <a:lnTo>
                      <a:pt x="324" y="86"/>
                    </a:lnTo>
                    <a:lnTo>
                      <a:pt x="334" y="86"/>
                    </a:lnTo>
                    <a:lnTo>
                      <a:pt x="353" y="105"/>
                    </a:lnTo>
                    <a:lnTo>
                      <a:pt x="363" y="105"/>
                    </a:lnTo>
                    <a:lnTo>
                      <a:pt x="372" y="105"/>
                    </a:lnTo>
                    <a:lnTo>
                      <a:pt x="391" y="105"/>
                    </a:lnTo>
                    <a:lnTo>
                      <a:pt x="410" y="115"/>
                    </a:lnTo>
                    <a:lnTo>
                      <a:pt x="410" y="125"/>
                    </a:lnTo>
                    <a:lnTo>
                      <a:pt x="420" y="125"/>
                    </a:lnTo>
                    <a:lnTo>
                      <a:pt x="438" y="134"/>
                    </a:lnTo>
                    <a:lnTo>
                      <a:pt x="438" y="144"/>
                    </a:lnTo>
                    <a:lnTo>
                      <a:pt x="438" y="173"/>
                    </a:lnTo>
                    <a:lnTo>
                      <a:pt x="438" y="182"/>
                    </a:lnTo>
                    <a:lnTo>
                      <a:pt x="449" y="173"/>
                    </a:lnTo>
                    <a:lnTo>
                      <a:pt x="458" y="173"/>
                    </a:lnTo>
                    <a:lnTo>
                      <a:pt x="449" y="182"/>
                    </a:lnTo>
                    <a:lnTo>
                      <a:pt x="449" y="191"/>
                    </a:lnTo>
                    <a:lnTo>
                      <a:pt x="449" y="201"/>
                    </a:lnTo>
                    <a:lnTo>
                      <a:pt x="467" y="211"/>
                    </a:lnTo>
                    <a:lnTo>
                      <a:pt x="449" y="230"/>
                    </a:lnTo>
                    <a:lnTo>
                      <a:pt x="429" y="249"/>
                    </a:lnTo>
                    <a:lnTo>
                      <a:pt x="429" y="268"/>
                    </a:lnTo>
                    <a:lnTo>
                      <a:pt x="429" y="278"/>
                    </a:lnTo>
                    <a:lnTo>
                      <a:pt x="449" y="278"/>
                    </a:lnTo>
                    <a:lnTo>
                      <a:pt x="458" y="249"/>
                    </a:lnTo>
                    <a:lnTo>
                      <a:pt x="477" y="230"/>
                    </a:lnTo>
                    <a:lnTo>
                      <a:pt x="486" y="230"/>
                    </a:lnTo>
                    <a:lnTo>
                      <a:pt x="486" y="220"/>
                    </a:lnTo>
                    <a:lnTo>
                      <a:pt x="496" y="211"/>
                    </a:lnTo>
                    <a:lnTo>
                      <a:pt x="496" y="201"/>
                    </a:lnTo>
                    <a:lnTo>
                      <a:pt x="496" y="191"/>
                    </a:lnTo>
                    <a:lnTo>
                      <a:pt x="506" y="182"/>
                    </a:lnTo>
                    <a:lnTo>
                      <a:pt x="515" y="182"/>
                    </a:lnTo>
                    <a:lnTo>
                      <a:pt x="515" y="201"/>
                    </a:lnTo>
                    <a:lnTo>
                      <a:pt x="496" y="230"/>
                    </a:lnTo>
                    <a:lnTo>
                      <a:pt x="496" y="239"/>
                    </a:lnTo>
                    <a:lnTo>
                      <a:pt x="486" y="249"/>
                    </a:lnTo>
                    <a:lnTo>
                      <a:pt x="486" y="259"/>
                    </a:lnTo>
                    <a:lnTo>
                      <a:pt x="477" y="278"/>
                    </a:lnTo>
                    <a:lnTo>
                      <a:pt x="477" y="307"/>
                    </a:lnTo>
                    <a:lnTo>
                      <a:pt x="477" y="316"/>
                    </a:lnTo>
                    <a:lnTo>
                      <a:pt x="467" y="326"/>
                    </a:lnTo>
                    <a:lnTo>
                      <a:pt x="467" y="335"/>
                    </a:lnTo>
                    <a:lnTo>
                      <a:pt x="467" y="355"/>
                    </a:lnTo>
                    <a:lnTo>
                      <a:pt x="467" y="383"/>
                    </a:lnTo>
                    <a:lnTo>
                      <a:pt x="467" y="393"/>
                    </a:lnTo>
                    <a:lnTo>
                      <a:pt x="458" y="421"/>
                    </a:lnTo>
                    <a:lnTo>
                      <a:pt x="458" y="469"/>
                    </a:lnTo>
                    <a:lnTo>
                      <a:pt x="477" y="498"/>
                    </a:lnTo>
                    <a:lnTo>
                      <a:pt x="467" y="498"/>
                    </a:lnTo>
                    <a:lnTo>
                      <a:pt x="467" y="508"/>
                    </a:lnTo>
                    <a:lnTo>
                      <a:pt x="467" y="517"/>
                    </a:lnTo>
                    <a:lnTo>
                      <a:pt x="467" y="527"/>
                    </a:lnTo>
                    <a:lnTo>
                      <a:pt x="220" y="546"/>
                    </a:lnTo>
                  </a:path>
                </a:pathLst>
              </a:custGeom>
              <a:solidFill>
                <a:srgbClr val="00f008"/>
              </a:solidFill>
              <a:ln cap="rnd" w="12600">
                <a:solidFill>
                  <a:srgbClr val="ffb31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1505" name=""/>
              <p:cNvSpPr/>
              <p:nvPr/>
            </p:nvSpPr>
            <p:spPr>
              <a:xfrm>
                <a:off x="5429880" y="2617560"/>
                <a:ext cx="850680" cy="538560"/>
              </a:xfrm>
              <a:custGeom>
                <a:avLst/>
                <a:gdLst/>
                <a:ahLst/>
                <a:rect l="l" t="t" r="r" b="b"/>
                <a:pathLst>
                  <a:path w="584" h="394">
                    <a:moveTo>
                      <a:pt x="19" y="19"/>
                    </a:moveTo>
                    <a:lnTo>
                      <a:pt x="478" y="0"/>
                    </a:lnTo>
                    <a:lnTo>
                      <a:pt x="478" y="19"/>
                    </a:lnTo>
                    <a:lnTo>
                      <a:pt x="487" y="29"/>
                    </a:lnTo>
                    <a:lnTo>
                      <a:pt x="487" y="38"/>
                    </a:lnTo>
                    <a:lnTo>
                      <a:pt x="478" y="48"/>
                    </a:lnTo>
                    <a:lnTo>
                      <a:pt x="487" y="57"/>
                    </a:lnTo>
                    <a:lnTo>
                      <a:pt x="497" y="96"/>
                    </a:lnTo>
                    <a:lnTo>
                      <a:pt x="526" y="105"/>
                    </a:lnTo>
                    <a:lnTo>
                      <a:pt x="535" y="115"/>
                    </a:lnTo>
                    <a:lnTo>
                      <a:pt x="535" y="125"/>
                    </a:lnTo>
                    <a:lnTo>
                      <a:pt x="535" y="134"/>
                    </a:lnTo>
                    <a:lnTo>
                      <a:pt x="554" y="144"/>
                    </a:lnTo>
                    <a:lnTo>
                      <a:pt x="564" y="154"/>
                    </a:lnTo>
                    <a:lnTo>
                      <a:pt x="574" y="163"/>
                    </a:lnTo>
                    <a:lnTo>
                      <a:pt x="583" y="182"/>
                    </a:lnTo>
                    <a:lnTo>
                      <a:pt x="583" y="191"/>
                    </a:lnTo>
                    <a:lnTo>
                      <a:pt x="574" y="211"/>
                    </a:lnTo>
                    <a:lnTo>
                      <a:pt x="574" y="230"/>
                    </a:lnTo>
                    <a:lnTo>
                      <a:pt x="554" y="239"/>
                    </a:lnTo>
                    <a:lnTo>
                      <a:pt x="535" y="250"/>
                    </a:lnTo>
                    <a:lnTo>
                      <a:pt x="517" y="250"/>
                    </a:lnTo>
                    <a:lnTo>
                      <a:pt x="506" y="259"/>
                    </a:lnTo>
                    <a:lnTo>
                      <a:pt x="497" y="268"/>
                    </a:lnTo>
                    <a:lnTo>
                      <a:pt x="506" y="278"/>
                    </a:lnTo>
                    <a:lnTo>
                      <a:pt x="517" y="297"/>
                    </a:lnTo>
                    <a:lnTo>
                      <a:pt x="517" y="316"/>
                    </a:lnTo>
                    <a:lnTo>
                      <a:pt x="497" y="345"/>
                    </a:lnTo>
                    <a:lnTo>
                      <a:pt x="487" y="355"/>
                    </a:lnTo>
                    <a:lnTo>
                      <a:pt x="478" y="364"/>
                    </a:lnTo>
                    <a:lnTo>
                      <a:pt x="478" y="374"/>
                    </a:lnTo>
                    <a:lnTo>
                      <a:pt x="478" y="393"/>
                    </a:lnTo>
                    <a:lnTo>
                      <a:pt x="449" y="364"/>
                    </a:lnTo>
                    <a:lnTo>
                      <a:pt x="77" y="374"/>
                    </a:lnTo>
                    <a:lnTo>
                      <a:pt x="77" y="364"/>
                    </a:lnTo>
                    <a:lnTo>
                      <a:pt x="67" y="355"/>
                    </a:lnTo>
                    <a:lnTo>
                      <a:pt x="77" y="345"/>
                    </a:lnTo>
                    <a:lnTo>
                      <a:pt x="67" y="336"/>
                    </a:lnTo>
                    <a:lnTo>
                      <a:pt x="67" y="326"/>
                    </a:lnTo>
                    <a:lnTo>
                      <a:pt x="67" y="316"/>
                    </a:lnTo>
                    <a:lnTo>
                      <a:pt x="67" y="307"/>
                    </a:lnTo>
                    <a:lnTo>
                      <a:pt x="57" y="297"/>
                    </a:lnTo>
                    <a:lnTo>
                      <a:pt x="57" y="278"/>
                    </a:lnTo>
                    <a:lnTo>
                      <a:pt x="57" y="268"/>
                    </a:lnTo>
                    <a:lnTo>
                      <a:pt x="57" y="259"/>
                    </a:lnTo>
                    <a:lnTo>
                      <a:pt x="48" y="250"/>
                    </a:lnTo>
                    <a:lnTo>
                      <a:pt x="38" y="239"/>
                    </a:lnTo>
                    <a:lnTo>
                      <a:pt x="48" y="230"/>
                    </a:lnTo>
                    <a:lnTo>
                      <a:pt x="38" y="220"/>
                    </a:lnTo>
                    <a:lnTo>
                      <a:pt x="29" y="202"/>
                    </a:lnTo>
                    <a:lnTo>
                      <a:pt x="19" y="191"/>
                    </a:lnTo>
                    <a:lnTo>
                      <a:pt x="29" y="173"/>
                    </a:lnTo>
                    <a:lnTo>
                      <a:pt x="29" y="163"/>
                    </a:lnTo>
                    <a:lnTo>
                      <a:pt x="9" y="154"/>
                    </a:lnTo>
                    <a:lnTo>
                      <a:pt x="9" y="144"/>
                    </a:lnTo>
                    <a:lnTo>
                      <a:pt x="9" y="134"/>
                    </a:lnTo>
                    <a:lnTo>
                      <a:pt x="0" y="105"/>
                    </a:lnTo>
                    <a:lnTo>
                      <a:pt x="9" y="86"/>
                    </a:lnTo>
                    <a:lnTo>
                      <a:pt x="9" y="77"/>
                    </a:lnTo>
                    <a:lnTo>
                      <a:pt x="19" y="68"/>
                    </a:lnTo>
                    <a:lnTo>
                      <a:pt x="9" y="48"/>
                    </a:lnTo>
                    <a:lnTo>
                      <a:pt x="0" y="48"/>
                    </a:lnTo>
                    <a:lnTo>
                      <a:pt x="9" y="29"/>
                    </a:lnTo>
                    <a:lnTo>
                      <a:pt x="0" y="19"/>
                    </a:lnTo>
                    <a:lnTo>
                      <a:pt x="9" y="19"/>
                    </a:lnTo>
                    <a:lnTo>
                      <a:pt x="19" y="19"/>
                    </a:lnTo>
                  </a:path>
                </a:pathLst>
              </a:custGeom>
              <a:solidFill>
                <a:srgbClr val="00f008"/>
              </a:solidFill>
              <a:ln cap="rnd" w="12600">
                <a:solidFill>
                  <a:srgbClr val="ffb31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1506" name=""/>
              <p:cNvSpPr/>
              <p:nvPr/>
            </p:nvSpPr>
            <p:spPr>
              <a:xfrm>
                <a:off x="6112080" y="2761200"/>
                <a:ext cx="572400" cy="946800"/>
              </a:xfrm>
              <a:custGeom>
                <a:avLst/>
                <a:gdLst/>
                <a:ahLst/>
                <a:rect l="l" t="t" r="r" b="b"/>
                <a:pathLst>
                  <a:path w="393" h="693">
                    <a:moveTo>
                      <a:pt x="315" y="0"/>
                    </a:moveTo>
                    <a:lnTo>
                      <a:pt x="67" y="19"/>
                    </a:lnTo>
                    <a:lnTo>
                      <a:pt x="67" y="29"/>
                    </a:lnTo>
                    <a:lnTo>
                      <a:pt x="86" y="39"/>
                    </a:lnTo>
                    <a:lnTo>
                      <a:pt x="96" y="48"/>
                    </a:lnTo>
                    <a:lnTo>
                      <a:pt x="105" y="57"/>
                    </a:lnTo>
                    <a:lnTo>
                      <a:pt x="114" y="77"/>
                    </a:lnTo>
                    <a:lnTo>
                      <a:pt x="114" y="87"/>
                    </a:lnTo>
                    <a:lnTo>
                      <a:pt x="105" y="105"/>
                    </a:lnTo>
                    <a:lnTo>
                      <a:pt x="105" y="125"/>
                    </a:lnTo>
                    <a:lnTo>
                      <a:pt x="86" y="134"/>
                    </a:lnTo>
                    <a:lnTo>
                      <a:pt x="67" y="144"/>
                    </a:lnTo>
                    <a:lnTo>
                      <a:pt x="48" y="144"/>
                    </a:lnTo>
                    <a:lnTo>
                      <a:pt x="38" y="154"/>
                    </a:lnTo>
                    <a:lnTo>
                      <a:pt x="29" y="164"/>
                    </a:lnTo>
                    <a:lnTo>
                      <a:pt x="38" y="173"/>
                    </a:lnTo>
                    <a:lnTo>
                      <a:pt x="48" y="192"/>
                    </a:lnTo>
                    <a:lnTo>
                      <a:pt x="48" y="212"/>
                    </a:lnTo>
                    <a:lnTo>
                      <a:pt x="29" y="241"/>
                    </a:lnTo>
                    <a:lnTo>
                      <a:pt x="19" y="250"/>
                    </a:lnTo>
                    <a:lnTo>
                      <a:pt x="9" y="260"/>
                    </a:lnTo>
                    <a:lnTo>
                      <a:pt x="9" y="269"/>
                    </a:lnTo>
                    <a:lnTo>
                      <a:pt x="9" y="289"/>
                    </a:lnTo>
                    <a:lnTo>
                      <a:pt x="0" y="298"/>
                    </a:lnTo>
                    <a:lnTo>
                      <a:pt x="0" y="327"/>
                    </a:lnTo>
                    <a:lnTo>
                      <a:pt x="9" y="346"/>
                    </a:lnTo>
                    <a:lnTo>
                      <a:pt x="9" y="355"/>
                    </a:lnTo>
                    <a:lnTo>
                      <a:pt x="38" y="385"/>
                    </a:lnTo>
                    <a:lnTo>
                      <a:pt x="67" y="414"/>
                    </a:lnTo>
                    <a:lnTo>
                      <a:pt x="77" y="414"/>
                    </a:lnTo>
                    <a:lnTo>
                      <a:pt x="96" y="462"/>
                    </a:lnTo>
                    <a:lnTo>
                      <a:pt x="105" y="451"/>
                    </a:lnTo>
                    <a:lnTo>
                      <a:pt x="114" y="451"/>
                    </a:lnTo>
                    <a:lnTo>
                      <a:pt x="134" y="462"/>
                    </a:lnTo>
                    <a:lnTo>
                      <a:pt x="144" y="471"/>
                    </a:lnTo>
                    <a:lnTo>
                      <a:pt x="134" y="490"/>
                    </a:lnTo>
                    <a:lnTo>
                      <a:pt x="134" y="500"/>
                    </a:lnTo>
                    <a:lnTo>
                      <a:pt x="125" y="528"/>
                    </a:lnTo>
                    <a:lnTo>
                      <a:pt x="114" y="528"/>
                    </a:lnTo>
                    <a:lnTo>
                      <a:pt x="125" y="548"/>
                    </a:lnTo>
                    <a:lnTo>
                      <a:pt x="144" y="558"/>
                    </a:lnTo>
                    <a:lnTo>
                      <a:pt x="162" y="576"/>
                    </a:lnTo>
                    <a:lnTo>
                      <a:pt x="182" y="587"/>
                    </a:lnTo>
                    <a:lnTo>
                      <a:pt x="210" y="606"/>
                    </a:lnTo>
                    <a:lnTo>
                      <a:pt x="210" y="624"/>
                    </a:lnTo>
                    <a:lnTo>
                      <a:pt x="219" y="644"/>
                    </a:lnTo>
                    <a:lnTo>
                      <a:pt x="210" y="654"/>
                    </a:lnTo>
                    <a:lnTo>
                      <a:pt x="230" y="692"/>
                    </a:lnTo>
                    <a:lnTo>
                      <a:pt x="239" y="692"/>
                    </a:lnTo>
                    <a:lnTo>
                      <a:pt x="239" y="683"/>
                    </a:lnTo>
                    <a:lnTo>
                      <a:pt x="249" y="683"/>
                    </a:lnTo>
                    <a:lnTo>
                      <a:pt x="249" y="663"/>
                    </a:lnTo>
                    <a:lnTo>
                      <a:pt x="258" y="663"/>
                    </a:lnTo>
                    <a:lnTo>
                      <a:pt x="278" y="663"/>
                    </a:lnTo>
                    <a:lnTo>
                      <a:pt x="287" y="663"/>
                    </a:lnTo>
                    <a:lnTo>
                      <a:pt x="306" y="673"/>
                    </a:lnTo>
                    <a:lnTo>
                      <a:pt x="315" y="673"/>
                    </a:lnTo>
                    <a:lnTo>
                      <a:pt x="306" y="644"/>
                    </a:lnTo>
                    <a:lnTo>
                      <a:pt x="306" y="635"/>
                    </a:lnTo>
                    <a:lnTo>
                      <a:pt x="315" y="624"/>
                    </a:lnTo>
                    <a:lnTo>
                      <a:pt x="344" y="615"/>
                    </a:lnTo>
                    <a:lnTo>
                      <a:pt x="335" y="606"/>
                    </a:lnTo>
                    <a:lnTo>
                      <a:pt x="344" y="596"/>
                    </a:lnTo>
                    <a:lnTo>
                      <a:pt x="344" y="587"/>
                    </a:lnTo>
                    <a:lnTo>
                      <a:pt x="344" y="576"/>
                    </a:lnTo>
                    <a:lnTo>
                      <a:pt x="344" y="567"/>
                    </a:lnTo>
                    <a:lnTo>
                      <a:pt x="354" y="548"/>
                    </a:lnTo>
                    <a:lnTo>
                      <a:pt x="354" y="528"/>
                    </a:lnTo>
                    <a:lnTo>
                      <a:pt x="363" y="519"/>
                    </a:lnTo>
                    <a:lnTo>
                      <a:pt x="373" y="500"/>
                    </a:lnTo>
                    <a:lnTo>
                      <a:pt x="373" y="490"/>
                    </a:lnTo>
                    <a:lnTo>
                      <a:pt x="392" y="462"/>
                    </a:lnTo>
                    <a:lnTo>
                      <a:pt x="383" y="442"/>
                    </a:lnTo>
                    <a:lnTo>
                      <a:pt x="373" y="414"/>
                    </a:lnTo>
                    <a:lnTo>
                      <a:pt x="373" y="403"/>
                    </a:lnTo>
                    <a:lnTo>
                      <a:pt x="373" y="394"/>
                    </a:lnTo>
                    <a:lnTo>
                      <a:pt x="383" y="385"/>
                    </a:lnTo>
                    <a:lnTo>
                      <a:pt x="354" y="96"/>
                    </a:lnTo>
                    <a:lnTo>
                      <a:pt x="354" y="87"/>
                    </a:lnTo>
                    <a:lnTo>
                      <a:pt x="344" y="87"/>
                    </a:lnTo>
                    <a:lnTo>
                      <a:pt x="344" y="57"/>
                    </a:lnTo>
                    <a:lnTo>
                      <a:pt x="335" y="48"/>
                    </a:lnTo>
                    <a:lnTo>
                      <a:pt x="325" y="39"/>
                    </a:lnTo>
                    <a:lnTo>
                      <a:pt x="315" y="19"/>
                    </a:lnTo>
                    <a:lnTo>
                      <a:pt x="315" y="0"/>
                    </a:lnTo>
                  </a:path>
                </a:pathLst>
              </a:custGeom>
              <a:solidFill>
                <a:srgbClr val="00f008"/>
              </a:solidFill>
              <a:ln cap="rnd" w="12600">
                <a:solidFill>
                  <a:srgbClr val="ffb31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1507" name=""/>
              <p:cNvSpPr/>
              <p:nvPr/>
            </p:nvSpPr>
            <p:spPr>
              <a:xfrm>
                <a:off x="5540400" y="3116520"/>
                <a:ext cx="950040" cy="759600"/>
              </a:xfrm>
              <a:custGeom>
                <a:avLst/>
                <a:gdLst/>
                <a:ahLst/>
                <a:rect l="l" t="t" r="r" b="b"/>
                <a:pathLst>
                  <a:path w="652" h="556">
                    <a:moveTo>
                      <a:pt x="115" y="517"/>
                    </a:moveTo>
                    <a:lnTo>
                      <a:pt x="546" y="498"/>
                    </a:lnTo>
                    <a:lnTo>
                      <a:pt x="556" y="507"/>
                    </a:lnTo>
                    <a:lnTo>
                      <a:pt x="556" y="517"/>
                    </a:lnTo>
                    <a:lnTo>
                      <a:pt x="556" y="526"/>
                    </a:lnTo>
                    <a:lnTo>
                      <a:pt x="546" y="536"/>
                    </a:lnTo>
                    <a:lnTo>
                      <a:pt x="536" y="546"/>
                    </a:lnTo>
                    <a:lnTo>
                      <a:pt x="536" y="555"/>
                    </a:lnTo>
                    <a:lnTo>
                      <a:pt x="594" y="555"/>
                    </a:lnTo>
                    <a:lnTo>
                      <a:pt x="603" y="536"/>
                    </a:lnTo>
                    <a:lnTo>
                      <a:pt x="603" y="526"/>
                    </a:lnTo>
                    <a:lnTo>
                      <a:pt x="603" y="507"/>
                    </a:lnTo>
                    <a:lnTo>
                      <a:pt x="613" y="488"/>
                    </a:lnTo>
                    <a:lnTo>
                      <a:pt x="622" y="478"/>
                    </a:lnTo>
                    <a:lnTo>
                      <a:pt x="632" y="478"/>
                    </a:lnTo>
                    <a:lnTo>
                      <a:pt x="642" y="478"/>
                    </a:lnTo>
                    <a:lnTo>
                      <a:pt x="651" y="440"/>
                    </a:lnTo>
                    <a:lnTo>
                      <a:pt x="651" y="431"/>
                    </a:lnTo>
                    <a:lnTo>
                      <a:pt x="642" y="431"/>
                    </a:lnTo>
                    <a:lnTo>
                      <a:pt x="642" y="421"/>
                    </a:lnTo>
                    <a:lnTo>
                      <a:pt x="632" y="421"/>
                    </a:lnTo>
                    <a:lnTo>
                      <a:pt x="632" y="431"/>
                    </a:lnTo>
                    <a:lnTo>
                      <a:pt x="622" y="431"/>
                    </a:lnTo>
                    <a:lnTo>
                      <a:pt x="603" y="393"/>
                    </a:lnTo>
                    <a:lnTo>
                      <a:pt x="613" y="383"/>
                    </a:lnTo>
                    <a:lnTo>
                      <a:pt x="603" y="363"/>
                    </a:lnTo>
                    <a:lnTo>
                      <a:pt x="603" y="345"/>
                    </a:lnTo>
                    <a:lnTo>
                      <a:pt x="574" y="325"/>
                    </a:lnTo>
                    <a:lnTo>
                      <a:pt x="556" y="316"/>
                    </a:lnTo>
                    <a:lnTo>
                      <a:pt x="536" y="297"/>
                    </a:lnTo>
                    <a:lnTo>
                      <a:pt x="517" y="287"/>
                    </a:lnTo>
                    <a:lnTo>
                      <a:pt x="508" y="268"/>
                    </a:lnTo>
                    <a:lnTo>
                      <a:pt x="517" y="268"/>
                    </a:lnTo>
                    <a:lnTo>
                      <a:pt x="526" y="239"/>
                    </a:lnTo>
                    <a:lnTo>
                      <a:pt x="526" y="230"/>
                    </a:lnTo>
                    <a:lnTo>
                      <a:pt x="536" y="210"/>
                    </a:lnTo>
                    <a:lnTo>
                      <a:pt x="526" y="201"/>
                    </a:lnTo>
                    <a:lnTo>
                      <a:pt x="508" y="192"/>
                    </a:lnTo>
                    <a:lnTo>
                      <a:pt x="497" y="192"/>
                    </a:lnTo>
                    <a:lnTo>
                      <a:pt x="488" y="201"/>
                    </a:lnTo>
                    <a:lnTo>
                      <a:pt x="469" y="153"/>
                    </a:lnTo>
                    <a:lnTo>
                      <a:pt x="460" y="153"/>
                    </a:lnTo>
                    <a:lnTo>
                      <a:pt x="431" y="124"/>
                    </a:lnTo>
                    <a:lnTo>
                      <a:pt x="402" y="96"/>
                    </a:lnTo>
                    <a:lnTo>
                      <a:pt x="402" y="86"/>
                    </a:lnTo>
                    <a:lnTo>
                      <a:pt x="393" y="67"/>
                    </a:lnTo>
                    <a:lnTo>
                      <a:pt x="393" y="39"/>
                    </a:lnTo>
                    <a:lnTo>
                      <a:pt x="402" y="29"/>
                    </a:lnTo>
                    <a:lnTo>
                      <a:pt x="374" y="0"/>
                    </a:lnTo>
                    <a:lnTo>
                      <a:pt x="0" y="9"/>
                    </a:lnTo>
                    <a:lnTo>
                      <a:pt x="9" y="19"/>
                    </a:lnTo>
                    <a:lnTo>
                      <a:pt x="19" y="29"/>
                    </a:lnTo>
                    <a:lnTo>
                      <a:pt x="19" y="48"/>
                    </a:lnTo>
                    <a:lnTo>
                      <a:pt x="38" y="57"/>
                    </a:lnTo>
                    <a:lnTo>
                      <a:pt x="38" y="67"/>
                    </a:lnTo>
                    <a:lnTo>
                      <a:pt x="38" y="77"/>
                    </a:lnTo>
                    <a:lnTo>
                      <a:pt x="77" y="115"/>
                    </a:lnTo>
                    <a:lnTo>
                      <a:pt x="67" y="124"/>
                    </a:lnTo>
                    <a:lnTo>
                      <a:pt x="67" y="144"/>
                    </a:lnTo>
                    <a:lnTo>
                      <a:pt x="67" y="153"/>
                    </a:lnTo>
                    <a:lnTo>
                      <a:pt x="77" y="153"/>
                    </a:lnTo>
                    <a:lnTo>
                      <a:pt x="86" y="172"/>
                    </a:lnTo>
                    <a:lnTo>
                      <a:pt x="96" y="182"/>
                    </a:lnTo>
                    <a:lnTo>
                      <a:pt x="105" y="182"/>
                    </a:lnTo>
                    <a:lnTo>
                      <a:pt x="105" y="192"/>
                    </a:lnTo>
                    <a:lnTo>
                      <a:pt x="115" y="450"/>
                    </a:lnTo>
                    <a:lnTo>
                      <a:pt x="115" y="517"/>
                    </a:lnTo>
                  </a:path>
                </a:pathLst>
              </a:custGeom>
              <a:solidFill>
                <a:srgbClr val="00f008"/>
              </a:solidFill>
              <a:ln cap="rnd" w="12600">
                <a:solidFill>
                  <a:srgbClr val="ffb31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1508" name=""/>
              <p:cNvSpPr/>
              <p:nvPr/>
            </p:nvSpPr>
            <p:spPr>
              <a:xfrm>
                <a:off x="5131080" y="4920480"/>
                <a:ext cx="397800" cy="174600"/>
              </a:xfrm>
              <a:prstGeom prst="rect">
                <a:avLst/>
              </a:prstGeom>
              <a:noFill/>
              <a:ln w="0">
                <a:noFill/>
              </a:ln>
            </p:spPr>
            <p:style>
              <a:lnRef idx="0"/>
              <a:fillRef idx="0"/>
              <a:effectRef idx="0"/>
              <a:fontRef idx="minor"/>
            </p:style>
            <p:txBody>
              <a:bodyPr wrap="none" lIns="92160" rIns="92160" tIns="46080" bIns="4608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ffb310"/>
                    </a:solidFill>
                    <a:effectLst/>
                    <a:uFillTx/>
                    <a:latin typeface="Frutiger 45 Light"/>
                  </a:rPr>
                  <a:t>Texas</a:t>
                </a:r>
                <a:endParaRPr b="0" lang="en-US" sz="800" strike="noStrike" u="none">
                  <a:solidFill>
                    <a:srgbClr val="000000"/>
                  </a:solidFill>
                  <a:effectLst/>
                  <a:uFillTx/>
                  <a:latin typeface="Arial Unicode MS"/>
                </a:endParaRPr>
              </a:p>
            </p:txBody>
          </p:sp>
          <p:sp>
            <p:nvSpPr>
              <p:cNvPr id="1509" name=""/>
              <p:cNvSpPr/>
              <p:nvPr/>
            </p:nvSpPr>
            <p:spPr>
              <a:xfrm>
                <a:off x="5017320" y="3788640"/>
                <a:ext cx="604800" cy="173520"/>
              </a:xfrm>
              <a:prstGeom prst="rect">
                <a:avLst/>
              </a:prstGeom>
              <a:noFill/>
              <a:ln w="0">
                <a:noFill/>
              </a:ln>
            </p:spPr>
            <p:style>
              <a:lnRef idx="0"/>
              <a:fillRef idx="0"/>
              <a:effectRef idx="0"/>
              <a:fontRef idx="minor"/>
            </p:style>
            <p:txBody>
              <a:bodyPr wrap="none" lIns="92160" rIns="92160" tIns="46080" bIns="4608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808080"/>
                    </a:solidFill>
                    <a:effectLst/>
                    <a:uFillTx/>
                    <a:latin typeface="Frutiger 45 Light"/>
                  </a:rPr>
                  <a:t>Oklahoma</a:t>
                </a:r>
                <a:endParaRPr b="0" lang="en-US" sz="800" strike="noStrike" u="none">
                  <a:solidFill>
                    <a:srgbClr val="000000"/>
                  </a:solidFill>
                  <a:effectLst/>
                  <a:uFillTx/>
                  <a:latin typeface="Arial Unicode MS"/>
                </a:endParaRPr>
              </a:p>
            </p:txBody>
          </p:sp>
          <p:sp>
            <p:nvSpPr>
              <p:cNvPr id="1510" name=""/>
              <p:cNvSpPr/>
              <p:nvPr/>
            </p:nvSpPr>
            <p:spPr>
              <a:xfrm>
                <a:off x="4875840" y="3182040"/>
                <a:ext cx="457560" cy="172080"/>
              </a:xfrm>
              <a:prstGeom prst="rect">
                <a:avLst/>
              </a:prstGeom>
              <a:noFill/>
              <a:ln w="0">
                <a:noFill/>
              </a:ln>
            </p:spPr>
            <p:style>
              <a:lnRef idx="0"/>
              <a:fillRef idx="0"/>
              <a:effectRef idx="0"/>
              <a:fontRef idx="minor"/>
            </p:style>
            <p:txBody>
              <a:bodyPr wrap="none" lIns="92160" rIns="92160" tIns="46080" bIns="4608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ffb310"/>
                    </a:solidFill>
                    <a:effectLst/>
                    <a:uFillTx/>
                    <a:latin typeface="Frutiger 45 Light"/>
                  </a:rPr>
                  <a:t>Kansas</a:t>
                </a:r>
                <a:endParaRPr b="0" lang="en-US" sz="800" strike="noStrike" u="none">
                  <a:solidFill>
                    <a:srgbClr val="000000"/>
                  </a:solidFill>
                  <a:effectLst/>
                  <a:uFillTx/>
                  <a:latin typeface="Arial Unicode MS"/>
                </a:endParaRPr>
              </a:p>
            </p:txBody>
          </p:sp>
          <p:sp>
            <p:nvSpPr>
              <p:cNvPr id="1511" name=""/>
              <p:cNvSpPr/>
              <p:nvPr/>
            </p:nvSpPr>
            <p:spPr>
              <a:xfrm>
                <a:off x="5769360" y="3520800"/>
                <a:ext cx="524520" cy="173520"/>
              </a:xfrm>
              <a:prstGeom prst="rect">
                <a:avLst/>
              </a:prstGeom>
              <a:noFill/>
              <a:ln w="0">
                <a:noFill/>
              </a:ln>
            </p:spPr>
            <p:style>
              <a:lnRef idx="0"/>
              <a:fillRef idx="0"/>
              <a:effectRef idx="0"/>
              <a:fontRef idx="minor"/>
            </p:style>
            <p:txBody>
              <a:bodyPr wrap="none" lIns="92160" rIns="92160" tIns="46080" bIns="4608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ffb310"/>
                    </a:solidFill>
                    <a:effectLst/>
                    <a:uFillTx/>
                    <a:latin typeface="Frutiger 45 Light"/>
                  </a:rPr>
                  <a:t>Missouri</a:t>
                </a:r>
                <a:endParaRPr b="0" lang="en-US" sz="800" strike="noStrike" u="none">
                  <a:solidFill>
                    <a:srgbClr val="000000"/>
                  </a:solidFill>
                  <a:effectLst/>
                  <a:uFillTx/>
                  <a:latin typeface="Arial Unicode MS"/>
                </a:endParaRPr>
              </a:p>
            </p:txBody>
          </p:sp>
          <p:sp>
            <p:nvSpPr>
              <p:cNvPr id="1512" name=""/>
              <p:cNvSpPr/>
              <p:nvPr/>
            </p:nvSpPr>
            <p:spPr>
              <a:xfrm>
                <a:off x="4865760" y="2893680"/>
                <a:ext cx="560880" cy="172080"/>
              </a:xfrm>
              <a:prstGeom prst="rect">
                <a:avLst/>
              </a:prstGeom>
              <a:noFill/>
              <a:ln w="0">
                <a:noFill/>
              </a:ln>
            </p:spPr>
            <p:style>
              <a:lnRef idx="0"/>
              <a:fillRef idx="0"/>
              <a:effectRef idx="0"/>
              <a:fontRef idx="minor"/>
            </p:style>
            <p:txBody>
              <a:bodyPr wrap="none" lIns="92160" rIns="92160" tIns="46080" bIns="4608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ffb310"/>
                    </a:solidFill>
                    <a:effectLst/>
                    <a:uFillTx/>
                    <a:latin typeface="Frutiger 45 Light"/>
                  </a:rPr>
                  <a:t>Nebraska</a:t>
                </a:r>
                <a:endParaRPr b="0" lang="en-US" sz="800" strike="noStrike" u="none">
                  <a:solidFill>
                    <a:srgbClr val="000000"/>
                  </a:solidFill>
                  <a:effectLst/>
                  <a:uFillTx/>
                  <a:latin typeface="Arial Unicode MS"/>
                </a:endParaRPr>
              </a:p>
            </p:txBody>
          </p:sp>
          <p:sp>
            <p:nvSpPr>
              <p:cNvPr id="1513" name=""/>
              <p:cNvSpPr/>
              <p:nvPr/>
            </p:nvSpPr>
            <p:spPr>
              <a:xfrm>
                <a:off x="4665960" y="2352600"/>
                <a:ext cx="469080" cy="277200"/>
              </a:xfrm>
              <a:prstGeom prst="rect">
                <a:avLst/>
              </a:prstGeom>
              <a:noFill/>
              <a:ln w="0">
                <a:noFill/>
              </a:ln>
            </p:spPr>
            <p:style>
              <a:lnRef idx="0"/>
              <a:fillRef idx="0"/>
              <a:effectRef idx="0"/>
              <a:fontRef idx="minor"/>
            </p:style>
            <p:txBody>
              <a:bodyPr wrap="none" lIns="92160" rIns="92160" tIns="46080" bIns="4608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ffb310"/>
                    </a:solidFill>
                    <a:effectLst/>
                    <a:uFillTx/>
                    <a:latin typeface="Frutiger 45 Light"/>
                  </a:rPr>
                  <a:t>South</a:t>
                </a:r>
                <a:endParaRPr b="0" lang="en-US" sz="800" strike="noStrike" u="none">
                  <a:solidFill>
                    <a:srgbClr val="000000"/>
                  </a:solidFill>
                  <a:effectLst/>
                  <a:uFillTx/>
                  <a:latin typeface="Arial Unicode MS"/>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ffb310"/>
                    </a:solidFill>
                    <a:effectLst/>
                    <a:uFillTx/>
                    <a:latin typeface="Frutiger 45 Light"/>
                  </a:rPr>
                  <a:t>Dakota</a:t>
                </a:r>
                <a:endParaRPr b="0" lang="en-US" sz="800" strike="noStrike" u="none">
                  <a:solidFill>
                    <a:srgbClr val="000000"/>
                  </a:solidFill>
                  <a:effectLst/>
                  <a:uFillTx/>
                  <a:latin typeface="Arial Unicode MS"/>
                </a:endParaRPr>
              </a:p>
            </p:txBody>
          </p:sp>
          <p:sp>
            <p:nvSpPr>
              <p:cNvPr id="1514" name=""/>
              <p:cNvSpPr/>
              <p:nvPr/>
            </p:nvSpPr>
            <p:spPr>
              <a:xfrm>
                <a:off x="5947200" y="2333520"/>
                <a:ext cx="591840" cy="173520"/>
              </a:xfrm>
              <a:prstGeom prst="rect">
                <a:avLst/>
              </a:prstGeom>
              <a:noFill/>
              <a:ln w="0">
                <a:noFill/>
              </a:ln>
            </p:spPr>
            <p:style>
              <a:lnRef idx="0"/>
              <a:fillRef idx="0"/>
              <a:effectRef idx="0"/>
              <a:fontRef idx="minor"/>
            </p:style>
            <p:txBody>
              <a:bodyPr wrap="none" lIns="92160" rIns="92160" tIns="46080" bIns="4608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ffb310"/>
                    </a:solidFill>
                    <a:effectLst/>
                    <a:uFillTx/>
                    <a:latin typeface="Frutiger 45 Light"/>
                  </a:rPr>
                  <a:t>Wisconsin</a:t>
                </a:r>
                <a:endParaRPr b="0" lang="en-US" sz="800" strike="noStrike" u="none">
                  <a:solidFill>
                    <a:srgbClr val="000000"/>
                  </a:solidFill>
                  <a:effectLst/>
                  <a:uFillTx/>
                  <a:latin typeface="Arial Unicode MS"/>
                </a:endParaRPr>
              </a:p>
            </p:txBody>
          </p:sp>
          <p:sp>
            <p:nvSpPr>
              <p:cNvPr id="1515" name=""/>
              <p:cNvSpPr/>
              <p:nvPr/>
            </p:nvSpPr>
            <p:spPr>
              <a:xfrm>
                <a:off x="5849640" y="2950920"/>
                <a:ext cx="371160" cy="173520"/>
              </a:xfrm>
              <a:prstGeom prst="rect">
                <a:avLst/>
              </a:prstGeom>
              <a:noFill/>
              <a:ln w="0">
                <a:noFill/>
              </a:ln>
            </p:spPr>
            <p:style>
              <a:lnRef idx="0"/>
              <a:fillRef idx="0"/>
              <a:effectRef idx="0"/>
              <a:fontRef idx="minor"/>
            </p:style>
            <p:txBody>
              <a:bodyPr wrap="none" lIns="92160" rIns="92160" tIns="46080" bIns="4608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ffb310"/>
                    </a:solidFill>
                    <a:effectLst/>
                    <a:uFillTx/>
                    <a:latin typeface="Frutiger 45 Light"/>
                  </a:rPr>
                  <a:t>Iowa</a:t>
                </a:r>
                <a:endParaRPr b="0" lang="en-US" sz="800" strike="noStrike" u="none">
                  <a:solidFill>
                    <a:srgbClr val="000000"/>
                  </a:solidFill>
                  <a:effectLst/>
                  <a:uFillTx/>
                  <a:latin typeface="Arial Unicode MS"/>
                </a:endParaRPr>
              </a:p>
            </p:txBody>
          </p:sp>
          <p:sp>
            <p:nvSpPr>
              <p:cNvPr id="1516" name=""/>
              <p:cNvSpPr/>
              <p:nvPr/>
            </p:nvSpPr>
            <p:spPr>
              <a:xfrm>
                <a:off x="6189120" y="3113640"/>
                <a:ext cx="434160" cy="174600"/>
              </a:xfrm>
              <a:prstGeom prst="rect">
                <a:avLst/>
              </a:prstGeom>
              <a:noFill/>
              <a:ln w="0">
                <a:noFill/>
              </a:ln>
            </p:spPr>
            <p:style>
              <a:lnRef idx="0"/>
              <a:fillRef idx="0"/>
              <a:effectRef idx="0"/>
              <a:fontRef idx="minor"/>
            </p:style>
            <p:txBody>
              <a:bodyPr wrap="none" lIns="92160" rIns="92160" tIns="46080" bIns="4608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ffb310"/>
                    </a:solidFill>
                    <a:effectLst/>
                    <a:uFillTx/>
                    <a:latin typeface="Frutiger 45 Light"/>
                  </a:rPr>
                  <a:t>Illinois</a:t>
                </a:r>
                <a:endParaRPr b="0" lang="en-US" sz="800" strike="noStrike" u="none">
                  <a:solidFill>
                    <a:srgbClr val="000000"/>
                  </a:solidFill>
                  <a:effectLst/>
                  <a:uFillTx/>
                  <a:latin typeface="Arial Unicode MS"/>
                </a:endParaRPr>
              </a:p>
            </p:txBody>
          </p:sp>
          <p:sp>
            <p:nvSpPr>
              <p:cNvPr id="1517" name=""/>
              <p:cNvSpPr/>
              <p:nvPr/>
            </p:nvSpPr>
            <p:spPr>
              <a:xfrm>
                <a:off x="5444280" y="1912680"/>
                <a:ext cx="651240" cy="1237680"/>
              </a:xfrm>
              <a:custGeom>
                <a:avLst/>
                <a:gdLst/>
                <a:ahLst/>
                <a:rect l="l" t="t" r="r" b="b"/>
                <a:pathLst>
                  <a:path w="447" h="906">
                    <a:moveTo>
                      <a:pt x="26" y="905"/>
                    </a:moveTo>
                    <a:lnTo>
                      <a:pt x="15" y="785"/>
                    </a:lnTo>
                    <a:lnTo>
                      <a:pt x="0" y="729"/>
                    </a:lnTo>
                    <a:lnTo>
                      <a:pt x="311" y="402"/>
                    </a:lnTo>
                    <a:lnTo>
                      <a:pt x="296" y="327"/>
                    </a:lnTo>
                    <a:lnTo>
                      <a:pt x="292" y="282"/>
                    </a:lnTo>
                    <a:lnTo>
                      <a:pt x="307" y="229"/>
                    </a:lnTo>
                    <a:lnTo>
                      <a:pt x="345" y="146"/>
                    </a:lnTo>
                    <a:lnTo>
                      <a:pt x="446" y="0"/>
                    </a:lnTo>
                  </a:path>
                </a:pathLst>
              </a:custGeom>
              <a:noFill/>
              <a:ln cap="rnd" w="2556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1518" name=""/>
              <p:cNvSpPr/>
              <p:nvPr/>
            </p:nvSpPr>
            <p:spPr>
              <a:xfrm>
                <a:off x="5549040" y="2440080"/>
                <a:ext cx="332280" cy="546480"/>
              </a:xfrm>
              <a:custGeom>
                <a:avLst/>
                <a:gdLst/>
                <a:ahLst/>
                <a:rect l="l" t="t" r="r" b="b"/>
                <a:pathLst>
                  <a:path w="228" h="400">
                    <a:moveTo>
                      <a:pt x="0" y="94"/>
                    </a:moveTo>
                    <a:lnTo>
                      <a:pt x="32" y="87"/>
                    </a:lnTo>
                    <a:lnTo>
                      <a:pt x="90" y="0"/>
                    </a:lnTo>
                    <a:lnTo>
                      <a:pt x="205" y="38"/>
                    </a:lnTo>
                    <a:lnTo>
                      <a:pt x="227" y="45"/>
                    </a:lnTo>
                    <a:lnTo>
                      <a:pt x="211" y="147"/>
                    </a:lnTo>
                    <a:lnTo>
                      <a:pt x="195" y="252"/>
                    </a:lnTo>
                    <a:lnTo>
                      <a:pt x="170" y="324"/>
                    </a:lnTo>
                    <a:lnTo>
                      <a:pt x="163" y="399"/>
                    </a:lnTo>
                  </a:path>
                </a:pathLst>
              </a:custGeom>
              <a:noFill/>
              <a:ln cap="rnd" w="2556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1519" name=""/>
              <p:cNvSpPr/>
              <p:nvPr/>
            </p:nvSpPr>
            <p:spPr>
              <a:xfrm>
                <a:off x="5919480" y="1967040"/>
                <a:ext cx="649440" cy="170640"/>
              </a:xfrm>
              <a:custGeom>
                <a:avLst/>
                <a:gdLst/>
                <a:ahLst/>
                <a:rect l="l" t="t" r="r" b="b"/>
                <a:pathLst>
                  <a:path w="446" h="125">
                    <a:moveTo>
                      <a:pt x="0" y="0"/>
                    </a:moveTo>
                    <a:lnTo>
                      <a:pt x="19" y="90"/>
                    </a:lnTo>
                    <a:lnTo>
                      <a:pt x="67" y="124"/>
                    </a:lnTo>
                    <a:lnTo>
                      <a:pt x="153" y="120"/>
                    </a:lnTo>
                    <a:lnTo>
                      <a:pt x="445" y="86"/>
                    </a:lnTo>
                  </a:path>
                </a:pathLst>
              </a:custGeom>
              <a:noFill/>
              <a:ln cap="rnd" w="2556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1520" name=""/>
              <p:cNvSpPr/>
              <p:nvPr/>
            </p:nvSpPr>
            <p:spPr>
              <a:xfrm>
                <a:off x="5836320" y="1973880"/>
                <a:ext cx="160200" cy="82080"/>
              </a:xfrm>
              <a:custGeom>
                <a:avLst/>
                <a:gdLst/>
                <a:ahLst/>
                <a:rect l="l" t="t" r="r" b="b"/>
                <a:pathLst>
                  <a:path w="110" h="60">
                    <a:moveTo>
                      <a:pt x="0" y="59"/>
                    </a:moveTo>
                    <a:lnTo>
                      <a:pt x="34" y="33"/>
                    </a:lnTo>
                    <a:lnTo>
                      <a:pt x="56" y="22"/>
                    </a:lnTo>
                    <a:lnTo>
                      <a:pt x="98" y="18"/>
                    </a:lnTo>
                    <a:lnTo>
                      <a:pt x="109" y="0"/>
                    </a:lnTo>
                  </a:path>
                </a:pathLst>
              </a:custGeom>
              <a:noFill/>
              <a:ln cap="rnd" w="25560">
                <a:solidFill>
                  <a:srgbClr val="000000"/>
                </a:solidFill>
                <a:round/>
              </a:ln>
            </p:spPr>
            <p:style>
              <a:lnRef idx="0"/>
              <a:fillRef idx="0"/>
              <a:effectRef idx="0"/>
              <a:fontRef idx="minor"/>
            </p:style>
            <p:txBody>
              <a:bodyPr lIns="90000" rIns="90000" tIns="35280" bIns="35280" anchor="t">
                <a:noAutofit/>
              </a:bodyPr>
              <a:p>
                <a:endParaRPr b="0" lang="en-US" sz="2400" strike="noStrike" u="none">
                  <a:solidFill>
                    <a:srgbClr val="000000"/>
                  </a:solidFill>
                  <a:effectLst/>
                  <a:uFillTx/>
                  <a:latin typeface="Arial Unicode MS"/>
                </a:endParaRPr>
              </a:p>
            </p:txBody>
          </p:sp>
          <p:sp>
            <p:nvSpPr>
              <p:cNvPr id="1521" name=""/>
              <p:cNvSpPr/>
              <p:nvPr/>
            </p:nvSpPr>
            <p:spPr>
              <a:xfrm>
                <a:off x="5864040" y="2640960"/>
                <a:ext cx="322200" cy="0"/>
              </a:xfrm>
              <a:prstGeom prst="line">
                <a:avLst/>
              </a:prstGeom>
              <a:ln w="255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1522" name=""/>
              <p:cNvSpPr/>
              <p:nvPr/>
            </p:nvSpPr>
            <p:spPr>
              <a:xfrm>
                <a:off x="5897520" y="2471400"/>
                <a:ext cx="295920" cy="47880"/>
              </a:xfrm>
              <a:custGeom>
                <a:avLst/>
                <a:gdLst/>
                <a:ahLst/>
                <a:rect l="l" t="t" r="r" b="b"/>
                <a:pathLst>
                  <a:path w="203" h="35">
                    <a:moveTo>
                      <a:pt x="0" y="0"/>
                    </a:moveTo>
                    <a:lnTo>
                      <a:pt x="109" y="23"/>
                    </a:lnTo>
                    <a:lnTo>
                      <a:pt x="202" y="34"/>
                    </a:lnTo>
                  </a:path>
                </a:pathLst>
              </a:custGeom>
              <a:noFill/>
              <a:ln cap="rnd" w="25560">
                <a:solidFill>
                  <a:srgbClr val="000000"/>
                </a:solidFill>
                <a:round/>
              </a:ln>
            </p:spPr>
            <p:style>
              <a:lnRef idx="0"/>
              <a:fillRef idx="0"/>
              <a:effectRef idx="0"/>
              <a:fontRef idx="minor"/>
            </p:style>
            <p:txBody>
              <a:bodyPr lIns="90000" rIns="90000" tIns="1080" bIns="1080" anchor="t">
                <a:noAutofit/>
              </a:bodyPr>
              <a:p>
                <a:endParaRPr b="0" lang="en-US" sz="2400" strike="noStrike" u="none">
                  <a:solidFill>
                    <a:srgbClr val="000000"/>
                  </a:solidFill>
                  <a:effectLst/>
                  <a:uFillTx/>
                  <a:latin typeface="Arial Unicode MS"/>
                </a:endParaRPr>
              </a:p>
            </p:txBody>
          </p:sp>
          <p:sp>
            <p:nvSpPr>
              <p:cNvPr id="1523" name=""/>
              <p:cNvSpPr/>
              <p:nvPr/>
            </p:nvSpPr>
            <p:spPr>
              <a:xfrm>
                <a:off x="6135120" y="2136600"/>
                <a:ext cx="91800" cy="128520"/>
              </a:xfrm>
              <a:prstGeom prst="line">
                <a:avLst/>
              </a:prstGeom>
              <a:ln w="255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1524" name=""/>
              <p:cNvSpPr/>
              <p:nvPr/>
            </p:nvSpPr>
            <p:spPr>
              <a:xfrm>
                <a:off x="5879880" y="2303280"/>
                <a:ext cx="231840" cy="65520"/>
              </a:xfrm>
              <a:custGeom>
                <a:avLst/>
                <a:gdLst/>
                <a:ahLst/>
                <a:rect l="l" t="t" r="r" b="b"/>
                <a:pathLst>
                  <a:path w="159" h="48">
                    <a:moveTo>
                      <a:pt x="0" y="47"/>
                    </a:moveTo>
                    <a:lnTo>
                      <a:pt x="34" y="29"/>
                    </a:lnTo>
                    <a:lnTo>
                      <a:pt x="158" y="0"/>
                    </a:lnTo>
                  </a:path>
                </a:pathLst>
              </a:custGeom>
              <a:noFill/>
              <a:ln cap="rnd" w="25560">
                <a:solidFill>
                  <a:srgbClr val="000000"/>
                </a:solidFill>
                <a:round/>
              </a:ln>
            </p:spPr>
            <p:style>
              <a:lnRef idx="0"/>
              <a:fillRef idx="0"/>
              <a:effectRef idx="0"/>
              <a:fontRef idx="minor"/>
            </p:style>
            <p:txBody>
              <a:bodyPr lIns="90000" rIns="90000" tIns="18720" bIns="18720" anchor="t">
                <a:noAutofit/>
              </a:bodyPr>
              <a:p>
                <a:endParaRPr b="0" lang="en-US" sz="2400" strike="noStrike" u="none">
                  <a:solidFill>
                    <a:srgbClr val="000000"/>
                  </a:solidFill>
                  <a:effectLst/>
                  <a:uFillTx/>
                  <a:latin typeface="Arial Unicode MS"/>
                </a:endParaRPr>
              </a:p>
            </p:txBody>
          </p:sp>
          <p:sp>
            <p:nvSpPr>
              <p:cNvPr id="1525" name=""/>
              <p:cNvSpPr/>
              <p:nvPr/>
            </p:nvSpPr>
            <p:spPr>
              <a:xfrm>
                <a:off x="5505480" y="2167920"/>
                <a:ext cx="231480" cy="210600"/>
              </a:xfrm>
              <a:custGeom>
                <a:avLst/>
                <a:gdLst/>
                <a:ahLst/>
                <a:rect l="l" t="t" r="r" b="b"/>
                <a:pathLst>
                  <a:path w="159" h="154">
                    <a:moveTo>
                      <a:pt x="11" y="153"/>
                    </a:moveTo>
                    <a:lnTo>
                      <a:pt x="0" y="127"/>
                    </a:lnTo>
                    <a:lnTo>
                      <a:pt x="15" y="90"/>
                    </a:lnTo>
                    <a:lnTo>
                      <a:pt x="158" y="30"/>
                    </a:lnTo>
                    <a:lnTo>
                      <a:pt x="158" y="0"/>
                    </a:lnTo>
                  </a:path>
                </a:pathLst>
              </a:custGeom>
              <a:noFill/>
              <a:ln cap="rnd" w="2556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1526" name=""/>
              <p:cNvSpPr/>
              <p:nvPr/>
            </p:nvSpPr>
            <p:spPr>
              <a:xfrm>
                <a:off x="5673240" y="2224080"/>
                <a:ext cx="88560" cy="99720"/>
              </a:xfrm>
              <a:custGeom>
                <a:avLst/>
                <a:gdLst/>
                <a:ahLst/>
                <a:rect l="l" t="t" r="r" b="b"/>
                <a:pathLst>
                  <a:path w="61" h="73">
                    <a:moveTo>
                      <a:pt x="41" y="0"/>
                    </a:moveTo>
                    <a:lnTo>
                      <a:pt x="60" y="23"/>
                    </a:lnTo>
                    <a:lnTo>
                      <a:pt x="49" y="49"/>
                    </a:lnTo>
                    <a:lnTo>
                      <a:pt x="34" y="61"/>
                    </a:lnTo>
                    <a:lnTo>
                      <a:pt x="0" y="72"/>
                    </a:lnTo>
                  </a:path>
                </a:pathLst>
              </a:custGeom>
              <a:noFill/>
              <a:ln cap="rnd" w="2556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1527" name=""/>
              <p:cNvSpPr/>
              <p:nvPr/>
            </p:nvSpPr>
            <p:spPr>
              <a:xfrm>
                <a:off x="5757840" y="2287080"/>
                <a:ext cx="114840" cy="0"/>
              </a:xfrm>
              <a:prstGeom prst="line">
                <a:avLst/>
              </a:prstGeom>
              <a:ln w="255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1528" name=""/>
              <p:cNvSpPr/>
              <p:nvPr/>
            </p:nvSpPr>
            <p:spPr>
              <a:xfrm>
                <a:off x="4483800" y="2981160"/>
                <a:ext cx="751680" cy="210240"/>
              </a:xfrm>
              <a:prstGeom prst="rect">
                <a:avLst/>
              </a:prstGeom>
              <a:no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Unicode MS"/>
                </a:endParaRPr>
              </a:p>
            </p:txBody>
          </p:sp>
          <p:sp>
            <p:nvSpPr>
              <p:cNvPr id="1529" name=""/>
              <p:cNvSpPr/>
              <p:nvPr/>
            </p:nvSpPr>
            <p:spPr>
              <a:xfrm>
                <a:off x="5814360" y="2880000"/>
                <a:ext cx="12960" cy="1080"/>
              </a:xfrm>
              <a:custGeom>
                <a:avLst/>
                <a:gdLst/>
                <a:ahLst/>
                <a:rect l="l" t="t" r="r" b="b"/>
                <a:pathLst>
                  <a:path w="9" h="1">
                    <a:moveTo>
                      <a:pt x="8" y="0"/>
                    </a:moveTo>
                    <a:lnTo>
                      <a:pt x="0" y="0"/>
                    </a:lnTo>
                    <a:lnTo>
                      <a:pt x="8" y="0"/>
                    </a:lnTo>
                  </a:path>
                </a:pathLst>
              </a:custGeom>
              <a:solidFill>
                <a:srgbClr val="4c4c4c"/>
              </a:solidFill>
              <a:ln w="0">
                <a:noFill/>
              </a:ln>
            </p:spPr>
            <p:style>
              <a:lnRef idx="0"/>
              <a:fillRef idx="0"/>
              <a:effectRef idx="0"/>
              <a:fontRef idx="minor"/>
            </p:style>
            <p:txBody>
              <a:bodyPr lIns="90000" rIns="90000" tIns="-45720" bIns="-45720" anchor="t">
                <a:noAutofit/>
              </a:bodyPr>
              <a:p>
                <a:endParaRPr b="0" lang="en-US" sz="2400" strike="noStrike" u="none">
                  <a:solidFill>
                    <a:srgbClr val="000000"/>
                  </a:solidFill>
                  <a:effectLst/>
                  <a:uFillTx/>
                  <a:latin typeface="Arial Unicode MS"/>
                </a:endParaRPr>
              </a:p>
            </p:txBody>
          </p:sp>
          <p:pic>
            <p:nvPicPr>
              <p:cNvPr id="1530" name="" descr=""/>
              <p:cNvPicPr/>
              <p:nvPr/>
            </p:nvPicPr>
            <p:blipFill>
              <a:blip r:embed="rId4"/>
              <a:stretch/>
            </p:blipFill>
            <p:spPr>
              <a:xfrm>
                <a:off x="5355360" y="3346200"/>
                <a:ext cx="142560" cy="133560"/>
              </a:xfrm>
              <a:prstGeom prst="rect">
                <a:avLst/>
              </a:prstGeom>
              <a:noFill/>
              <a:ln w="0">
                <a:noFill/>
              </a:ln>
            </p:spPr>
          </p:pic>
          <p:pic>
            <p:nvPicPr>
              <p:cNvPr id="1531" name="" descr=""/>
              <p:cNvPicPr/>
              <p:nvPr/>
            </p:nvPicPr>
            <p:blipFill>
              <a:blip r:embed="rId5"/>
              <a:stretch/>
            </p:blipFill>
            <p:spPr>
              <a:xfrm>
                <a:off x="5868360" y="2669760"/>
                <a:ext cx="142560" cy="133560"/>
              </a:xfrm>
              <a:prstGeom prst="rect">
                <a:avLst/>
              </a:prstGeom>
              <a:noFill/>
              <a:ln w="0">
                <a:noFill/>
              </a:ln>
            </p:spPr>
          </p:pic>
          <p:pic>
            <p:nvPicPr>
              <p:cNvPr id="1532" name="" descr=""/>
              <p:cNvPicPr/>
              <p:nvPr/>
            </p:nvPicPr>
            <p:blipFill>
              <a:blip r:embed="rId6"/>
              <a:stretch/>
            </p:blipFill>
            <p:spPr>
              <a:xfrm>
                <a:off x="5757840" y="2997720"/>
                <a:ext cx="142560" cy="133560"/>
              </a:xfrm>
              <a:prstGeom prst="rect">
                <a:avLst/>
              </a:prstGeom>
              <a:noFill/>
              <a:ln w="0">
                <a:noFill/>
              </a:ln>
            </p:spPr>
          </p:pic>
          <p:sp>
            <p:nvSpPr>
              <p:cNvPr id="1533" name=""/>
              <p:cNvSpPr/>
              <p:nvPr/>
            </p:nvSpPr>
            <p:spPr>
              <a:xfrm>
                <a:off x="4045320" y="3255840"/>
                <a:ext cx="1107360" cy="437040"/>
              </a:xfrm>
              <a:prstGeom prst="ellipse">
                <a:avLst/>
              </a:prstGeom>
              <a:solidFill>
                <a:srgbClr val="99fa9c">
                  <a:alpha val="50000"/>
                </a:srgbClr>
              </a:solidFill>
              <a:ln w="12600">
                <a:solidFill>
                  <a:srgbClr val="808080"/>
                </a:solidFill>
                <a:miter/>
              </a:ln>
            </p:spPr>
            <p:style>
              <a:lnRef idx="0"/>
              <a:fillRef idx="0"/>
              <a:effectRef idx="0"/>
              <a:fontRef idx="minor"/>
            </p:style>
            <p:txBody>
              <a:bodyPr wrap="none" lIns="92160" rIns="92160" tIns="46080" bIns="4608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Arial Unicode MS"/>
                </a:endParaRPr>
              </a:p>
            </p:txBody>
          </p:sp>
          <p:sp>
            <p:nvSpPr>
              <p:cNvPr id="1534" name=""/>
              <p:cNvSpPr/>
              <p:nvPr/>
            </p:nvSpPr>
            <p:spPr>
              <a:xfrm>
                <a:off x="4587480" y="3747600"/>
                <a:ext cx="1327320" cy="508320"/>
              </a:xfrm>
              <a:prstGeom prst="ellipse">
                <a:avLst/>
              </a:prstGeom>
              <a:solidFill>
                <a:srgbClr val="99fa9c">
                  <a:alpha val="50000"/>
                </a:srgbClr>
              </a:solidFill>
              <a:ln w="12600">
                <a:solidFill>
                  <a:srgbClr val="80808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Unicode MS"/>
                </a:endParaRPr>
              </a:p>
            </p:txBody>
          </p:sp>
          <p:sp>
            <p:nvSpPr>
              <p:cNvPr id="1535" name=""/>
              <p:cNvSpPr/>
              <p:nvPr/>
            </p:nvSpPr>
            <p:spPr>
              <a:xfrm>
                <a:off x="4670280" y="1832040"/>
                <a:ext cx="469080" cy="277200"/>
              </a:xfrm>
              <a:prstGeom prst="rect">
                <a:avLst/>
              </a:prstGeom>
              <a:noFill/>
              <a:ln w="0">
                <a:noFill/>
              </a:ln>
            </p:spPr>
            <p:style>
              <a:lnRef idx="0"/>
              <a:fillRef idx="0"/>
              <a:effectRef idx="0"/>
              <a:fontRef idx="minor"/>
            </p:style>
            <p:txBody>
              <a:bodyPr wrap="none" lIns="92160" rIns="92160" tIns="46080" bIns="4608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ffb310"/>
                    </a:solidFill>
                    <a:effectLst/>
                    <a:uFillTx/>
                    <a:latin typeface="Frutiger 45 Light"/>
                  </a:rPr>
                  <a:t>North</a:t>
                </a:r>
                <a:endParaRPr b="0" lang="en-US" sz="800" strike="noStrike" u="none">
                  <a:solidFill>
                    <a:srgbClr val="000000"/>
                  </a:solidFill>
                  <a:effectLst/>
                  <a:uFillTx/>
                  <a:latin typeface="Arial Unicode MS"/>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ffb310"/>
                    </a:solidFill>
                    <a:effectLst/>
                    <a:uFillTx/>
                    <a:latin typeface="Frutiger 45 Light"/>
                  </a:rPr>
                  <a:t>Dakota</a:t>
                </a:r>
                <a:endParaRPr b="0" lang="en-US" sz="800" strike="noStrike" u="none">
                  <a:solidFill>
                    <a:srgbClr val="000000"/>
                  </a:solidFill>
                  <a:effectLst/>
                  <a:uFillTx/>
                  <a:latin typeface="Arial Unicode MS"/>
                </a:endParaRPr>
              </a:p>
            </p:txBody>
          </p:sp>
          <p:sp>
            <p:nvSpPr>
              <p:cNvPr id="1536" name=""/>
              <p:cNvSpPr/>
              <p:nvPr/>
            </p:nvSpPr>
            <p:spPr>
              <a:xfrm>
                <a:off x="3771360" y="1758240"/>
                <a:ext cx="617400" cy="173520"/>
              </a:xfrm>
              <a:prstGeom prst="rect">
                <a:avLst/>
              </a:prstGeom>
              <a:noFill/>
              <a:ln w="0">
                <a:noFill/>
              </a:ln>
            </p:spPr>
            <p:style>
              <a:lnRef idx="0"/>
              <a:fillRef idx="0"/>
              <a:effectRef idx="0"/>
              <a:fontRef idx="minor"/>
            </p:style>
            <p:txBody>
              <a:bodyPr wrap="none" lIns="92160" rIns="92160" tIns="46080" bIns="4608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ffb310"/>
                    </a:solidFill>
                    <a:effectLst/>
                    <a:uFillTx/>
                    <a:latin typeface="Frutiger 45 Light"/>
                  </a:rPr>
                  <a:t>Montana</a:t>
                </a:r>
                <a:endParaRPr b="0" lang="en-US" sz="800" strike="noStrike" u="none">
                  <a:solidFill>
                    <a:srgbClr val="000000"/>
                  </a:solidFill>
                  <a:effectLst/>
                  <a:uFillTx/>
                  <a:latin typeface="Arial Unicode MS"/>
                </a:endParaRPr>
              </a:p>
            </p:txBody>
          </p:sp>
          <p:sp>
            <p:nvSpPr>
              <p:cNvPr id="1537" name=""/>
              <p:cNvSpPr/>
              <p:nvPr/>
            </p:nvSpPr>
            <p:spPr>
              <a:xfrm>
                <a:off x="3784320" y="2367720"/>
                <a:ext cx="469080" cy="277200"/>
              </a:xfrm>
              <a:prstGeom prst="rect">
                <a:avLst/>
              </a:prstGeom>
              <a:noFill/>
              <a:ln w="0">
                <a:noFill/>
              </a:ln>
            </p:spPr>
            <p:style>
              <a:lnRef idx="0"/>
              <a:fillRef idx="0"/>
              <a:effectRef idx="0"/>
              <a:fontRef idx="minor"/>
            </p:style>
            <p:txBody>
              <a:bodyPr wrap="none" lIns="92160" rIns="92160" tIns="46080" bIns="4608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ffb310"/>
                    </a:solidFill>
                    <a:effectLst/>
                    <a:uFillTx/>
                    <a:latin typeface="Frutiger 45 Light"/>
                  </a:rPr>
                  <a:t>Wyoming</a:t>
                </a:r>
                <a:endParaRPr b="0" lang="en-US" sz="800" strike="noStrike" u="none">
                  <a:solidFill>
                    <a:srgbClr val="000000"/>
                  </a:solidFill>
                  <a:effectLst/>
                  <a:uFillTx/>
                  <a:latin typeface="Arial Unicode MS"/>
                </a:endParaRPr>
              </a:p>
            </p:txBody>
          </p:sp>
          <p:sp>
            <p:nvSpPr>
              <p:cNvPr id="1538" name=""/>
              <p:cNvSpPr/>
              <p:nvPr/>
            </p:nvSpPr>
            <p:spPr>
              <a:xfrm>
                <a:off x="3749400" y="4051080"/>
                <a:ext cx="469080" cy="277200"/>
              </a:xfrm>
              <a:prstGeom prst="rect">
                <a:avLst/>
              </a:prstGeom>
              <a:noFill/>
              <a:ln w="0">
                <a:noFill/>
              </a:ln>
            </p:spPr>
            <p:style>
              <a:lnRef idx="0"/>
              <a:fillRef idx="0"/>
              <a:effectRef idx="0"/>
              <a:fontRef idx="minor"/>
            </p:style>
            <p:txBody>
              <a:bodyPr wrap="none" lIns="92160" rIns="92160" tIns="46080" bIns="4608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ffb310"/>
                    </a:solidFill>
                    <a:effectLst/>
                    <a:uFillTx/>
                    <a:latin typeface="Frutiger 45 Light"/>
                  </a:rPr>
                  <a:t>New Mexico</a:t>
                </a:r>
                <a:endParaRPr b="0" lang="en-US" sz="800" strike="noStrike" u="none">
                  <a:solidFill>
                    <a:srgbClr val="000000"/>
                  </a:solidFill>
                  <a:effectLst/>
                  <a:uFillTx/>
                  <a:latin typeface="Arial Unicode MS"/>
                </a:endParaRPr>
              </a:p>
            </p:txBody>
          </p:sp>
          <p:sp>
            <p:nvSpPr>
              <p:cNvPr id="1539" name=""/>
              <p:cNvSpPr/>
              <p:nvPr/>
            </p:nvSpPr>
            <p:spPr>
              <a:xfrm>
                <a:off x="4228920" y="4339800"/>
                <a:ext cx="1186200" cy="621360"/>
              </a:xfrm>
              <a:prstGeom prst="ellipse">
                <a:avLst/>
              </a:prstGeom>
              <a:solidFill>
                <a:srgbClr val="99fa9c">
                  <a:alpha val="50000"/>
                </a:srgbClr>
              </a:solidFill>
              <a:ln w="12600">
                <a:solidFill>
                  <a:srgbClr val="80808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Unicode MS"/>
                </a:endParaRPr>
              </a:p>
            </p:txBody>
          </p:sp>
          <p:sp>
            <p:nvSpPr>
              <p:cNvPr id="1540" name=""/>
              <p:cNvSpPr/>
              <p:nvPr/>
            </p:nvSpPr>
            <p:spPr>
              <a:xfrm>
                <a:off x="4418640" y="4411800"/>
                <a:ext cx="377280" cy="532800"/>
              </a:xfrm>
              <a:custGeom>
                <a:avLst/>
                <a:gdLst/>
                <a:ahLst/>
                <a:rect l="l" t="t" r="r" b="b"/>
                <a:pathLst>
                  <a:path w="259" h="390">
                    <a:moveTo>
                      <a:pt x="254" y="389"/>
                    </a:moveTo>
                    <a:lnTo>
                      <a:pt x="258" y="303"/>
                    </a:lnTo>
                    <a:lnTo>
                      <a:pt x="67" y="0"/>
                    </a:lnTo>
                    <a:lnTo>
                      <a:pt x="0" y="64"/>
                    </a:lnTo>
                    <a:lnTo>
                      <a:pt x="11" y="120"/>
                    </a:lnTo>
                    <a:lnTo>
                      <a:pt x="15" y="180"/>
                    </a:lnTo>
                    <a:lnTo>
                      <a:pt x="22" y="209"/>
                    </a:lnTo>
                    <a:lnTo>
                      <a:pt x="19" y="277"/>
                    </a:lnTo>
                    <a:lnTo>
                      <a:pt x="56" y="314"/>
                    </a:lnTo>
                    <a:lnTo>
                      <a:pt x="71" y="352"/>
                    </a:lnTo>
                    <a:lnTo>
                      <a:pt x="71" y="299"/>
                    </a:lnTo>
                    <a:lnTo>
                      <a:pt x="168" y="247"/>
                    </a:lnTo>
                    <a:lnTo>
                      <a:pt x="161" y="224"/>
                    </a:lnTo>
                    <a:lnTo>
                      <a:pt x="172" y="180"/>
                    </a:lnTo>
                  </a:path>
                </a:pathLst>
              </a:custGeom>
              <a:noFill/>
              <a:ln cap="rnd" w="2556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1541" name=""/>
              <p:cNvSpPr/>
              <p:nvPr/>
            </p:nvSpPr>
            <p:spPr>
              <a:xfrm>
                <a:off x="4739040" y="3944520"/>
                <a:ext cx="110520" cy="191160"/>
              </a:xfrm>
              <a:custGeom>
                <a:avLst/>
                <a:gdLst/>
                <a:ahLst/>
                <a:rect l="l" t="t" r="r" b="b"/>
                <a:pathLst>
                  <a:path w="76" h="140">
                    <a:moveTo>
                      <a:pt x="4" y="139"/>
                    </a:moveTo>
                    <a:lnTo>
                      <a:pt x="0" y="68"/>
                    </a:lnTo>
                    <a:lnTo>
                      <a:pt x="75" y="0"/>
                    </a:lnTo>
                  </a:path>
                </a:pathLst>
              </a:custGeom>
              <a:noFill/>
              <a:ln cap="rnd" w="2556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1542" name=""/>
              <p:cNvSpPr/>
              <p:nvPr/>
            </p:nvSpPr>
            <p:spPr>
              <a:xfrm>
                <a:off x="4816080" y="4006080"/>
                <a:ext cx="329400" cy="111600"/>
              </a:xfrm>
              <a:custGeom>
                <a:avLst/>
                <a:gdLst/>
                <a:ahLst/>
                <a:rect l="l" t="t" r="r" b="b"/>
                <a:pathLst>
                  <a:path w="226" h="82">
                    <a:moveTo>
                      <a:pt x="0" y="0"/>
                    </a:moveTo>
                    <a:lnTo>
                      <a:pt x="60" y="33"/>
                    </a:lnTo>
                    <a:lnTo>
                      <a:pt x="158" y="70"/>
                    </a:lnTo>
                    <a:lnTo>
                      <a:pt x="225" y="81"/>
                    </a:lnTo>
                  </a:path>
                </a:pathLst>
              </a:custGeom>
              <a:noFill/>
              <a:ln cap="rnd" w="2556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1543" name=""/>
              <p:cNvSpPr/>
              <p:nvPr/>
            </p:nvSpPr>
            <p:spPr>
              <a:xfrm flipV="1">
                <a:off x="4690800" y="3724560"/>
                <a:ext cx="308880" cy="64080"/>
              </a:xfrm>
              <a:prstGeom prst="line">
                <a:avLst/>
              </a:prstGeom>
              <a:ln w="25560">
                <a:solidFill>
                  <a:srgbClr val="000000"/>
                </a:solidFill>
                <a:miter/>
              </a:ln>
            </p:spPr>
            <p:style>
              <a:lnRef idx="0"/>
              <a:fillRef idx="0"/>
              <a:effectRef idx="0"/>
              <a:fontRef idx="minor"/>
            </p:style>
            <p:txBody>
              <a:bodyPr lIns="90000" rIns="90000" tIns="17280" bIns="17280" anchor="t">
                <a:noAutofit/>
              </a:bodyPr>
              <a:p>
                <a:endParaRPr b="0" lang="en-US" sz="2400" strike="noStrike" u="none">
                  <a:solidFill>
                    <a:srgbClr val="000000"/>
                  </a:solidFill>
                  <a:effectLst/>
                  <a:uFillTx/>
                  <a:latin typeface="Arial Unicode MS"/>
                </a:endParaRPr>
              </a:p>
            </p:txBody>
          </p:sp>
          <p:sp>
            <p:nvSpPr>
              <p:cNvPr id="1544" name=""/>
              <p:cNvSpPr/>
              <p:nvPr/>
            </p:nvSpPr>
            <p:spPr>
              <a:xfrm>
                <a:off x="4766400" y="3443040"/>
                <a:ext cx="486720" cy="320760"/>
              </a:xfrm>
              <a:custGeom>
                <a:avLst/>
                <a:gdLst/>
                <a:ahLst/>
                <a:rect l="l" t="t" r="r" b="b"/>
                <a:pathLst>
                  <a:path w="334" h="235">
                    <a:moveTo>
                      <a:pt x="0" y="234"/>
                    </a:moveTo>
                    <a:lnTo>
                      <a:pt x="23" y="103"/>
                    </a:lnTo>
                    <a:lnTo>
                      <a:pt x="333" y="0"/>
                    </a:lnTo>
                  </a:path>
                </a:pathLst>
              </a:custGeom>
              <a:noFill/>
              <a:ln cap="rnd" w="2556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1545" name=""/>
              <p:cNvSpPr/>
              <p:nvPr/>
            </p:nvSpPr>
            <p:spPr>
              <a:xfrm flipH="1" flipV="1">
                <a:off x="4352760" y="3023280"/>
                <a:ext cx="1108800" cy="142200"/>
              </a:xfrm>
              <a:prstGeom prst="line">
                <a:avLst/>
              </a:prstGeom>
              <a:ln w="25560">
                <a:solidFill>
                  <a:srgbClr val="ff00ff"/>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1546" name=""/>
              <p:cNvSpPr/>
              <p:nvPr/>
            </p:nvSpPr>
            <p:spPr>
              <a:xfrm>
                <a:off x="5588640" y="1818360"/>
                <a:ext cx="709560" cy="415080"/>
              </a:xfrm>
              <a:custGeom>
                <a:avLst/>
                <a:gdLst/>
                <a:ahLst/>
                <a:rect l="l" t="t" r="r" b="b"/>
                <a:pathLst>
                  <a:path w="487" h="304">
                    <a:moveTo>
                      <a:pt x="0" y="0"/>
                    </a:moveTo>
                    <a:lnTo>
                      <a:pt x="249" y="222"/>
                    </a:lnTo>
                    <a:lnTo>
                      <a:pt x="486" y="303"/>
                    </a:lnTo>
                  </a:path>
                </a:pathLst>
              </a:custGeom>
              <a:noFill/>
              <a:ln cap="rnd" w="25560">
                <a:solidFill>
                  <a:srgbClr val="00fff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1547" name=""/>
              <p:cNvSpPr/>
              <p:nvPr/>
            </p:nvSpPr>
            <p:spPr>
              <a:xfrm>
                <a:off x="5699520" y="2053440"/>
                <a:ext cx="339120" cy="191160"/>
              </a:xfrm>
              <a:prstGeom prst="line">
                <a:avLst/>
              </a:prstGeom>
              <a:ln w="25560">
                <a:solidFill>
                  <a:srgbClr val="ffff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pic>
            <p:nvPicPr>
              <p:cNvPr id="1548" name="" descr=""/>
              <p:cNvPicPr/>
              <p:nvPr/>
            </p:nvPicPr>
            <p:blipFill>
              <a:blip r:embed="rId7"/>
              <a:stretch/>
            </p:blipFill>
            <p:spPr>
              <a:xfrm>
                <a:off x="5945760" y="2157120"/>
                <a:ext cx="142560" cy="133560"/>
              </a:xfrm>
              <a:prstGeom prst="rect">
                <a:avLst/>
              </a:prstGeom>
              <a:noFill/>
              <a:ln w="0">
                <a:noFill/>
              </a:ln>
            </p:spPr>
          </p:pic>
          <p:sp>
            <p:nvSpPr>
              <p:cNvPr id="1549" name=""/>
              <p:cNvSpPr/>
              <p:nvPr/>
            </p:nvSpPr>
            <p:spPr>
              <a:xfrm>
                <a:off x="5378760" y="1806120"/>
                <a:ext cx="617400" cy="173520"/>
              </a:xfrm>
              <a:prstGeom prst="rect">
                <a:avLst/>
              </a:prstGeom>
              <a:noFill/>
              <a:ln w="0">
                <a:noFill/>
              </a:ln>
            </p:spPr>
            <p:style>
              <a:lnRef idx="0"/>
              <a:fillRef idx="0"/>
              <a:effectRef idx="0"/>
              <a:fontRef idx="minor"/>
            </p:style>
            <p:txBody>
              <a:bodyPr wrap="none" lIns="92160" rIns="92160" tIns="46080" bIns="4608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ffb310"/>
                    </a:solidFill>
                    <a:effectLst/>
                    <a:uFillTx/>
                    <a:latin typeface="Frutiger 45 Light"/>
                  </a:rPr>
                  <a:t>Minnesota</a:t>
                </a:r>
                <a:endParaRPr b="0" lang="en-US" sz="800" strike="noStrike" u="none">
                  <a:solidFill>
                    <a:srgbClr val="000000"/>
                  </a:solidFill>
                  <a:effectLst/>
                  <a:uFillTx/>
                  <a:latin typeface="Arial Unicode MS"/>
                </a:endParaRPr>
              </a:p>
            </p:txBody>
          </p:sp>
          <p:sp>
            <p:nvSpPr>
              <p:cNvPr id="1550" name=""/>
              <p:cNvSpPr/>
              <p:nvPr/>
            </p:nvSpPr>
            <p:spPr>
              <a:xfrm>
                <a:off x="4915080" y="3865320"/>
                <a:ext cx="250560" cy="79200"/>
              </a:xfrm>
              <a:custGeom>
                <a:avLst/>
                <a:gdLst/>
                <a:ahLst/>
                <a:rect l="l" t="t" r="r" b="b"/>
                <a:pathLst>
                  <a:path w="172" h="58">
                    <a:moveTo>
                      <a:pt x="0" y="0"/>
                    </a:moveTo>
                    <a:lnTo>
                      <a:pt x="93" y="46"/>
                    </a:lnTo>
                    <a:lnTo>
                      <a:pt x="123" y="46"/>
                    </a:lnTo>
                    <a:lnTo>
                      <a:pt x="145" y="53"/>
                    </a:lnTo>
                    <a:lnTo>
                      <a:pt x="171" y="57"/>
                    </a:lnTo>
                  </a:path>
                </a:pathLst>
              </a:custGeom>
              <a:noFill/>
              <a:ln cap="rnd" w="25560">
                <a:solidFill>
                  <a:srgbClr val="000000"/>
                </a:solidFill>
                <a:round/>
              </a:ln>
            </p:spPr>
            <p:style>
              <a:lnRef idx="0"/>
              <a:fillRef idx="0"/>
              <a:effectRef idx="0"/>
              <a:fontRef idx="minor"/>
            </p:style>
            <p:txBody>
              <a:bodyPr lIns="90000" rIns="90000" tIns="32400" bIns="32400" anchor="t">
                <a:noAutofit/>
              </a:bodyPr>
              <a:p>
                <a:endParaRPr b="0" lang="en-US" sz="2400" strike="noStrike" u="none">
                  <a:solidFill>
                    <a:srgbClr val="000000"/>
                  </a:solidFill>
                  <a:effectLst/>
                  <a:uFillTx/>
                  <a:latin typeface="Arial Unicode MS"/>
                </a:endParaRPr>
              </a:p>
            </p:txBody>
          </p:sp>
          <p:sp>
            <p:nvSpPr>
              <p:cNvPr id="1551" name=""/>
              <p:cNvSpPr/>
              <p:nvPr/>
            </p:nvSpPr>
            <p:spPr>
              <a:xfrm>
                <a:off x="3676680" y="3314520"/>
                <a:ext cx="3790440" cy="5400"/>
              </a:xfrm>
              <a:custGeom>
                <a:avLst/>
                <a:gdLst/>
                <a:ahLst/>
                <a:rect l="l" t="t" r="r" b="b"/>
                <a:pathLst>
                  <a:path w="2601" h="4">
                    <a:moveTo>
                      <a:pt x="2600" y="3"/>
                    </a:moveTo>
                    <a:lnTo>
                      <a:pt x="2529" y="3"/>
                    </a:lnTo>
                    <a:lnTo>
                      <a:pt x="2463" y="3"/>
                    </a:lnTo>
                    <a:lnTo>
                      <a:pt x="2407" y="3"/>
                    </a:lnTo>
                    <a:lnTo>
                      <a:pt x="2356" y="3"/>
                    </a:lnTo>
                    <a:lnTo>
                      <a:pt x="2259" y="3"/>
                    </a:lnTo>
                    <a:lnTo>
                      <a:pt x="2203" y="3"/>
                    </a:lnTo>
                    <a:lnTo>
                      <a:pt x="2147" y="3"/>
                    </a:lnTo>
                    <a:lnTo>
                      <a:pt x="2086" y="0"/>
                    </a:lnTo>
                    <a:lnTo>
                      <a:pt x="2025" y="0"/>
                    </a:lnTo>
                    <a:lnTo>
                      <a:pt x="1959" y="0"/>
                    </a:lnTo>
                    <a:lnTo>
                      <a:pt x="1883" y="0"/>
                    </a:lnTo>
                    <a:lnTo>
                      <a:pt x="1827" y="0"/>
                    </a:lnTo>
                    <a:lnTo>
                      <a:pt x="1766" y="0"/>
                    </a:lnTo>
                    <a:lnTo>
                      <a:pt x="1750" y="0"/>
                    </a:lnTo>
                    <a:lnTo>
                      <a:pt x="1735" y="0"/>
                    </a:lnTo>
                    <a:lnTo>
                      <a:pt x="1720" y="0"/>
                    </a:lnTo>
                    <a:lnTo>
                      <a:pt x="1715" y="0"/>
                    </a:lnTo>
                    <a:lnTo>
                      <a:pt x="1567" y="0"/>
                    </a:lnTo>
                    <a:lnTo>
                      <a:pt x="1420" y="0"/>
                    </a:lnTo>
                    <a:lnTo>
                      <a:pt x="1272" y="0"/>
                    </a:lnTo>
                    <a:lnTo>
                      <a:pt x="1119" y="0"/>
                    </a:lnTo>
                    <a:lnTo>
                      <a:pt x="962" y="0"/>
                    </a:lnTo>
                    <a:lnTo>
                      <a:pt x="804" y="0"/>
                    </a:lnTo>
                    <a:lnTo>
                      <a:pt x="402" y="3"/>
                    </a:lnTo>
                    <a:lnTo>
                      <a:pt x="0" y="3"/>
                    </a:lnTo>
                  </a:path>
                </a:pathLst>
              </a:custGeom>
              <a:noFill/>
              <a:ln cap="rnd" w="12600">
                <a:solidFill>
                  <a:srgbClr val="000000"/>
                </a:solidFill>
                <a:custDash>
                  <a:ds d="499000" sp="201000"/>
                </a:custDash>
                <a:round/>
              </a:ln>
            </p:spPr>
            <p:style>
              <a:lnRef idx="0"/>
              <a:fillRef idx="0"/>
              <a:effectRef idx="0"/>
              <a:fontRef idx="minor"/>
            </p:style>
            <p:txBody>
              <a:bodyPr lIns="90000" rIns="90000" tIns="-41400" bIns="-41400" anchor="t">
                <a:noAutofit/>
              </a:bodyPr>
              <a:p>
                <a:endParaRPr b="0" lang="en-US" sz="2400" strike="noStrike" u="none">
                  <a:solidFill>
                    <a:srgbClr val="000000"/>
                  </a:solidFill>
                  <a:effectLst/>
                  <a:uFillTx/>
                  <a:latin typeface="Arial Unicode MS"/>
                </a:endParaRPr>
              </a:p>
            </p:txBody>
          </p:sp>
          <p:sp>
            <p:nvSpPr>
              <p:cNvPr id="1552" name=""/>
              <p:cNvSpPr/>
              <p:nvPr/>
            </p:nvSpPr>
            <p:spPr>
              <a:xfrm>
                <a:off x="6623280" y="2860920"/>
                <a:ext cx="794160" cy="277200"/>
              </a:xfrm>
              <a:prstGeom prst="rect">
                <a:avLst/>
              </a:prstGeom>
              <a:noFill/>
              <a:ln w="0">
                <a:noFill/>
              </a:ln>
            </p:spPr>
            <p:style>
              <a:lnRef idx="0"/>
              <a:fillRef idx="0"/>
              <a:effectRef idx="0"/>
              <a:fontRef idx="minor"/>
            </p:style>
            <p:txBody>
              <a:bodyPr lIns="92160" rIns="92160" tIns="46080" bIns="46080" anchor="t">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Arial Unicode MS"/>
                </a:endParaRPr>
              </a:p>
            </p:txBody>
          </p:sp>
          <p:sp>
            <p:nvSpPr>
              <p:cNvPr id="1553" name=""/>
              <p:cNvSpPr/>
              <p:nvPr/>
            </p:nvSpPr>
            <p:spPr>
              <a:xfrm>
                <a:off x="6635160" y="3396600"/>
                <a:ext cx="794160" cy="277200"/>
              </a:xfrm>
              <a:prstGeom prst="rect">
                <a:avLst/>
              </a:prstGeom>
              <a:noFill/>
              <a:ln w="0">
                <a:noFill/>
              </a:ln>
            </p:spPr>
            <p:style>
              <a:lnRef idx="0"/>
              <a:fillRef idx="0"/>
              <a:effectRef idx="0"/>
              <a:fontRef idx="minor"/>
            </p:style>
            <p:txBody>
              <a:bodyPr lIns="92160" rIns="92160" tIns="46080" bIns="46080" anchor="t">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Arial Unicode MS"/>
                </a:endParaRPr>
              </a:p>
            </p:txBody>
          </p:sp>
          <p:pic>
            <p:nvPicPr>
              <p:cNvPr id="1554" name="" descr=""/>
              <p:cNvPicPr/>
              <p:nvPr/>
            </p:nvPicPr>
            <p:blipFill>
              <a:blip r:embed="rId8"/>
              <a:stretch/>
            </p:blipFill>
            <p:spPr>
              <a:xfrm>
                <a:off x="5158800" y="3551040"/>
                <a:ext cx="142560" cy="133560"/>
              </a:xfrm>
              <a:prstGeom prst="rect">
                <a:avLst/>
              </a:prstGeom>
              <a:noFill/>
              <a:ln w="0">
                <a:noFill/>
              </a:ln>
            </p:spPr>
          </p:pic>
          <p:sp>
            <p:nvSpPr>
              <p:cNvPr id="1555" name=""/>
              <p:cNvSpPr/>
              <p:nvPr/>
            </p:nvSpPr>
            <p:spPr>
              <a:xfrm>
                <a:off x="4151880" y="3294000"/>
                <a:ext cx="761040" cy="428040"/>
              </a:xfrm>
              <a:prstGeom prst="rect">
                <a:avLst/>
              </a:prstGeom>
              <a:noFill/>
              <a:ln w="0">
                <a:noFill/>
              </a:ln>
            </p:spPr>
            <p:style>
              <a:lnRef idx="0"/>
              <a:fillRef idx="0"/>
              <a:effectRef idx="0"/>
              <a:fontRef idx="minor"/>
            </p:style>
            <p:txBody>
              <a:bodyPr wrap="none" lIns="92160" rIns="92160" tIns="46080" bIns="4608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100" strike="noStrike" u="none">
                    <a:solidFill>
                      <a:srgbClr val="000000"/>
                    </a:solidFill>
                    <a:effectLst/>
                    <a:uFillTx/>
                    <a:latin typeface="Frutiger 45 Light"/>
                  </a:rPr>
                  <a:t>Hugoton</a:t>
                </a:r>
                <a:endParaRPr b="0" lang="en-US" sz="1100" strike="noStrike" u="none">
                  <a:solidFill>
                    <a:srgbClr val="000000"/>
                  </a:solidFill>
                  <a:effectLst/>
                  <a:uFillTx/>
                  <a:latin typeface="Arial Unicode MS"/>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100" strike="noStrike" u="none">
                    <a:solidFill>
                      <a:srgbClr val="000000"/>
                    </a:solidFill>
                    <a:effectLst/>
                    <a:uFillTx/>
                    <a:latin typeface="Frutiger 45 Light"/>
                  </a:rPr>
                  <a:t>Basin</a:t>
                </a:r>
                <a:endParaRPr b="0" lang="en-US" sz="1100" strike="noStrike" u="none">
                  <a:solidFill>
                    <a:srgbClr val="000000"/>
                  </a:solidFill>
                  <a:effectLst/>
                  <a:uFillTx/>
                  <a:latin typeface="Arial Unicode MS"/>
                </a:endParaRPr>
              </a:p>
            </p:txBody>
          </p:sp>
          <p:sp>
            <p:nvSpPr>
              <p:cNvPr id="1556" name=""/>
              <p:cNvSpPr/>
              <p:nvPr/>
            </p:nvSpPr>
            <p:spPr>
              <a:xfrm>
                <a:off x="5091840" y="3821400"/>
                <a:ext cx="831600" cy="428040"/>
              </a:xfrm>
              <a:prstGeom prst="rect">
                <a:avLst/>
              </a:prstGeom>
              <a:noFill/>
              <a:ln w="0">
                <a:noFill/>
              </a:ln>
            </p:spPr>
            <p:style>
              <a:lnRef idx="0"/>
              <a:fillRef idx="0"/>
              <a:effectRef idx="0"/>
              <a:fontRef idx="minor"/>
            </p:style>
            <p:txBody>
              <a:bodyPr wrap="none" lIns="92160" rIns="92160" tIns="46080" bIns="4608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100" strike="noStrike" u="none">
                    <a:solidFill>
                      <a:srgbClr val="000000"/>
                    </a:solidFill>
                    <a:effectLst/>
                    <a:uFillTx/>
                    <a:latin typeface="Frutiger 45 Light"/>
                  </a:rPr>
                  <a:t>Anadarko</a:t>
                </a:r>
                <a:endParaRPr b="0" lang="en-US" sz="1100" strike="noStrike" u="none">
                  <a:solidFill>
                    <a:srgbClr val="000000"/>
                  </a:solidFill>
                  <a:effectLst/>
                  <a:uFillTx/>
                  <a:latin typeface="Arial Unicode MS"/>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100" strike="noStrike" u="none">
                    <a:solidFill>
                      <a:srgbClr val="000000"/>
                    </a:solidFill>
                    <a:effectLst/>
                    <a:uFillTx/>
                    <a:latin typeface="Frutiger 45 Light"/>
                  </a:rPr>
                  <a:t>Basin</a:t>
                </a:r>
                <a:endParaRPr b="0" lang="en-US" sz="1100" strike="noStrike" u="none">
                  <a:solidFill>
                    <a:srgbClr val="000000"/>
                  </a:solidFill>
                  <a:effectLst/>
                  <a:uFillTx/>
                  <a:latin typeface="Arial Unicode MS"/>
                </a:endParaRPr>
              </a:p>
            </p:txBody>
          </p:sp>
          <p:sp>
            <p:nvSpPr>
              <p:cNvPr id="1557" name=""/>
              <p:cNvSpPr/>
              <p:nvPr/>
            </p:nvSpPr>
            <p:spPr>
              <a:xfrm>
                <a:off x="4641840" y="4519800"/>
                <a:ext cx="738360" cy="428040"/>
              </a:xfrm>
              <a:prstGeom prst="rect">
                <a:avLst/>
              </a:prstGeom>
              <a:noFill/>
              <a:ln w="0">
                <a:noFill/>
              </a:ln>
            </p:spPr>
            <p:style>
              <a:lnRef idx="0"/>
              <a:fillRef idx="0"/>
              <a:effectRef idx="0"/>
              <a:fontRef idx="minor"/>
            </p:style>
            <p:txBody>
              <a:bodyPr wrap="none" lIns="92160" rIns="92160" tIns="46080" bIns="4608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100" strike="noStrike" u="none">
                    <a:solidFill>
                      <a:srgbClr val="000000"/>
                    </a:solidFill>
                    <a:effectLst/>
                    <a:uFillTx/>
                    <a:latin typeface="Frutiger 45 Light"/>
                  </a:rPr>
                  <a:t>Permian</a:t>
                </a:r>
                <a:endParaRPr b="0" lang="en-US" sz="1100" strike="noStrike" u="none">
                  <a:solidFill>
                    <a:srgbClr val="000000"/>
                  </a:solidFill>
                  <a:effectLst/>
                  <a:uFillTx/>
                  <a:latin typeface="Arial Unicode MS"/>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100" strike="noStrike" u="none">
                    <a:solidFill>
                      <a:srgbClr val="000000"/>
                    </a:solidFill>
                    <a:effectLst/>
                    <a:uFillTx/>
                    <a:latin typeface="Frutiger 45 Light"/>
                  </a:rPr>
                  <a:t>Basin</a:t>
                </a:r>
                <a:endParaRPr b="0" lang="en-US" sz="1100" strike="noStrike" u="none">
                  <a:solidFill>
                    <a:srgbClr val="000000"/>
                  </a:solidFill>
                  <a:effectLst/>
                  <a:uFillTx/>
                  <a:latin typeface="Arial Unicode MS"/>
                </a:endParaRPr>
              </a:p>
            </p:txBody>
          </p:sp>
          <p:sp>
            <p:nvSpPr>
              <p:cNvPr id="1558" name=""/>
              <p:cNvSpPr/>
              <p:nvPr/>
            </p:nvSpPr>
            <p:spPr>
              <a:xfrm>
                <a:off x="5203800" y="2343240"/>
                <a:ext cx="355320" cy="427320"/>
              </a:xfrm>
              <a:custGeom>
                <a:avLst/>
                <a:gdLst/>
                <a:ahLst/>
                <a:rect l="l" t="t" r="r" b="b"/>
                <a:pathLst>
                  <a:path w="244" h="313">
                    <a:moveTo>
                      <a:pt x="0" y="0"/>
                    </a:moveTo>
                    <a:lnTo>
                      <a:pt x="45" y="135"/>
                    </a:lnTo>
                    <a:lnTo>
                      <a:pt x="79" y="162"/>
                    </a:lnTo>
                    <a:lnTo>
                      <a:pt x="105" y="237"/>
                    </a:lnTo>
                    <a:lnTo>
                      <a:pt x="146" y="267"/>
                    </a:lnTo>
                    <a:lnTo>
                      <a:pt x="176" y="290"/>
                    </a:lnTo>
                    <a:lnTo>
                      <a:pt x="194" y="290"/>
                    </a:lnTo>
                    <a:lnTo>
                      <a:pt x="243" y="312"/>
                    </a:lnTo>
                  </a:path>
                </a:pathLst>
              </a:custGeom>
              <a:noFill/>
              <a:ln cap="rnd" w="2556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1559" name=""/>
              <p:cNvSpPr/>
              <p:nvPr/>
            </p:nvSpPr>
            <p:spPr>
              <a:xfrm>
                <a:off x="5011560" y="2191320"/>
                <a:ext cx="1439640" cy="767880"/>
              </a:xfrm>
              <a:custGeom>
                <a:avLst/>
                <a:gdLst/>
                <a:ahLst/>
                <a:rect l="l" t="t" r="r" b="b"/>
                <a:pathLst>
                  <a:path w="988" h="562">
                    <a:moveTo>
                      <a:pt x="0" y="0"/>
                    </a:moveTo>
                    <a:lnTo>
                      <a:pt x="791" y="561"/>
                    </a:lnTo>
                    <a:lnTo>
                      <a:pt x="987" y="561"/>
                    </a:lnTo>
                  </a:path>
                </a:pathLst>
              </a:custGeom>
              <a:noFill/>
              <a:ln cap="rnd" w="25560">
                <a:solidFill>
                  <a:srgbClr val="037d03"/>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1560" name=""/>
              <p:cNvSpPr/>
              <p:nvPr/>
            </p:nvSpPr>
            <p:spPr>
              <a:xfrm>
                <a:off x="4444560" y="2713320"/>
                <a:ext cx="2048760" cy="1919880"/>
              </a:xfrm>
              <a:custGeom>
                <a:avLst/>
                <a:gdLst/>
                <a:ahLst/>
                <a:rect l="l" t="t" r="r" b="b"/>
                <a:pathLst>
                  <a:path w="1406" h="1405">
                    <a:moveTo>
                      <a:pt x="0" y="1404"/>
                    </a:moveTo>
                    <a:lnTo>
                      <a:pt x="82" y="1310"/>
                    </a:lnTo>
                    <a:lnTo>
                      <a:pt x="124" y="1179"/>
                    </a:lnTo>
                    <a:lnTo>
                      <a:pt x="217" y="1040"/>
                    </a:lnTo>
                    <a:lnTo>
                      <a:pt x="289" y="890"/>
                    </a:lnTo>
                    <a:lnTo>
                      <a:pt x="378" y="758"/>
                    </a:lnTo>
                    <a:lnTo>
                      <a:pt x="435" y="672"/>
                    </a:lnTo>
                    <a:lnTo>
                      <a:pt x="547" y="541"/>
                    </a:lnTo>
                    <a:lnTo>
                      <a:pt x="633" y="435"/>
                    </a:lnTo>
                    <a:lnTo>
                      <a:pt x="693" y="349"/>
                    </a:lnTo>
                    <a:lnTo>
                      <a:pt x="719" y="315"/>
                    </a:lnTo>
                    <a:lnTo>
                      <a:pt x="918" y="195"/>
                    </a:lnTo>
                    <a:lnTo>
                      <a:pt x="1079" y="135"/>
                    </a:lnTo>
                    <a:lnTo>
                      <a:pt x="1221" y="75"/>
                    </a:lnTo>
                    <a:lnTo>
                      <a:pt x="1405" y="0"/>
                    </a:lnTo>
                  </a:path>
                </a:pathLst>
              </a:custGeom>
              <a:noFill/>
              <a:ln cap="rnd" w="2556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1561" name=""/>
              <p:cNvSpPr/>
              <p:nvPr/>
            </p:nvSpPr>
            <p:spPr>
              <a:xfrm>
                <a:off x="3389400" y="1114560"/>
                <a:ext cx="1170000" cy="456120"/>
              </a:xfrm>
              <a:prstGeom prst="rect">
                <a:avLst/>
              </a:prstGeom>
              <a:noFill/>
              <a:ln w="0">
                <a:noFill/>
              </a:ln>
            </p:spPr>
            <p:style>
              <a:lnRef idx="0"/>
              <a:fillRef idx="0"/>
              <a:effectRef idx="0"/>
              <a:fontRef idx="minor"/>
            </p:style>
            <p:txBody>
              <a:bodyPr lIns="92160" rIns="92160" tIns="46080" bIns="4608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Arial Unicode MS"/>
                </a:endParaRPr>
              </a:p>
            </p:txBody>
          </p:sp>
          <p:sp>
            <p:nvSpPr>
              <p:cNvPr id="1562" name=""/>
              <p:cNvSpPr/>
              <p:nvPr/>
            </p:nvSpPr>
            <p:spPr>
              <a:xfrm>
                <a:off x="3395160" y="1096920"/>
                <a:ext cx="1161360" cy="457920"/>
              </a:xfrm>
              <a:prstGeom prst="ellipse">
                <a:avLst/>
              </a:prstGeom>
              <a:solidFill>
                <a:srgbClr val="99fa9c">
                  <a:alpha val="50000"/>
                </a:srgbClr>
              </a:solidFill>
              <a:ln w="12600">
                <a:solidFill>
                  <a:srgbClr val="676767"/>
                </a:solidFill>
                <a:miter/>
              </a:ln>
            </p:spPr>
            <p:style>
              <a:lnRef idx="0"/>
              <a:fillRef idx="0"/>
              <a:effectRef idx="0"/>
              <a:fontRef idx="minor"/>
            </p:style>
            <p:txBody>
              <a:bodyPr wrap="none" lIns="92160" rIns="92160" tIns="46080" bIns="4608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Arial Unicode MS"/>
                </a:endParaRPr>
              </a:p>
            </p:txBody>
          </p:sp>
          <p:sp>
            <p:nvSpPr>
              <p:cNvPr id="1563" name=""/>
              <p:cNvSpPr/>
              <p:nvPr/>
            </p:nvSpPr>
            <p:spPr>
              <a:xfrm>
                <a:off x="3377880" y="1114560"/>
                <a:ext cx="1170000" cy="595800"/>
              </a:xfrm>
              <a:prstGeom prst="rect">
                <a:avLst/>
              </a:prstGeom>
              <a:noFill/>
              <a:ln w="0">
                <a:noFill/>
              </a:ln>
            </p:spPr>
            <p:style>
              <a:lnRef idx="0"/>
              <a:fillRef idx="0"/>
              <a:effectRef idx="0"/>
              <a:fontRef idx="minor"/>
            </p:style>
            <p:txBody>
              <a:bodyPr lIns="92160" rIns="92160" tIns="46080" bIns="4608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100" strike="noStrike" u="none">
                    <a:solidFill>
                      <a:srgbClr val="000000"/>
                    </a:solidFill>
                    <a:effectLst/>
                    <a:uFillTx/>
                    <a:latin typeface="Frutiger 45 Light"/>
                  </a:rPr>
                  <a:t>Western</a:t>
                </a:r>
                <a:endParaRPr b="0" lang="en-US" sz="1100" strike="noStrike" u="none">
                  <a:solidFill>
                    <a:srgbClr val="000000"/>
                  </a:solidFill>
                  <a:effectLst/>
                  <a:uFillTx/>
                  <a:latin typeface="Arial Unicode MS"/>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100" strike="noStrike" u="none">
                    <a:solidFill>
                      <a:srgbClr val="000000"/>
                    </a:solidFill>
                    <a:effectLst/>
                    <a:uFillTx/>
                    <a:latin typeface="Frutiger 45 Light"/>
                  </a:rPr>
                  <a:t>Canadian Basin</a:t>
                </a:r>
                <a:endParaRPr b="0" lang="en-US" sz="1100" strike="noStrike" u="none">
                  <a:solidFill>
                    <a:srgbClr val="000000"/>
                  </a:solidFill>
                  <a:effectLst/>
                  <a:uFillTx/>
                  <a:latin typeface="Arial Unicode MS"/>
                </a:endParaRPr>
              </a:p>
            </p:txBody>
          </p:sp>
          <p:sp>
            <p:nvSpPr>
              <p:cNvPr id="1564" name=""/>
              <p:cNvSpPr/>
              <p:nvPr/>
            </p:nvSpPr>
            <p:spPr>
              <a:xfrm>
                <a:off x="3643200" y="2786040"/>
                <a:ext cx="1107360" cy="437040"/>
              </a:xfrm>
              <a:prstGeom prst="ellipse">
                <a:avLst/>
              </a:prstGeom>
              <a:solidFill>
                <a:srgbClr val="99fa9c">
                  <a:alpha val="50000"/>
                </a:srgbClr>
              </a:solidFill>
              <a:ln w="12600">
                <a:solidFill>
                  <a:srgbClr val="808080"/>
                </a:solidFill>
                <a:miter/>
              </a:ln>
            </p:spPr>
            <p:style>
              <a:lnRef idx="0"/>
              <a:fillRef idx="0"/>
              <a:effectRef idx="0"/>
              <a:fontRef idx="minor"/>
            </p:style>
            <p:txBody>
              <a:bodyPr wrap="none" lIns="92160" rIns="92160" tIns="46080" bIns="4608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Arial Unicode MS"/>
                </a:endParaRPr>
              </a:p>
            </p:txBody>
          </p:sp>
          <p:sp>
            <p:nvSpPr>
              <p:cNvPr id="1565" name=""/>
              <p:cNvSpPr/>
              <p:nvPr/>
            </p:nvSpPr>
            <p:spPr>
              <a:xfrm>
                <a:off x="3589920" y="2856960"/>
                <a:ext cx="1267920" cy="428040"/>
              </a:xfrm>
              <a:prstGeom prst="rect">
                <a:avLst/>
              </a:prstGeom>
              <a:noFill/>
              <a:ln w="0">
                <a:noFill/>
              </a:ln>
            </p:spPr>
            <p:style>
              <a:lnRef idx="0"/>
              <a:fillRef idx="0"/>
              <a:effectRef idx="0"/>
              <a:fontRef idx="minor"/>
            </p:style>
            <p:txBody>
              <a:bodyPr wrap="none" lIns="92160" rIns="92160" tIns="46080" bIns="4608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100" strike="noStrike" u="none">
                    <a:solidFill>
                      <a:srgbClr val="000000"/>
                    </a:solidFill>
                    <a:effectLst/>
                    <a:uFillTx/>
                    <a:latin typeface="Frutiger 45 Light"/>
                  </a:rPr>
                  <a:t>Rocky Mountain</a:t>
                </a:r>
                <a:br>
                  <a:rPr sz="1100"/>
                </a:br>
                <a:r>
                  <a:rPr b="1" lang="en-US" sz="1100" strike="noStrike" u="none">
                    <a:solidFill>
                      <a:srgbClr val="000000"/>
                    </a:solidFill>
                    <a:effectLst/>
                    <a:uFillTx/>
                    <a:latin typeface="Frutiger 45 Light"/>
                  </a:rPr>
                  <a:t>Basins</a:t>
                </a:r>
                <a:endParaRPr b="0" lang="en-US" sz="1100" strike="noStrike" u="none">
                  <a:solidFill>
                    <a:srgbClr val="000000"/>
                  </a:solidFill>
                  <a:effectLst/>
                  <a:uFillTx/>
                  <a:latin typeface="Arial Unicode MS"/>
                </a:endParaRPr>
              </a:p>
            </p:txBody>
          </p:sp>
          <p:sp>
            <p:nvSpPr>
              <p:cNvPr id="1566" name=""/>
              <p:cNvSpPr/>
              <p:nvPr/>
            </p:nvSpPr>
            <p:spPr>
              <a:xfrm>
                <a:off x="4128480" y="2856960"/>
                <a:ext cx="185040" cy="457560"/>
              </a:xfrm>
              <a:prstGeom prst="rect">
                <a:avLst/>
              </a:prstGeom>
              <a:noFill/>
              <a:ln w="0">
                <a:noFill/>
              </a:ln>
            </p:spPr>
            <p:style>
              <a:lnRef idx="0"/>
              <a:fillRef idx="0"/>
              <a:effectRef idx="0"/>
              <a:fontRef idx="minor"/>
            </p:style>
            <p:txBody>
              <a:bodyPr wrap="none" lIns="92160" rIns="92160" tIns="46080" bIns="4608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Arial Unicode MS"/>
                </a:endParaRPr>
              </a:p>
            </p:txBody>
          </p:sp>
        </p:grpSp>
        <p:sp>
          <p:nvSpPr>
            <p:cNvPr id="1567" name=""/>
            <p:cNvSpPr/>
            <p:nvPr/>
          </p:nvSpPr>
          <p:spPr>
            <a:xfrm>
              <a:off x="533520" y="6278400"/>
              <a:ext cx="3475440" cy="276840"/>
            </a:xfrm>
            <a:prstGeom prst="rect">
              <a:avLst/>
            </a:prstGeom>
            <a:noFill/>
            <a:ln w="0">
              <a:noFill/>
            </a:ln>
          </p:spPr>
          <p:style>
            <a:lnRef idx="0"/>
            <a:fillRef idx="0"/>
            <a:effectRef idx="0"/>
            <a:fontRef idx="minor"/>
          </p:style>
          <p:txBody>
            <a:bodyPr wrap="none" lIns="90000" rIns="90000" tIns="46800" bIns="46800" anchor="t">
              <a:spAutoFit/>
            </a:bodyPr>
            <a:p>
              <a:pPr marL="177840" indent="-17784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Source WEFA, INC Natural Gas Outlook 2001</a:t>
              </a:r>
              <a:endParaRPr b="0" lang="en-US" sz="1200" strike="noStrike" u="none">
                <a:solidFill>
                  <a:srgbClr val="000000"/>
                </a:solidFill>
                <a:effectLst/>
                <a:uFillTx/>
                <a:latin typeface="Arial Unicode MS"/>
              </a:endParaRPr>
            </a:p>
          </p:txBody>
        </p:sp>
        <p:sp>
          <p:nvSpPr>
            <p:cNvPr id="1568" name=""/>
            <p:cNvSpPr/>
            <p:nvPr/>
          </p:nvSpPr>
          <p:spPr>
            <a:xfrm>
              <a:off x="1143000" y="5135400"/>
              <a:ext cx="184320" cy="39672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Arial Unicode MS"/>
              </a:endParaRPr>
            </a:p>
          </p:txBody>
        </p:sp>
        <p:sp>
          <p:nvSpPr>
            <p:cNvPr id="1569" name=""/>
            <p:cNvSpPr/>
            <p:nvPr/>
          </p:nvSpPr>
          <p:spPr>
            <a:xfrm>
              <a:off x="6630840" y="3062160"/>
              <a:ext cx="905040" cy="24660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Arial"/>
                </a:rPr>
                <a:t>Market Area</a:t>
              </a:r>
              <a:endParaRPr b="0" lang="en-US" sz="1000" strike="noStrike" u="none">
                <a:solidFill>
                  <a:srgbClr val="000000"/>
                </a:solidFill>
                <a:effectLst/>
                <a:uFillTx/>
                <a:latin typeface="Arial Unicode MS"/>
              </a:endParaRPr>
            </a:p>
          </p:txBody>
        </p:sp>
        <p:sp>
          <p:nvSpPr>
            <p:cNvPr id="1570" name=""/>
            <p:cNvSpPr/>
            <p:nvPr/>
          </p:nvSpPr>
          <p:spPr>
            <a:xfrm>
              <a:off x="6707520" y="3306600"/>
              <a:ext cx="918720" cy="24660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Arial"/>
                </a:rPr>
                <a:t>Supply Area</a:t>
              </a:r>
              <a:endParaRPr b="0" lang="en-US" sz="1000" strike="noStrike" u="none">
                <a:solidFill>
                  <a:srgbClr val="000000"/>
                </a:solidFill>
                <a:effectLst/>
                <a:uFillTx/>
                <a:latin typeface="Arial Unicode MS"/>
              </a:endParaRPr>
            </a:p>
          </p:txBody>
        </p:sp>
      </p:grpSp>
      <p:sp>
        <p:nvSpPr>
          <p:cNvPr id="3" name="PlaceHolder 2"/>
          <p:cNvSpPr>
            <a:spLocks noGrp="1"/>
          </p:cNvSpPr>
          <p:nvPr>
            <p:ph type="sldNum" idx="1"/>
          </p:nvPr>
        </p:nvSpPr>
        <p:spPr/>
        <p:txBody>
          <a:bodyPr/>
          <a:p>
            <a:fld id="{E490B399-B0EF-40B6-A72B-668794EBC3A1}" type="slidenum">
              <a:t>10</a:t>
            </a:fld>
          </a:p>
        </p:txBody>
      </p:sp>
    </p:spTree>
  </p:cSld>
  <mc:AlternateContent>
    <mc:Choice Requires="p14">
      <p:transition spd="slow" p14:dur="2000"/>
    </mc:Choice>
    <mc:Fallback>
      <p:transition spd="slow"/>
    </mc:Fallback>
  </mc:AlternateContent>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571" name="PlaceHolder 1"/>
          <p:cNvSpPr>
            <a:spLocks noGrp="1"/>
          </p:cNvSpPr>
          <p:nvPr>
            <p:ph type="title"/>
          </p:nvPr>
        </p:nvSpPr>
        <p:spPr>
          <a:xfrm>
            <a:off x="533520" y="30456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95ba6"/>
                </a:solidFill>
                <a:effectLst/>
                <a:uFillTx/>
                <a:latin typeface="Arial"/>
              </a:rPr>
              <a:t>Number of Customers by Type</a:t>
            </a:r>
            <a:endParaRPr b="1" lang="en-US" sz="2000" strike="noStrike" u="none">
              <a:solidFill>
                <a:srgbClr val="095ba6"/>
              </a:solidFill>
              <a:effectLst/>
              <a:uFillTx/>
              <a:latin typeface="Arial"/>
            </a:endParaRPr>
          </a:p>
        </p:txBody>
      </p:sp>
      <p:sp>
        <p:nvSpPr>
          <p:cNvPr id="1572" name=""/>
          <p:cNvSpPr/>
          <p:nvPr/>
        </p:nvSpPr>
        <p:spPr>
          <a:xfrm>
            <a:off x="-380880" y="6384960"/>
            <a:ext cx="4495680" cy="246600"/>
          </a:xfrm>
          <a:prstGeom prst="rect">
            <a:avLst/>
          </a:prstGeom>
          <a:noFill/>
          <a:ln w="0">
            <a:noFill/>
          </a:ln>
        </p:spPr>
        <p:style>
          <a:lnRef idx="0"/>
          <a:fillRef idx="0"/>
          <a:effectRef idx="0"/>
          <a:fontRef idx="minor"/>
        </p:style>
        <p:txBody>
          <a:bodyPr lIns="90000" rIns="90000" tIns="46800" bIns="46800" anchor="t">
            <a:spAutoFit/>
          </a:bodyPr>
          <a:p>
            <a:pPr algn="ctr">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Unicode MS"/>
              </a:rPr>
              <a:t>Based on 12/2000-11/2001 Production Months</a:t>
            </a:r>
            <a:endParaRPr b="0" lang="en-US" sz="1000" strike="noStrike" u="none">
              <a:solidFill>
                <a:srgbClr val="000000"/>
              </a:solidFill>
              <a:effectLst/>
              <a:uFillTx/>
              <a:latin typeface="Arial Unicode MS"/>
            </a:endParaRPr>
          </a:p>
        </p:txBody>
      </p:sp>
      <p:pic>
        <p:nvPicPr>
          <p:cNvPr id="1573" name="" descr=""/>
          <p:cNvPicPr/>
          <p:nvPr/>
        </p:nvPicPr>
        <p:blipFill>
          <a:blip r:embed="rId1"/>
          <a:stretch/>
        </p:blipFill>
        <p:spPr>
          <a:xfrm>
            <a:off x="961920" y="762120"/>
            <a:ext cx="9172800" cy="5638680"/>
          </a:xfrm>
          <a:prstGeom prst="rect">
            <a:avLst/>
          </a:prstGeom>
          <a:noFill/>
          <a:ln w="0">
            <a:noFill/>
          </a:ln>
        </p:spPr>
      </p:pic>
      <p:sp>
        <p:nvSpPr>
          <p:cNvPr id="3" name="PlaceHolder 2"/>
          <p:cNvSpPr>
            <a:spLocks noGrp="1"/>
          </p:cNvSpPr>
          <p:nvPr>
            <p:ph type="sldNum" idx="1"/>
          </p:nvPr>
        </p:nvSpPr>
        <p:spPr/>
        <p:txBody>
          <a:bodyPr/>
          <a:p>
            <a:fld id="{F85A36E6-AD60-466C-8810-009C6D9C9AA7}" type="slidenum">
              <a:t>11</a:t>
            </a:fld>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574" name="PlaceHolder 1"/>
          <p:cNvSpPr>
            <a:spLocks noGrp="1"/>
          </p:cNvSpPr>
          <p:nvPr>
            <p:ph type="title"/>
          </p:nvPr>
        </p:nvSpPr>
        <p:spPr>
          <a:xfrm>
            <a:off x="609480" y="380880"/>
            <a:ext cx="7925040" cy="144792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br>
              <a:rPr sz="2000"/>
            </a:br>
            <a:r>
              <a:rPr b="1" lang="en-US" sz="2000" strike="noStrike" u="none">
                <a:solidFill>
                  <a:srgbClr val="095ba6"/>
                </a:solidFill>
                <a:effectLst/>
                <a:uFillTx/>
                <a:latin typeface="Arial"/>
              </a:rPr>
              <a:t>Percent of Total Revenue by Customer Type</a:t>
            </a:r>
            <a:endParaRPr b="1" lang="en-US" sz="2000" strike="noStrike" u="none">
              <a:solidFill>
                <a:srgbClr val="095ba6"/>
              </a:solidFill>
              <a:effectLst/>
              <a:uFillTx/>
              <a:latin typeface="Arial"/>
            </a:endParaRPr>
          </a:p>
        </p:txBody>
      </p:sp>
      <p:sp>
        <p:nvSpPr>
          <p:cNvPr id="1575" name=""/>
          <p:cNvSpPr/>
          <p:nvPr/>
        </p:nvSpPr>
        <p:spPr>
          <a:xfrm>
            <a:off x="-380880" y="6384960"/>
            <a:ext cx="4495680" cy="246600"/>
          </a:xfrm>
          <a:prstGeom prst="rect">
            <a:avLst/>
          </a:prstGeom>
          <a:noFill/>
          <a:ln w="0">
            <a:noFill/>
          </a:ln>
        </p:spPr>
        <p:style>
          <a:lnRef idx="0"/>
          <a:fillRef idx="0"/>
          <a:effectRef idx="0"/>
          <a:fontRef idx="minor"/>
        </p:style>
        <p:txBody>
          <a:bodyPr lIns="90000" rIns="90000" tIns="46800" bIns="46800" anchor="t">
            <a:spAutoFit/>
          </a:bodyPr>
          <a:p>
            <a:pPr algn="ctr">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Unicode MS"/>
              </a:rPr>
              <a:t>Based on 12/2000-11/2001 Production Months</a:t>
            </a:r>
            <a:endParaRPr b="0" lang="en-US" sz="1000" strike="noStrike" u="none">
              <a:solidFill>
                <a:srgbClr val="000000"/>
              </a:solidFill>
              <a:effectLst/>
              <a:uFillTx/>
              <a:latin typeface="Arial Unicode MS"/>
            </a:endParaRPr>
          </a:p>
        </p:txBody>
      </p:sp>
      <p:pic>
        <p:nvPicPr>
          <p:cNvPr id="1576" name="" descr=""/>
          <p:cNvPicPr/>
          <p:nvPr/>
        </p:nvPicPr>
        <p:blipFill>
          <a:blip r:embed="rId1"/>
          <a:stretch/>
        </p:blipFill>
        <p:spPr>
          <a:xfrm>
            <a:off x="152280" y="838080"/>
            <a:ext cx="9601200" cy="5896080"/>
          </a:xfrm>
          <a:prstGeom prst="rect">
            <a:avLst/>
          </a:prstGeom>
          <a:noFill/>
          <a:ln w="0">
            <a:noFill/>
          </a:ln>
        </p:spPr>
      </p:pic>
      <p:sp>
        <p:nvSpPr>
          <p:cNvPr id="3" name="PlaceHolder 2"/>
          <p:cNvSpPr>
            <a:spLocks noGrp="1"/>
          </p:cNvSpPr>
          <p:nvPr>
            <p:ph type="sldNum" idx="1"/>
          </p:nvPr>
        </p:nvSpPr>
        <p:spPr/>
        <p:txBody>
          <a:bodyPr/>
          <a:p>
            <a:fld id="{53498D9F-DFA4-46EE-8D7F-AD54AFB40316}" type="slidenum">
              <a:t>12</a:t>
            </a:fld>
          </a:p>
        </p:txBody>
      </p:sp>
    </p:spTree>
  </p:cSld>
  <mc:AlternateContent>
    <mc:Choice Requires="p14">
      <p:transition spd="slow" p14:dur="2000"/>
    </mc:Choice>
    <mc:Fallback>
      <p:transition spd="slow"/>
    </mc:Fallback>
  </mc:AlternateContent>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577" name="PlaceHolder 1"/>
          <p:cNvSpPr>
            <a:spLocks noGrp="1"/>
          </p:cNvSpPr>
          <p:nvPr>
            <p:ph/>
          </p:nvPr>
        </p:nvSpPr>
        <p:spPr>
          <a:xfrm>
            <a:off x="1143000" y="1622160"/>
            <a:ext cx="6934320" cy="5235480"/>
          </a:xfrm>
          <a:prstGeom prst="rect">
            <a:avLst/>
          </a:prstGeom>
          <a:noFill/>
          <a:ln w="0">
            <a:noFill/>
          </a:ln>
        </p:spPr>
        <p:txBody>
          <a:bodyPr lIns="90000" rIns="90000" tIns="46800" bIns="46800" anchor="t">
            <a:normAutofit/>
          </a:bodyPr>
          <a:p>
            <a:pPr marL="230040" indent="-230040">
              <a:spcBef>
                <a:spcPts val="451"/>
              </a:spcBef>
              <a:buClr>
                <a:srgbClr val="095ba6"/>
              </a:buClr>
              <a:buFont typeface="Web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sng">
                <a:solidFill>
                  <a:srgbClr val="000000"/>
                </a:solidFill>
                <a:effectLst/>
                <a:uFillTx/>
                <a:latin typeface="Arial"/>
              </a:rPr>
              <a:t>Long Term</a:t>
            </a:r>
            <a:r>
              <a:rPr b="0" lang="en-US" sz="1800" strike="noStrike" u="none">
                <a:solidFill>
                  <a:srgbClr val="000000"/>
                </a:solidFill>
                <a:effectLst/>
                <a:uFillTx/>
                <a:latin typeface="Arial"/>
              </a:rPr>
              <a:t> contracts (TF) are typically held by  LDC customers to serve residential, commercial and industrial customers behind the city gate.  These contracts are primarily made up of annual and winter-month service periods.   Long term contracts are typically executed in groups during rate case cycles.  Customers holding long term contracts are predominately captive to the NNG system and pay maximum rates.</a:t>
            </a:r>
            <a:endParaRPr b="1" lang="en-US" sz="1800" strike="noStrike" u="none">
              <a:solidFill>
                <a:srgbClr val="000000"/>
              </a:solidFill>
              <a:effectLst/>
              <a:uFillTx/>
              <a:latin typeface="Arial"/>
            </a:endParaRPr>
          </a:p>
          <a:p>
            <a:pPr marL="230040" indent="0">
              <a:spcBef>
                <a:spcPts val="45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1800" strike="noStrike" u="none">
              <a:solidFill>
                <a:srgbClr val="000000"/>
              </a:solidFill>
              <a:effectLst/>
              <a:uFillTx/>
              <a:latin typeface="Arial"/>
            </a:endParaRPr>
          </a:p>
          <a:p>
            <a:pPr marL="230040" indent="-230040">
              <a:spcBef>
                <a:spcPts val="451"/>
              </a:spcBef>
              <a:buClr>
                <a:srgbClr val="095ba6"/>
              </a:buClr>
              <a:buFont typeface="Web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sng">
                <a:solidFill>
                  <a:srgbClr val="000000"/>
                </a:solidFill>
                <a:effectLst/>
                <a:uFillTx/>
                <a:latin typeface="Arial"/>
              </a:rPr>
              <a:t>Short Term</a:t>
            </a:r>
            <a:r>
              <a:rPr b="0" lang="en-US" sz="1800" strike="noStrike" u="none">
                <a:solidFill>
                  <a:srgbClr val="000000"/>
                </a:solidFill>
                <a:effectLst/>
                <a:uFillTx/>
                <a:latin typeface="Arial"/>
              </a:rPr>
              <a:t> contracts are typically for daily and monthly periods (TF, TFX, TI).  These contracts usually fill the need for marketing and producer groups to move gas on a short term basis.  The customers are predominately non-captive and purchase transportation based on price spread opportunities over one or two seasons.</a:t>
            </a:r>
            <a:endParaRPr b="1" lang="en-US" sz="1800" strike="noStrike" u="none">
              <a:solidFill>
                <a:srgbClr val="000000"/>
              </a:solidFill>
              <a:effectLst/>
              <a:uFillTx/>
              <a:latin typeface="Arial"/>
            </a:endParaRPr>
          </a:p>
        </p:txBody>
      </p:sp>
      <p:sp>
        <p:nvSpPr>
          <p:cNvPr id="1578" name="PlaceHolder 2"/>
          <p:cNvSpPr>
            <a:spLocks noGrp="1"/>
          </p:cNvSpPr>
          <p:nvPr>
            <p:ph type="title"/>
          </p:nvPr>
        </p:nvSpPr>
        <p:spPr>
          <a:xfrm>
            <a:off x="762120" y="456840"/>
            <a:ext cx="7772400" cy="1143000"/>
          </a:xfrm>
          <a:prstGeom prst="rect">
            <a:avLst/>
          </a:prstGeom>
          <a:noFill/>
          <a:ln w="0">
            <a:noFill/>
          </a:ln>
        </p:spPr>
        <p:txBody>
          <a:bodyPr lIns="91440" rIns="91440" tIns="45720" bIns="4572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br>
              <a:rPr sz="2000"/>
            </a:br>
            <a:r>
              <a:rPr b="1" lang="en-US" sz="2000" strike="noStrike" u="none">
                <a:solidFill>
                  <a:srgbClr val="095ba6"/>
                </a:solidFill>
                <a:effectLst/>
                <a:uFillTx/>
                <a:latin typeface="Arial"/>
              </a:rPr>
              <a:t>Contract Structure</a:t>
            </a:r>
            <a:endParaRPr b="1" lang="en-US" sz="2000" strike="noStrike" u="none">
              <a:solidFill>
                <a:srgbClr val="095ba6"/>
              </a:solidFill>
              <a:effectLst/>
              <a:uFillTx/>
              <a:latin typeface="Arial"/>
            </a:endParaRPr>
          </a:p>
        </p:txBody>
      </p:sp>
      <p:sp>
        <p:nvSpPr>
          <p:cNvPr id="4" name="PlaceHolder 3"/>
          <p:cNvSpPr>
            <a:spLocks noGrp="1"/>
          </p:cNvSpPr>
          <p:nvPr>
            <p:ph type="sldNum" idx="1"/>
          </p:nvPr>
        </p:nvSpPr>
        <p:spPr/>
        <p:txBody>
          <a:bodyPr/>
          <a:p>
            <a:fld id="{29AF373B-9FA3-4B3E-BE7F-B6D7F71F327D}" type="slidenum">
              <a:t>13</a:t>
            </a:fld>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579" name="PlaceHolder 1"/>
          <p:cNvSpPr>
            <a:spLocks noGrp="1"/>
          </p:cNvSpPr>
          <p:nvPr>
            <p:ph type="title"/>
          </p:nvPr>
        </p:nvSpPr>
        <p:spPr>
          <a:xfrm>
            <a:off x="762120" y="45684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95ba6"/>
                </a:solidFill>
                <a:effectLst/>
                <a:uFillTx/>
                <a:latin typeface="Arial"/>
              </a:rPr>
              <a:t>Contract Structure</a:t>
            </a:r>
            <a:endParaRPr b="1" lang="en-US" sz="2000" strike="noStrike" u="none">
              <a:solidFill>
                <a:srgbClr val="095ba6"/>
              </a:solidFill>
              <a:effectLst/>
              <a:uFillTx/>
              <a:latin typeface="Arial"/>
            </a:endParaRPr>
          </a:p>
        </p:txBody>
      </p:sp>
      <p:sp>
        <p:nvSpPr>
          <p:cNvPr id="1580" name=""/>
          <p:cNvSpPr/>
          <p:nvPr/>
        </p:nvSpPr>
        <p:spPr>
          <a:xfrm>
            <a:off x="715680" y="1847880"/>
            <a:ext cx="105084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Rate Schedule</a:t>
            </a:r>
            <a:endParaRPr b="0" lang="en-US" sz="1200" strike="noStrike" u="none">
              <a:solidFill>
                <a:srgbClr val="000000"/>
              </a:solidFill>
              <a:effectLst/>
              <a:uFillTx/>
              <a:latin typeface="Arial Unicode MS"/>
            </a:endParaRPr>
          </a:p>
        </p:txBody>
      </p:sp>
      <p:sp>
        <p:nvSpPr>
          <p:cNvPr id="1581" name=""/>
          <p:cNvSpPr/>
          <p:nvPr/>
        </p:nvSpPr>
        <p:spPr>
          <a:xfrm>
            <a:off x="679320" y="1998720"/>
            <a:ext cx="1005120" cy="15840"/>
          </a:xfrm>
          <a:prstGeom prst="rect">
            <a:avLst/>
          </a:prstGeom>
          <a:solidFill>
            <a:srgbClr val="000000"/>
          </a:solidFill>
          <a:ln w="0">
            <a:noFill/>
          </a:ln>
        </p:spPr>
        <p:style>
          <a:lnRef idx="0"/>
          <a:fillRef idx="0"/>
          <a:effectRef idx="0"/>
          <a:fontRef idx="minor"/>
        </p:style>
        <p:txBody>
          <a:bodyPr lIns="90000" rIns="90000" tIns="-30960" bIns="-30960" anchor="t">
            <a:noAutofit/>
          </a:bodyPr>
          <a:p>
            <a:endParaRPr b="0" lang="en-US" sz="2400" strike="noStrike" u="none">
              <a:solidFill>
                <a:srgbClr val="000000"/>
              </a:solidFill>
              <a:effectLst/>
              <a:uFillTx/>
              <a:latin typeface="Arial Unicode MS"/>
            </a:endParaRPr>
          </a:p>
        </p:txBody>
      </p:sp>
      <p:sp>
        <p:nvSpPr>
          <p:cNvPr id="1582" name=""/>
          <p:cNvSpPr/>
          <p:nvPr/>
        </p:nvSpPr>
        <p:spPr>
          <a:xfrm>
            <a:off x="2525760" y="1847880"/>
            <a:ext cx="83916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Description</a:t>
            </a:r>
            <a:endParaRPr b="0" lang="en-US" sz="1200" strike="noStrike" u="none">
              <a:solidFill>
                <a:srgbClr val="000000"/>
              </a:solidFill>
              <a:effectLst/>
              <a:uFillTx/>
              <a:latin typeface="Arial Unicode MS"/>
            </a:endParaRPr>
          </a:p>
        </p:txBody>
      </p:sp>
      <p:sp>
        <p:nvSpPr>
          <p:cNvPr id="1583" name=""/>
          <p:cNvSpPr/>
          <p:nvPr/>
        </p:nvSpPr>
        <p:spPr>
          <a:xfrm>
            <a:off x="2489040" y="1998720"/>
            <a:ext cx="803520" cy="15840"/>
          </a:xfrm>
          <a:prstGeom prst="rect">
            <a:avLst/>
          </a:prstGeom>
          <a:solidFill>
            <a:srgbClr val="000000"/>
          </a:solidFill>
          <a:ln w="0">
            <a:noFill/>
          </a:ln>
        </p:spPr>
        <p:style>
          <a:lnRef idx="0"/>
          <a:fillRef idx="0"/>
          <a:effectRef idx="0"/>
          <a:fontRef idx="minor"/>
        </p:style>
        <p:txBody>
          <a:bodyPr lIns="90000" rIns="90000" tIns="-30960" bIns="-30960" anchor="t">
            <a:noAutofit/>
          </a:bodyPr>
          <a:p>
            <a:endParaRPr b="0" lang="en-US" sz="2400" strike="noStrike" u="none">
              <a:solidFill>
                <a:srgbClr val="000000"/>
              </a:solidFill>
              <a:effectLst/>
              <a:uFillTx/>
              <a:latin typeface="Arial Unicode MS"/>
            </a:endParaRPr>
          </a:p>
        </p:txBody>
      </p:sp>
      <p:sp>
        <p:nvSpPr>
          <p:cNvPr id="1584" name=""/>
          <p:cNvSpPr/>
          <p:nvPr/>
        </p:nvSpPr>
        <p:spPr>
          <a:xfrm>
            <a:off x="6037920" y="1847880"/>
            <a:ext cx="84780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Typical Use</a:t>
            </a:r>
            <a:endParaRPr b="0" lang="en-US" sz="1200" strike="noStrike" u="none">
              <a:solidFill>
                <a:srgbClr val="000000"/>
              </a:solidFill>
              <a:effectLst/>
              <a:uFillTx/>
              <a:latin typeface="Arial Unicode MS"/>
            </a:endParaRPr>
          </a:p>
        </p:txBody>
      </p:sp>
      <p:sp>
        <p:nvSpPr>
          <p:cNvPr id="1585" name=""/>
          <p:cNvSpPr/>
          <p:nvPr/>
        </p:nvSpPr>
        <p:spPr>
          <a:xfrm>
            <a:off x="6004080" y="1998720"/>
            <a:ext cx="809640" cy="15840"/>
          </a:xfrm>
          <a:prstGeom prst="rect">
            <a:avLst/>
          </a:prstGeom>
          <a:solidFill>
            <a:srgbClr val="000000"/>
          </a:solidFill>
          <a:ln w="0">
            <a:noFill/>
          </a:ln>
        </p:spPr>
        <p:style>
          <a:lnRef idx="0"/>
          <a:fillRef idx="0"/>
          <a:effectRef idx="0"/>
          <a:fontRef idx="minor"/>
        </p:style>
        <p:txBody>
          <a:bodyPr lIns="90000" rIns="90000" tIns="-30960" bIns="-30960" anchor="t">
            <a:noAutofit/>
          </a:bodyPr>
          <a:p>
            <a:endParaRPr b="0" lang="en-US" sz="2400" strike="noStrike" u="none">
              <a:solidFill>
                <a:srgbClr val="000000"/>
              </a:solidFill>
              <a:effectLst/>
              <a:uFillTx/>
              <a:latin typeface="Arial Unicode MS"/>
            </a:endParaRPr>
          </a:p>
        </p:txBody>
      </p:sp>
      <p:sp>
        <p:nvSpPr>
          <p:cNvPr id="1586" name=""/>
          <p:cNvSpPr/>
          <p:nvPr/>
        </p:nvSpPr>
        <p:spPr>
          <a:xfrm>
            <a:off x="983520" y="2112840"/>
            <a:ext cx="18684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TF</a:t>
            </a:r>
            <a:endParaRPr b="0" lang="en-US" sz="1200" strike="noStrike" u="none">
              <a:solidFill>
                <a:srgbClr val="000000"/>
              </a:solidFill>
              <a:effectLst/>
              <a:uFillTx/>
              <a:latin typeface="Arial Unicode MS"/>
            </a:endParaRPr>
          </a:p>
        </p:txBody>
      </p:sp>
      <p:sp>
        <p:nvSpPr>
          <p:cNvPr id="1587" name=""/>
          <p:cNvSpPr/>
          <p:nvPr/>
        </p:nvSpPr>
        <p:spPr>
          <a:xfrm>
            <a:off x="1883520" y="2112840"/>
            <a:ext cx="167760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Firm Throughput Service</a:t>
            </a:r>
            <a:endParaRPr b="0" lang="en-US" sz="1200" strike="noStrike" u="none">
              <a:solidFill>
                <a:srgbClr val="000000"/>
              </a:solidFill>
              <a:effectLst/>
              <a:uFillTx/>
              <a:latin typeface="Arial Unicode MS"/>
            </a:endParaRPr>
          </a:p>
        </p:txBody>
      </p:sp>
      <p:sp>
        <p:nvSpPr>
          <p:cNvPr id="1588" name=""/>
          <p:cNvSpPr/>
          <p:nvPr/>
        </p:nvSpPr>
        <p:spPr>
          <a:xfrm>
            <a:off x="4265640" y="2112840"/>
            <a:ext cx="455724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Used primarily by LDC markets made up of residential, commercial </a:t>
            </a:r>
            <a:endParaRPr b="0" lang="en-US" sz="1200" strike="noStrike" u="none">
              <a:solidFill>
                <a:srgbClr val="000000"/>
              </a:solidFill>
              <a:effectLst/>
              <a:uFillTx/>
              <a:latin typeface="Arial Unicode MS"/>
            </a:endParaRPr>
          </a:p>
        </p:txBody>
      </p:sp>
      <p:sp>
        <p:nvSpPr>
          <p:cNvPr id="1589" name=""/>
          <p:cNvSpPr/>
          <p:nvPr/>
        </p:nvSpPr>
        <p:spPr>
          <a:xfrm>
            <a:off x="4262760" y="2293920"/>
            <a:ext cx="136476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and industrial users.</a:t>
            </a:r>
            <a:endParaRPr b="0" lang="en-US" sz="1200" strike="noStrike" u="none">
              <a:solidFill>
                <a:srgbClr val="000000"/>
              </a:solidFill>
              <a:effectLst/>
              <a:uFillTx/>
              <a:latin typeface="Arial Unicode MS"/>
            </a:endParaRPr>
          </a:p>
        </p:txBody>
      </p:sp>
      <p:sp>
        <p:nvSpPr>
          <p:cNvPr id="1590" name=""/>
          <p:cNvSpPr/>
          <p:nvPr/>
        </p:nvSpPr>
        <p:spPr>
          <a:xfrm>
            <a:off x="4257000" y="2476440"/>
            <a:ext cx="450684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TFF is a service available for receipt in the Field Area and delivery </a:t>
            </a:r>
            <a:endParaRPr b="0" lang="en-US" sz="1200" strike="noStrike" u="none">
              <a:solidFill>
                <a:srgbClr val="000000"/>
              </a:solidFill>
              <a:effectLst/>
              <a:uFillTx/>
              <a:latin typeface="Arial Unicode MS"/>
            </a:endParaRPr>
          </a:p>
        </p:txBody>
      </p:sp>
      <p:sp>
        <p:nvSpPr>
          <p:cNvPr id="1591" name=""/>
          <p:cNvSpPr/>
          <p:nvPr/>
        </p:nvSpPr>
        <p:spPr>
          <a:xfrm>
            <a:off x="4263840" y="2657520"/>
            <a:ext cx="250812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to the field/market demarcation point.</a:t>
            </a:r>
            <a:endParaRPr b="0" lang="en-US" sz="1200" strike="noStrike" u="none">
              <a:solidFill>
                <a:srgbClr val="000000"/>
              </a:solidFill>
              <a:effectLst/>
              <a:uFillTx/>
              <a:latin typeface="Arial Unicode MS"/>
            </a:endParaRPr>
          </a:p>
        </p:txBody>
      </p:sp>
      <p:sp>
        <p:nvSpPr>
          <p:cNvPr id="1592" name=""/>
          <p:cNvSpPr/>
          <p:nvPr/>
        </p:nvSpPr>
        <p:spPr>
          <a:xfrm>
            <a:off x="983520" y="2911320"/>
            <a:ext cx="28872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TFX</a:t>
            </a:r>
            <a:endParaRPr b="0" lang="en-US" sz="1200" strike="noStrike" u="none">
              <a:solidFill>
                <a:srgbClr val="000000"/>
              </a:solidFill>
              <a:effectLst/>
              <a:uFillTx/>
              <a:latin typeface="Arial Unicode MS"/>
            </a:endParaRPr>
          </a:p>
        </p:txBody>
      </p:sp>
      <p:sp>
        <p:nvSpPr>
          <p:cNvPr id="1593" name=""/>
          <p:cNvSpPr/>
          <p:nvPr/>
        </p:nvSpPr>
        <p:spPr>
          <a:xfrm>
            <a:off x="1883520" y="2911320"/>
            <a:ext cx="167760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Firm Throughput Service</a:t>
            </a:r>
            <a:endParaRPr b="0" lang="en-US" sz="1200" strike="noStrike" u="none">
              <a:solidFill>
                <a:srgbClr val="000000"/>
              </a:solidFill>
              <a:effectLst/>
              <a:uFillTx/>
              <a:latin typeface="Arial Unicode MS"/>
            </a:endParaRPr>
          </a:p>
        </p:txBody>
      </p:sp>
      <p:sp>
        <p:nvSpPr>
          <p:cNvPr id="1594" name=""/>
          <p:cNvSpPr/>
          <p:nvPr/>
        </p:nvSpPr>
        <p:spPr>
          <a:xfrm>
            <a:off x="4254840" y="2905200"/>
            <a:ext cx="439668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Available for Field and Market Areas with flexibility in term length </a:t>
            </a:r>
            <a:endParaRPr b="0" lang="en-US" sz="1200" strike="noStrike" u="none">
              <a:solidFill>
                <a:srgbClr val="000000"/>
              </a:solidFill>
              <a:effectLst/>
              <a:uFillTx/>
              <a:latin typeface="Arial Unicode MS"/>
            </a:endParaRPr>
          </a:p>
        </p:txBody>
      </p:sp>
      <p:sp>
        <p:nvSpPr>
          <p:cNvPr id="1595" name=""/>
          <p:cNvSpPr/>
          <p:nvPr/>
        </p:nvSpPr>
        <p:spPr>
          <a:xfrm>
            <a:off x="4263840" y="3086280"/>
            <a:ext cx="456588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and monthly/seasonal quantities.  Used primarily for short term firm </a:t>
            </a:r>
            <a:endParaRPr b="0" lang="en-US" sz="1200" strike="noStrike" u="none">
              <a:solidFill>
                <a:srgbClr val="000000"/>
              </a:solidFill>
              <a:effectLst/>
              <a:uFillTx/>
              <a:latin typeface="Arial Unicode MS"/>
            </a:endParaRPr>
          </a:p>
        </p:txBody>
      </p:sp>
      <p:sp>
        <p:nvSpPr>
          <p:cNvPr id="1596" name=""/>
          <p:cNvSpPr/>
          <p:nvPr/>
        </p:nvSpPr>
        <p:spPr>
          <a:xfrm>
            <a:off x="4262400" y="3267000"/>
            <a:ext cx="97488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transportation.</a:t>
            </a:r>
            <a:endParaRPr b="0" lang="en-US" sz="1200" strike="noStrike" u="none">
              <a:solidFill>
                <a:srgbClr val="000000"/>
              </a:solidFill>
              <a:effectLst/>
              <a:uFillTx/>
              <a:latin typeface="Arial Unicode MS"/>
            </a:endParaRPr>
          </a:p>
        </p:txBody>
      </p:sp>
      <p:sp>
        <p:nvSpPr>
          <p:cNvPr id="1597" name=""/>
          <p:cNvSpPr/>
          <p:nvPr/>
        </p:nvSpPr>
        <p:spPr>
          <a:xfrm>
            <a:off x="982800" y="3454560"/>
            <a:ext cx="13608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TI</a:t>
            </a:r>
            <a:endParaRPr b="0" lang="en-US" sz="1200" strike="noStrike" u="none">
              <a:solidFill>
                <a:srgbClr val="000000"/>
              </a:solidFill>
              <a:effectLst/>
              <a:uFillTx/>
              <a:latin typeface="Arial Unicode MS"/>
            </a:endParaRPr>
          </a:p>
        </p:txBody>
      </p:sp>
      <p:sp>
        <p:nvSpPr>
          <p:cNvPr id="1598" name=""/>
          <p:cNvSpPr/>
          <p:nvPr/>
        </p:nvSpPr>
        <p:spPr>
          <a:xfrm>
            <a:off x="1880280" y="3454560"/>
            <a:ext cx="217800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Interruptible Throughput Service</a:t>
            </a:r>
            <a:endParaRPr b="0" lang="en-US" sz="1200" strike="noStrike" u="none">
              <a:solidFill>
                <a:srgbClr val="000000"/>
              </a:solidFill>
              <a:effectLst/>
              <a:uFillTx/>
              <a:latin typeface="Arial Unicode MS"/>
            </a:endParaRPr>
          </a:p>
        </p:txBody>
      </p:sp>
      <p:sp>
        <p:nvSpPr>
          <p:cNvPr id="1599" name=""/>
          <p:cNvSpPr/>
          <p:nvPr/>
        </p:nvSpPr>
        <p:spPr>
          <a:xfrm>
            <a:off x="4258080" y="3454560"/>
            <a:ext cx="416016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Available for Field and Market Areas on an interruptible basis.</a:t>
            </a:r>
            <a:endParaRPr b="0" lang="en-US" sz="1200" strike="noStrike" u="none">
              <a:solidFill>
                <a:srgbClr val="000000"/>
              </a:solidFill>
              <a:effectLst/>
              <a:uFillTx/>
              <a:latin typeface="Arial Unicode MS"/>
            </a:endParaRPr>
          </a:p>
        </p:txBody>
      </p:sp>
      <p:sp>
        <p:nvSpPr>
          <p:cNvPr id="1600" name=""/>
          <p:cNvSpPr/>
          <p:nvPr/>
        </p:nvSpPr>
        <p:spPr>
          <a:xfrm>
            <a:off x="984240" y="3637080"/>
            <a:ext cx="36468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GS-T</a:t>
            </a:r>
            <a:endParaRPr b="0" lang="en-US" sz="1200" strike="noStrike" u="none">
              <a:solidFill>
                <a:srgbClr val="000000"/>
              </a:solidFill>
              <a:effectLst/>
              <a:uFillTx/>
              <a:latin typeface="Arial Unicode MS"/>
            </a:endParaRPr>
          </a:p>
        </p:txBody>
      </p:sp>
      <p:sp>
        <p:nvSpPr>
          <p:cNvPr id="1601" name=""/>
          <p:cNvSpPr/>
          <p:nvPr/>
        </p:nvSpPr>
        <p:spPr>
          <a:xfrm>
            <a:off x="1883160" y="3637080"/>
            <a:ext cx="181332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Firm Throughput Service - </a:t>
            </a:r>
            <a:endParaRPr b="0" lang="en-US" sz="1200" strike="noStrike" u="none">
              <a:solidFill>
                <a:srgbClr val="000000"/>
              </a:solidFill>
              <a:effectLst/>
              <a:uFillTx/>
              <a:latin typeface="Arial Unicode MS"/>
            </a:endParaRPr>
          </a:p>
        </p:txBody>
      </p:sp>
      <p:sp>
        <p:nvSpPr>
          <p:cNvPr id="1602" name=""/>
          <p:cNvSpPr/>
          <p:nvPr/>
        </p:nvSpPr>
        <p:spPr>
          <a:xfrm>
            <a:off x="1885680" y="3817800"/>
            <a:ext cx="108468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Small Customer</a:t>
            </a:r>
            <a:endParaRPr b="0" lang="en-US" sz="1200" strike="noStrike" u="none">
              <a:solidFill>
                <a:srgbClr val="000000"/>
              </a:solidFill>
              <a:effectLst/>
              <a:uFillTx/>
              <a:latin typeface="Arial Unicode MS"/>
            </a:endParaRPr>
          </a:p>
        </p:txBody>
      </p:sp>
      <p:sp>
        <p:nvSpPr>
          <p:cNvPr id="1603" name=""/>
          <p:cNvSpPr/>
          <p:nvPr/>
        </p:nvSpPr>
        <p:spPr>
          <a:xfrm>
            <a:off x="4262040" y="3637080"/>
            <a:ext cx="392184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Available for Market Area Small Customers with daily firm </a:t>
            </a:r>
            <a:endParaRPr b="0" lang="en-US" sz="1200" strike="noStrike" u="none">
              <a:solidFill>
                <a:srgbClr val="000000"/>
              </a:solidFill>
              <a:effectLst/>
              <a:uFillTx/>
              <a:latin typeface="Arial Unicode MS"/>
            </a:endParaRPr>
          </a:p>
        </p:txBody>
      </p:sp>
      <p:sp>
        <p:nvSpPr>
          <p:cNvPr id="1604" name=""/>
          <p:cNvSpPr/>
          <p:nvPr/>
        </p:nvSpPr>
        <p:spPr>
          <a:xfrm>
            <a:off x="4229280" y="3817800"/>
            <a:ext cx="216072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entitlement of 5,500 mcf or less.</a:t>
            </a:r>
            <a:endParaRPr b="0" lang="en-US" sz="1200" strike="noStrike" u="none">
              <a:solidFill>
                <a:srgbClr val="000000"/>
              </a:solidFill>
              <a:effectLst/>
              <a:uFillTx/>
              <a:latin typeface="Arial Unicode MS"/>
            </a:endParaRPr>
          </a:p>
        </p:txBody>
      </p:sp>
      <p:sp>
        <p:nvSpPr>
          <p:cNvPr id="1605" name=""/>
          <p:cNvSpPr/>
          <p:nvPr/>
        </p:nvSpPr>
        <p:spPr>
          <a:xfrm>
            <a:off x="981360" y="3998880"/>
            <a:ext cx="33084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SMS</a:t>
            </a:r>
            <a:endParaRPr b="0" lang="en-US" sz="1200" strike="noStrike" u="none">
              <a:solidFill>
                <a:srgbClr val="000000"/>
              </a:solidFill>
              <a:effectLst/>
              <a:uFillTx/>
              <a:latin typeface="Arial Unicode MS"/>
            </a:endParaRPr>
          </a:p>
        </p:txBody>
      </p:sp>
      <p:sp>
        <p:nvSpPr>
          <p:cNvPr id="1606" name=""/>
          <p:cNvSpPr/>
          <p:nvPr/>
        </p:nvSpPr>
        <p:spPr>
          <a:xfrm>
            <a:off x="1881360" y="3998880"/>
            <a:ext cx="212652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System Management Service - </a:t>
            </a:r>
            <a:endParaRPr b="0" lang="en-US" sz="1200" strike="noStrike" u="none">
              <a:solidFill>
                <a:srgbClr val="000000"/>
              </a:solidFill>
              <a:effectLst/>
              <a:uFillTx/>
              <a:latin typeface="Arial Unicode MS"/>
            </a:endParaRPr>
          </a:p>
        </p:txBody>
      </p:sp>
      <p:sp>
        <p:nvSpPr>
          <p:cNvPr id="1607" name=""/>
          <p:cNvSpPr/>
          <p:nvPr/>
        </p:nvSpPr>
        <p:spPr>
          <a:xfrm>
            <a:off x="1882800" y="4179960"/>
            <a:ext cx="122040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No Notice Service</a:t>
            </a:r>
            <a:endParaRPr b="0" lang="en-US" sz="1200" strike="noStrike" u="none">
              <a:solidFill>
                <a:srgbClr val="000000"/>
              </a:solidFill>
              <a:effectLst/>
              <a:uFillTx/>
              <a:latin typeface="Arial Unicode MS"/>
            </a:endParaRPr>
          </a:p>
        </p:txBody>
      </p:sp>
      <p:sp>
        <p:nvSpPr>
          <p:cNvPr id="1608" name=""/>
          <p:cNvSpPr/>
          <p:nvPr/>
        </p:nvSpPr>
        <p:spPr>
          <a:xfrm>
            <a:off x="4262760" y="3998880"/>
            <a:ext cx="449028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Available as a companion service to Firm Throughput Service and </a:t>
            </a:r>
            <a:endParaRPr b="0" lang="en-US" sz="1200" strike="noStrike" u="none">
              <a:solidFill>
                <a:srgbClr val="000000"/>
              </a:solidFill>
              <a:effectLst/>
              <a:uFillTx/>
              <a:latin typeface="Arial Unicode MS"/>
            </a:endParaRPr>
          </a:p>
        </p:txBody>
      </p:sp>
      <p:sp>
        <p:nvSpPr>
          <p:cNvPr id="1609" name=""/>
          <p:cNvSpPr/>
          <p:nvPr/>
        </p:nvSpPr>
        <p:spPr>
          <a:xfrm>
            <a:off x="4260960" y="4179960"/>
            <a:ext cx="215208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provides no-notice firm delivery.</a:t>
            </a:r>
            <a:endParaRPr b="0" lang="en-US" sz="1200" strike="noStrike" u="none">
              <a:solidFill>
                <a:srgbClr val="000000"/>
              </a:solidFill>
              <a:effectLst/>
              <a:uFillTx/>
              <a:latin typeface="Arial Unicode MS"/>
            </a:endParaRPr>
          </a:p>
        </p:txBody>
      </p:sp>
      <p:sp>
        <p:nvSpPr>
          <p:cNvPr id="1610" name=""/>
          <p:cNvSpPr/>
          <p:nvPr/>
        </p:nvSpPr>
        <p:spPr>
          <a:xfrm>
            <a:off x="982800" y="4361040"/>
            <a:ext cx="31392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FDD</a:t>
            </a:r>
            <a:endParaRPr b="0" lang="en-US" sz="1200" strike="noStrike" u="none">
              <a:solidFill>
                <a:srgbClr val="000000"/>
              </a:solidFill>
              <a:effectLst/>
              <a:uFillTx/>
              <a:latin typeface="Arial Unicode MS"/>
            </a:endParaRPr>
          </a:p>
        </p:txBody>
      </p:sp>
      <p:sp>
        <p:nvSpPr>
          <p:cNvPr id="1611" name=""/>
          <p:cNvSpPr/>
          <p:nvPr/>
        </p:nvSpPr>
        <p:spPr>
          <a:xfrm>
            <a:off x="1881720" y="4361040"/>
            <a:ext cx="166896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Firm Deferred Delivery - </a:t>
            </a:r>
            <a:endParaRPr b="0" lang="en-US" sz="1200" strike="noStrike" u="none">
              <a:solidFill>
                <a:srgbClr val="000000"/>
              </a:solidFill>
              <a:effectLst/>
              <a:uFillTx/>
              <a:latin typeface="Arial Unicode MS"/>
            </a:endParaRPr>
          </a:p>
        </p:txBody>
      </p:sp>
      <p:sp>
        <p:nvSpPr>
          <p:cNvPr id="1612" name=""/>
          <p:cNvSpPr/>
          <p:nvPr/>
        </p:nvSpPr>
        <p:spPr>
          <a:xfrm>
            <a:off x="1881360" y="4541760"/>
            <a:ext cx="108504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Storage Service</a:t>
            </a:r>
            <a:endParaRPr b="0" lang="en-US" sz="1200" strike="noStrike" u="none">
              <a:solidFill>
                <a:srgbClr val="000000"/>
              </a:solidFill>
              <a:effectLst/>
              <a:uFillTx/>
              <a:latin typeface="Arial Unicode MS"/>
            </a:endParaRPr>
          </a:p>
        </p:txBody>
      </p:sp>
      <p:sp>
        <p:nvSpPr>
          <p:cNvPr id="1613" name=""/>
          <p:cNvSpPr/>
          <p:nvPr/>
        </p:nvSpPr>
        <p:spPr>
          <a:xfrm>
            <a:off x="4260240" y="4361040"/>
            <a:ext cx="444780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Available for firm storage services.  Provides shipper the ability to </a:t>
            </a:r>
            <a:endParaRPr b="0" lang="en-US" sz="1200" strike="noStrike" u="none">
              <a:solidFill>
                <a:srgbClr val="000000"/>
              </a:solidFill>
              <a:effectLst/>
              <a:uFillTx/>
              <a:latin typeface="Arial Unicode MS"/>
            </a:endParaRPr>
          </a:p>
        </p:txBody>
      </p:sp>
      <p:sp>
        <p:nvSpPr>
          <p:cNvPr id="1614" name=""/>
          <p:cNvSpPr/>
          <p:nvPr/>
        </p:nvSpPr>
        <p:spPr>
          <a:xfrm>
            <a:off x="4260960" y="4541760"/>
            <a:ext cx="427032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have natural gas transported to or received from Northern on a </a:t>
            </a:r>
            <a:endParaRPr b="0" lang="en-US" sz="1200" strike="noStrike" u="none">
              <a:solidFill>
                <a:srgbClr val="000000"/>
              </a:solidFill>
              <a:effectLst/>
              <a:uFillTx/>
              <a:latin typeface="Arial Unicode MS"/>
            </a:endParaRPr>
          </a:p>
        </p:txBody>
      </p:sp>
      <p:sp>
        <p:nvSpPr>
          <p:cNvPr id="1615" name=""/>
          <p:cNvSpPr/>
          <p:nvPr/>
        </p:nvSpPr>
        <p:spPr>
          <a:xfrm>
            <a:off x="4264560" y="4722840"/>
            <a:ext cx="100872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deferred basis.</a:t>
            </a:r>
            <a:endParaRPr b="0" lang="en-US" sz="1200" strike="noStrike" u="none">
              <a:solidFill>
                <a:srgbClr val="000000"/>
              </a:solidFill>
              <a:effectLst/>
              <a:uFillTx/>
              <a:latin typeface="Arial Unicode MS"/>
            </a:endParaRPr>
          </a:p>
        </p:txBody>
      </p:sp>
      <p:sp>
        <p:nvSpPr>
          <p:cNvPr id="1616" name=""/>
          <p:cNvSpPr/>
          <p:nvPr/>
        </p:nvSpPr>
        <p:spPr>
          <a:xfrm>
            <a:off x="982800" y="4903920"/>
            <a:ext cx="26316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IDD</a:t>
            </a:r>
            <a:endParaRPr b="0" lang="en-US" sz="1200" strike="noStrike" u="none">
              <a:solidFill>
                <a:srgbClr val="000000"/>
              </a:solidFill>
              <a:effectLst/>
              <a:uFillTx/>
              <a:latin typeface="Arial Unicode MS"/>
            </a:endParaRPr>
          </a:p>
        </p:txBody>
      </p:sp>
      <p:sp>
        <p:nvSpPr>
          <p:cNvPr id="1617" name=""/>
          <p:cNvSpPr/>
          <p:nvPr/>
        </p:nvSpPr>
        <p:spPr>
          <a:xfrm>
            <a:off x="1878480" y="4903920"/>
            <a:ext cx="216900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Interruptible Deferred Delivery - </a:t>
            </a:r>
            <a:endParaRPr b="0" lang="en-US" sz="1200" strike="noStrike" u="none">
              <a:solidFill>
                <a:srgbClr val="000000"/>
              </a:solidFill>
              <a:effectLst/>
              <a:uFillTx/>
              <a:latin typeface="Arial Unicode MS"/>
            </a:endParaRPr>
          </a:p>
        </p:txBody>
      </p:sp>
      <p:sp>
        <p:nvSpPr>
          <p:cNvPr id="1618" name=""/>
          <p:cNvSpPr/>
          <p:nvPr/>
        </p:nvSpPr>
        <p:spPr>
          <a:xfrm>
            <a:off x="1881360" y="5084640"/>
            <a:ext cx="108504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Storage Service</a:t>
            </a:r>
            <a:endParaRPr b="0" lang="en-US" sz="1200" strike="noStrike" u="none">
              <a:solidFill>
                <a:srgbClr val="000000"/>
              </a:solidFill>
              <a:effectLst/>
              <a:uFillTx/>
              <a:latin typeface="Arial Unicode MS"/>
            </a:endParaRPr>
          </a:p>
        </p:txBody>
      </p:sp>
      <p:sp>
        <p:nvSpPr>
          <p:cNvPr id="1619" name=""/>
          <p:cNvSpPr/>
          <p:nvPr/>
        </p:nvSpPr>
        <p:spPr>
          <a:xfrm>
            <a:off x="4257720" y="4903920"/>
            <a:ext cx="437148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Available year-round for interruptible storage services.  Provides </a:t>
            </a:r>
            <a:endParaRPr b="0" lang="en-US" sz="1200" strike="noStrike" u="none">
              <a:solidFill>
                <a:srgbClr val="000000"/>
              </a:solidFill>
              <a:effectLst/>
              <a:uFillTx/>
              <a:latin typeface="Arial Unicode MS"/>
            </a:endParaRPr>
          </a:p>
        </p:txBody>
      </p:sp>
      <p:sp>
        <p:nvSpPr>
          <p:cNvPr id="1620" name=""/>
          <p:cNvSpPr/>
          <p:nvPr/>
        </p:nvSpPr>
        <p:spPr>
          <a:xfrm>
            <a:off x="4255200" y="5084640"/>
            <a:ext cx="434664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shipper the ability to have natural gas transported to or received </a:t>
            </a:r>
            <a:endParaRPr b="0" lang="en-US" sz="1200" strike="noStrike" u="none">
              <a:solidFill>
                <a:srgbClr val="000000"/>
              </a:solidFill>
              <a:effectLst/>
              <a:uFillTx/>
              <a:latin typeface="Arial Unicode MS"/>
            </a:endParaRPr>
          </a:p>
        </p:txBody>
      </p:sp>
      <p:sp>
        <p:nvSpPr>
          <p:cNvPr id="1621" name=""/>
          <p:cNvSpPr/>
          <p:nvPr/>
        </p:nvSpPr>
        <p:spPr>
          <a:xfrm>
            <a:off x="4264920" y="5265720"/>
            <a:ext cx="233028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from Northern on a deferred basis.</a:t>
            </a:r>
            <a:endParaRPr b="0" lang="en-US" sz="1200" strike="noStrike" u="none">
              <a:solidFill>
                <a:srgbClr val="000000"/>
              </a:solidFill>
              <a:effectLst/>
              <a:uFillTx/>
              <a:latin typeface="Arial Unicode MS"/>
            </a:endParaRPr>
          </a:p>
        </p:txBody>
      </p:sp>
      <p:sp>
        <p:nvSpPr>
          <p:cNvPr id="3" name="PlaceHolder 2"/>
          <p:cNvSpPr>
            <a:spLocks noGrp="1"/>
          </p:cNvSpPr>
          <p:nvPr>
            <p:ph type="sldNum" idx="1"/>
          </p:nvPr>
        </p:nvSpPr>
        <p:spPr/>
        <p:txBody>
          <a:bodyPr/>
          <a:p>
            <a:fld id="{2735F723-76B5-4E56-B733-313B93DAB982}" type="slidenum">
              <a:t>14</a:t>
            </a:fld>
          </a:p>
        </p:txBody>
      </p:sp>
    </p:spTree>
  </p:cSld>
  <mc:AlternateContent>
    <mc:Choice Requires="p14">
      <p:transition spd="slow" p14:dur="2000"/>
    </mc:Choice>
    <mc:Fallback>
      <p:transition spd="slow"/>
    </mc:Fallback>
  </mc:AlternateContent>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622" name="PlaceHolder 1"/>
          <p:cNvSpPr>
            <a:spLocks noGrp="1"/>
          </p:cNvSpPr>
          <p:nvPr>
            <p:ph type="title"/>
          </p:nvPr>
        </p:nvSpPr>
        <p:spPr>
          <a:xfrm>
            <a:off x="685800" y="456840"/>
            <a:ext cx="7772400" cy="1143000"/>
          </a:xfrm>
          <a:prstGeom prst="rect">
            <a:avLst/>
          </a:prstGeom>
          <a:noFill/>
          <a:ln w="0">
            <a:noFill/>
          </a:ln>
        </p:spPr>
        <p:txBody>
          <a:bodyPr lIns="91440" rIns="91440" tIns="45720" bIns="4572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95ba6"/>
                </a:solidFill>
                <a:effectLst/>
                <a:uFillTx/>
                <a:latin typeface="Arial"/>
              </a:rPr>
              <a:t>Revenue Sources</a:t>
            </a:r>
            <a:endParaRPr b="1" lang="en-US" sz="2000" strike="noStrike" u="none">
              <a:solidFill>
                <a:srgbClr val="095ba6"/>
              </a:solidFill>
              <a:effectLst/>
              <a:uFillTx/>
              <a:latin typeface="Arial"/>
            </a:endParaRPr>
          </a:p>
        </p:txBody>
      </p:sp>
      <p:grpSp>
        <p:nvGrpSpPr>
          <p:cNvPr id="1623" name=""/>
          <p:cNvGrpSpPr/>
          <p:nvPr/>
        </p:nvGrpSpPr>
        <p:grpSpPr>
          <a:xfrm>
            <a:off x="456840" y="1600200"/>
            <a:ext cx="8229960" cy="4533840"/>
            <a:chOff x="456840" y="1600200"/>
            <a:chExt cx="8229960" cy="4533840"/>
          </a:xfrm>
        </p:grpSpPr>
        <p:sp>
          <p:nvSpPr>
            <p:cNvPr id="1624" name=""/>
            <p:cNvSpPr/>
            <p:nvPr/>
          </p:nvSpPr>
          <p:spPr>
            <a:xfrm>
              <a:off x="1576440" y="2963880"/>
              <a:ext cx="199800" cy="744480"/>
            </a:xfrm>
            <a:custGeom>
              <a:avLst/>
              <a:gdLst/>
              <a:ahLst/>
              <a:rect l="l" t="t" r="r" b="b"/>
              <a:pathLst>
                <a:path w="126" h="469">
                  <a:moveTo>
                    <a:pt x="126" y="236"/>
                  </a:moveTo>
                  <a:lnTo>
                    <a:pt x="126" y="236"/>
                  </a:lnTo>
                  <a:lnTo>
                    <a:pt x="118" y="229"/>
                  </a:lnTo>
                  <a:lnTo>
                    <a:pt x="118" y="229"/>
                  </a:lnTo>
                  <a:lnTo>
                    <a:pt x="118" y="229"/>
                  </a:lnTo>
                  <a:lnTo>
                    <a:pt x="111" y="222"/>
                  </a:lnTo>
                  <a:lnTo>
                    <a:pt x="111" y="222"/>
                  </a:lnTo>
                  <a:lnTo>
                    <a:pt x="111" y="222"/>
                  </a:lnTo>
                  <a:lnTo>
                    <a:pt x="103" y="215"/>
                  </a:lnTo>
                  <a:lnTo>
                    <a:pt x="103" y="215"/>
                  </a:lnTo>
                  <a:lnTo>
                    <a:pt x="103" y="215"/>
                  </a:lnTo>
                  <a:lnTo>
                    <a:pt x="95" y="207"/>
                  </a:lnTo>
                  <a:lnTo>
                    <a:pt x="95" y="207"/>
                  </a:lnTo>
                  <a:lnTo>
                    <a:pt x="95" y="207"/>
                  </a:lnTo>
                  <a:lnTo>
                    <a:pt x="88" y="200"/>
                  </a:lnTo>
                  <a:lnTo>
                    <a:pt x="88" y="200"/>
                  </a:lnTo>
                  <a:lnTo>
                    <a:pt x="88" y="200"/>
                  </a:lnTo>
                  <a:lnTo>
                    <a:pt x="81" y="193"/>
                  </a:lnTo>
                  <a:lnTo>
                    <a:pt x="81" y="193"/>
                  </a:lnTo>
                  <a:lnTo>
                    <a:pt x="81" y="193"/>
                  </a:lnTo>
                  <a:lnTo>
                    <a:pt x="75" y="184"/>
                  </a:lnTo>
                  <a:lnTo>
                    <a:pt x="75" y="184"/>
                  </a:lnTo>
                  <a:lnTo>
                    <a:pt x="75" y="184"/>
                  </a:lnTo>
                  <a:lnTo>
                    <a:pt x="68" y="177"/>
                  </a:lnTo>
                  <a:lnTo>
                    <a:pt x="68" y="177"/>
                  </a:lnTo>
                  <a:lnTo>
                    <a:pt x="68" y="177"/>
                  </a:lnTo>
                  <a:lnTo>
                    <a:pt x="63" y="169"/>
                  </a:lnTo>
                  <a:lnTo>
                    <a:pt x="63" y="169"/>
                  </a:lnTo>
                  <a:lnTo>
                    <a:pt x="63" y="169"/>
                  </a:lnTo>
                  <a:lnTo>
                    <a:pt x="57" y="161"/>
                  </a:lnTo>
                  <a:lnTo>
                    <a:pt x="57" y="161"/>
                  </a:lnTo>
                  <a:lnTo>
                    <a:pt x="57" y="161"/>
                  </a:lnTo>
                  <a:lnTo>
                    <a:pt x="51" y="154"/>
                  </a:lnTo>
                  <a:lnTo>
                    <a:pt x="51" y="154"/>
                  </a:lnTo>
                  <a:lnTo>
                    <a:pt x="51" y="154"/>
                  </a:lnTo>
                  <a:lnTo>
                    <a:pt x="46" y="146"/>
                  </a:lnTo>
                  <a:lnTo>
                    <a:pt x="46" y="146"/>
                  </a:lnTo>
                  <a:lnTo>
                    <a:pt x="46" y="146"/>
                  </a:lnTo>
                  <a:lnTo>
                    <a:pt x="41" y="138"/>
                  </a:lnTo>
                  <a:lnTo>
                    <a:pt x="41" y="138"/>
                  </a:lnTo>
                  <a:lnTo>
                    <a:pt x="41" y="138"/>
                  </a:lnTo>
                  <a:lnTo>
                    <a:pt x="37" y="131"/>
                  </a:lnTo>
                  <a:lnTo>
                    <a:pt x="37" y="131"/>
                  </a:lnTo>
                  <a:lnTo>
                    <a:pt x="37" y="131"/>
                  </a:lnTo>
                  <a:lnTo>
                    <a:pt x="32" y="123"/>
                  </a:lnTo>
                  <a:lnTo>
                    <a:pt x="32" y="123"/>
                  </a:lnTo>
                  <a:lnTo>
                    <a:pt x="32" y="123"/>
                  </a:lnTo>
                  <a:lnTo>
                    <a:pt x="28" y="115"/>
                  </a:lnTo>
                  <a:lnTo>
                    <a:pt x="28" y="115"/>
                  </a:lnTo>
                  <a:lnTo>
                    <a:pt x="28" y="115"/>
                  </a:lnTo>
                  <a:lnTo>
                    <a:pt x="25" y="107"/>
                  </a:lnTo>
                  <a:lnTo>
                    <a:pt x="25" y="107"/>
                  </a:lnTo>
                  <a:lnTo>
                    <a:pt x="25" y="107"/>
                  </a:lnTo>
                  <a:lnTo>
                    <a:pt x="21" y="98"/>
                  </a:lnTo>
                  <a:lnTo>
                    <a:pt x="21" y="98"/>
                  </a:lnTo>
                  <a:lnTo>
                    <a:pt x="21" y="98"/>
                  </a:lnTo>
                  <a:lnTo>
                    <a:pt x="18" y="90"/>
                  </a:lnTo>
                  <a:lnTo>
                    <a:pt x="18" y="90"/>
                  </a:lnTo>
                  <a:lnTo>
                    <a:pt x="18" y="90"/>
                  </a:lnTo>
                  <a:lnTo>
                    <a:pt x="14" y="82"/>
                  </a:lnTo>
                  <a:lnTo>
                    <a:pt x="14" y="82"/>
                  </a:lnTo>
                  <a:lnTo>
                    <a:pt x="14" y="82"/>
                  </a:lnTo>
                  <a:lnTo>
                    <a:pt x="11" y="74"/>
                  </a:lnTo>
                  <a:lnTo>
                    <a:pt x="11" y="74"/>
                  </a:lnTo>
                  <a:lnTo>
                    <a:pt x="11" y="74"/>
                  </a:lnTo>
                  <a:lnTo>
                    <a:pt x="9" y="66"/>
                  </a:lnTo>
                  <a:lnTo>
                    <a:pt x="9" y="66"/>
                  </a:lnTo>
                  <a:lnTo>
                    <a:pt x="9" y="66"/>
                  </a:lnTo>
                  <a:lnTo>
                    <a:pt x="7" y="58"/>
                  </a:lnTo>
                  <a:lnTo>
                    <a:pt x="7" y="58"/>
                  </a:lnTo>
                  <a:lnTo>
                    <a:pt x="7" y="58"/>
                  </a:lnTo>
                  <a:lnTo>
                    <a:pt x="5" y="50"/>
                  </a:lnTo>
                  <a:lnTo>
                    <a:pt x="5" y="50"/>
                  </a:lnTo>
                  <a:lnTo>
                    <a:pt x="5" y="50"/>
                  </a:lnTo>
                  <a:lnTo>
                    <a:pt x="3" y="42"/>
                  </a:lnTo>
                  <a:lnTo>
                    <a:pt x="3" y="42"/>
                  </a:lnTo>
                  <a:lnTo>
                    <a:pt x="3" y="42"/>
                  </a:lnTo>
                  <a:lnTo>
                    <a:pt x="2" y="34"/>
                  </a:lnTo>
                  <a:lnTo>
                    <a:pt x="2" y="34"/>
                  </a:lnTo>
                  <a:lnTo>
                    <a:pt x="2" y="34"/>
                  </a:lnTo>
                  <a:lnTo>
                    <a:pt x="1" y="26"/>
                  </a:lnTo>
                  <a:lnTo>
                    <a:pt x="1" y="26"/>
                  </a:lnTo>
                  <a:lnTo>
                    <a:pt x="1" y="26"/>
                  </a:lnTo>
                  <a:lnTo>
                    <a:pt x="0" y="17"/>
                  </a:lnTo>
                  <a:lnTo>
                    <a:pt x="0" y="17"/>
                  </a:lnTo>
                  <a:lnTo>
                    <a:pt x="0" y="17"/>
                  </a:lnTo>
                  <a:lnTo>
                    <a:pt x="0" y="8"/>
                  </a:lnTo>
                  <a:lnTo>
                    <a:pt x="0" y="8"/>
                  </a:lnTo>
                  <a:lnTo>
                    <a:pt x="0" y="8"/>
                  </a:lnTo>
                  <a:lnTo>
                    <a:pt x="0" y="0"/>
                  </a:lnTo>
                  <a:lnTo>
                    <a:pt x="0" y="0"/>
                  </a:lnTo>
                  <a:lnTo>
                    <a:pt x="0" y="233"/>
                  </a:lnTo>
                  <a:lnTo>
                    <a:pt x="0" y="233"/>
                  </a:lnTo>
                  <a:lnTo>
                    <a:pt x="0" y="241"/>
                  </a:lnTo>
                  <a:lnTo>
                    <a:pt x="0" y="241"/>
                  </a:lnTo>
                  <a:lnTo>
                    <a:pt x="0" y="241"/>
                  </a:lnTo>
                  <a:lnTo>
                    <a:pt x="0" y="250"/>
                  </a:lnTo>
                  <a:lnTo>
                    <a:pt x="0" y="250"/>
                  </a:lnTo>
                  <a:lnTo>
                    <a:pt x="0" y="250"/>
                  </a:lnTo>
                  <a:lnTo>
                    <a:pt x="1" y="258"/>
                  </a:lnTo>
                  <a:lnTo>
                    <a:pt x="1" y="258"/>
                  </a:lnTo>
                  <a:lnTo>
                    <a:pt x="1" y="258"/>
                  </a:lnTo>
                  <a:lnTo>
                    <a:pt x="2" y="266"/>
                  </a:lnTo>
                  <a:lnTo>
                    <a:pt x="2" y="266"/>
                  </a:lnTo>
                  <a:lnTo>
                    <a:pt x="2" y="266"/>
                  </a:lnTo>
                  <a:lnTo>
                    <a:pt x="3" y="275"/>
                  </a:lnTo>
                  <a:lnTo>
                    <a:pt x="3" y="275"/>
                  </a:lnTo>
                  <a:lnTo>
                    <a:pt x="3" y="275"/>
                  </a:lnTo>
                  <a:lnTo>
                    <a:pt x="5" y="283"/>
                  </a:lnTo>
                  <a:lnTo>
                    <a:pt x="5" y="283"/>
                  </a:lnTo>
                  <a:lnTo>
                    <a:pt x="5" y="283"/>
                  </a:lnTo>
                  <a:lnTo>
                    <a:pt x="7" y="291"/>
                  </a:lnTo>
                  <a:lnTo>
                    <a:pt x="7" y="291"/>
                  </a:lnTo>
                  <a:lnTo>
                    <a:pt x="7" y="291"/>
                  </a:lnTo>
                  <a:lnTo>
                    <a:pt x="9" y="299"/>
                  </a:lnTo>
                  <a:lnTo>
                    <a:pt x="9" y="299"/>
                  </a:lnTo>
                  <a:lnTo>
                    <a:pt x="9" y="299"/>
                  </a:lnTo>
                  <a:lnTo>
                    <a:pt x="11" y="307"/>
                  </a:lnTo>
                  <a:lnTo>
                    <a:pt x="11" y="307"/>
                  </a:lnTo>
                  <a:lnTo>
                    <a:pt x="11" y="307"/>
                  </a:lnTo>
                  <a:lnTo>
                    <a:pt x="14" y="315"/>
                  </a:lnTo>
                  <a:lnTo>
                    <a:pt x="14" y="315"/>
                  </a:lnTo>
                  <a:lnTo>
                    <a:pt x="14" y="315"/>
                  </a:lnTo>
                  <a:lnTo>
                    <a:pt x="18" y="323"/>
                  </a:lnTo>
                  <a:lnTo>
                    <a:pt x="18" y="323"/>
                  </a:lnTo>
                  <a:lnTo>
                    <a:pt x="18" y="323"/>
                  </a:lnTo>
                  <a:lnTo>
                    <a:pt x="21" y="331"/>
                  </a:lnTo>
                  <a:lnTo>
                    <a:pt x="21" y="331"/>
                  </a:lnTo>
                  <a:lnTo>
                    <a:pt x="21" y="331"/>
                  </a:lnTo>
                  <a:lnTo>
                    <a:pt x="25" y="339"/>
                  </a:lnTo>
                  <a:lnTo>
                    <a:pt x="25" y="339"/>
                  </a:lnTo>
                  <a:lnTo>
                    <a:pt x="25" y="339"/>
                  </a:lnTo>
                  <a:lnTo>
                    <a:pt x="28" y="347"/>
                  </a:lnTo>
                  <a:lnTo>
                    <a:pt x="28" y="347"/>
                  </a:lnTo>
                  <a:lnTo>
                    <a:pt x="28" y="347"/>
                  </a:lnTo>
                  <a:lnTo>
                    <a:pt x="32" y="355"/>
                  </a:lnTo>
                  <a:lnTo>
                    <a:pt x="32" y="355"/>
                  </a:lnTo>
                  <a:lnTo>
                    <a:pt x="32" y="355"/>
                  </a:lnTo>
                  <a:lnTo>
                    <a:pt x="37" y="364"/>
                  </a:lnTo>
                  <a:lnTo>
                    <a:pt x="37" y="364"/>
                  </a:lnTo>
                  <a:lnTo>
                    <a:pt x="37" y="364"/>
                  </a:lnTo>
                  <a:lnTo>
                    <a:pt x="41" y="371"/>
                  </a:lnTo>
                  <a:lnTo>
                    <a:pt x="41" y="371"/>
                  </a:lnTo>
                  <a:lnTo>
                    <a:pt x="41" y="371"/>
                  </a:lnTo>
                  <a:lnTo>
                    <a:pt x="46" y="379"/>
                  </a:lnTo>
                  <a:lnTo>
                    <a:pt x="46" y="379"/>
                  </a:lnTo>
                  <a:lnTo>
                    <a:pt x="46" y="379"/>
                  </a:lnTo>
                  <a:lnTo>
                    <a:pt x="51" y="387"/>
                  </a:lnTo>
                  <a:lnTo>
                    <a:pt x="51" y="387"/>
                  </a:lnTo>
                  <a:lnTo>
                    <a:pt x="51" y="387"/>
                  </a:lnTo>
                  <a:lnTo>
                    <a:pt x="57" y="394"/>
                  </a:lnTo>
                  <a:lnTo>
                    <a:pt x="57" y="394"/>
                  </a:lnTo>
                  <a:lnTo>
                    <a:pt x="57" y="394"/>
                  </a:lnTo>
                  <a:lnTo>
                    <a:pt x="63" y="402"/>
                  </a:lnTo>
                  <a:lnTo>
                    <a:pt x="63" y="402"/>
                  </a:lnTo>
                  <a:lnTo>
                    <a:pt x="63" y="402"/>
                  </a:lnTo>
                  <a:lnTo>
                    <a:pt x="68" y="410"/>
                  </a:lnTo>
                  <a:lnTo>
                    <a:pt x="68" y="410"/>
                  </a:lnTo>
                  <a:lnTo>
                    <a:pt x="68" y="410"/>
                  </a:lnTo>
                  <a:lnTo>
                    <a:pt x="75" y="417"/>
                  </a:lnTo>
                  <a:lnTo>
                    <a:pt x="75" y="417"/>
                  </a:lnTo>
                  <a:lnTo>
                    <a:pt x="75" y="417"/>
                  </a:lnTo>
                  <a:lnTo>
                    <a:pt x="81" y="425"/>
                  </a:lnTo>
                  <a:lnTo>
                    <a:pt x="81" y="425"/>
                  </a:lnTo>
                  <a:lnTo>
                    <a:pt x="81" y="425"/>
                  </a:lnTo>
                  <a:lnTo>
                    <a:pt x="88" y="432"/>
                  </a:lnTo>
                  <a:lnTo>
                    <a:pt x="88" y="432"/>
                  </a:lnTo>
                  <a:lnTo>
                    <a:pt x="88" y="432"/>
                  </a:lnTo>
                  <a:lnTo>
                    <a:pt x="95" y="439"/>
                  </a:lnTo>
                  <a:lnTo>
                    <a:pt x="95" y="439"/>
                  </a:lnTo>
                  <a:lnTo>
                    <a:pt x="95" y="439"/>
                  </a:lnTo>
                  <a:lnTo>
                    <a:pt x="103" y="448"/>
                  </a:lnTo>
                  <a:lnTo>
                    <a:pt x="103" y="448"/>
                  </a:lnTo>
                  <a:lnTo>
                    <a:pt x="103" y="448"/>
                  </a:lnTo>
                  <a:lnTo>
                    <a:pt x="111" y="455"/>
                  </a:lnTo>
                  <a:lnTo>
                    <a:pt x="111" y="455"/>
                  </a:lnTo>
                  <a:lnTo>
                    <a:pt x="111" y="455"/>
                  </a:lnTo>
                  <a:lnTo>
                    <a:pt x="118" y="462"/>
                  </a:lnTo>
                  <a:lnTo>
                    <a:pt x="118" y="462"/>
                  </a:lnTo>
                  <a:lnTo>
                    <a:pt x="118" y="462"/>
                  </a:lnTo>
                  <a:lnTo>
                    <a:pt x="126" y="469"/>
                  </a:lnTo>
                  <a:lnTo>
                    <a:pt x="126" y="469"/>
                  </a:lnTo>
                  <a:lnTo>
                    <a:pt x="126" y="236"/>
                  </a:lnTo>
                  <a:close/>
                </a:path>
              </a:pathLst>
            </a:custGeom>
            <a:solidFill>
              <a:srgbClr val="4d4d80"/>
            </a:solidFill>
            <a:ln w="1260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1625" name=""/>
            <p:cNvSpPr/>
            <p:nvPr/>
          </p:nvSpPr>
          <p:spPr>
            <a:xfrm>
              <a:off x="3432240" y="2963880"/>
              <a:ext cx="1133280" cy="1095480"/>
            </a:xfrm>
            <a:custGeom>
              <a:avLst/>
              <a:gdLst/>
              <a:ahLst/>
              <a:rect l="l" t="t" r="r" b="b"/>
              <a:pathLst>
                <a:path w="714" h="690">
                  <a:moveTo>
                    <a:pt x="714" y="0"/>
                  </a:moveTo>
                  <a:lnTo>
                    <a:pt x="714" y="0"/>
                  </a:lnTo>
                  <a:lnTo>
                    <a:pt x="714" y="8"/>
                  </a:lnTo>
                  <a:lnTo>
                    <a:pt x="714" y="8"/>
                  </a:lnTo>
                  <a:lnTo>
                    <a:pt x="714" y="8"/>
                  </a:lnTo>
                  <a:lnTo>
                    <a:pt x="713" y="17"/>
                  </a:lnTo>
                  <a:lnTo>
                    <a:pt x="713" y="17"/>
                  </a:lnTo>
                  <a:lnTo>
                    <a:pt x="713" y="17"/>
                  </a:lnTo>
                  <a:lnTo>
                    <a:pt x="712" y="26"/>
                  </a:lnTo>
                  <a:lnTo>
                    <a:pt x="712" y="26"/>
                  </a:lnTo>
                  <a:lnTo>
                    <a:pt x="712" y="26"/>
                  </a:lnTo>
                  <a:lnTo>
                    <a:pt x="711" y="34"/>
                  </a:lnTo>
                  <a:lnTo>
                    <a:pt x="711" y="34"/>
                  </a:lnTo>
                  <a:lnTo>
                    <a:pt x="711" y="34"/>
                  </a:lnTo>
                  <a:lnTo>
                    <a:pt x="709" y="42"/>
                  </a:lnTo>
                  <a:lnTo>
                    <a:pt x="709" y="42"/>
                  </a:lnTo>
                  <a:lnTo>
                    <a:pt x="709" y="42"/>
                  </a:lnTo>
                  <a:lnTo>
                    <a:pt x="708" y="50"/>
                  </a:lnTo>
                  <a:lnTo>
                    <a:pt x="708" y="50"/>
                  </a:lnTo>
                  <a:lnTo>
                    <a:pt x="708" y="50"/>
                  </a:lnTo>
                  <a:lnTo>
                    <a:pt x="706" y="58"/>
                  </a:lnTo>
                  <a:lnTo>
                    <a:pt x="706" y="58"/>
                  </a:lnTo>
                  <a:lnTo>
                    <a:pt x="706" y="58"/>
                  </a:lnTo>
                  <a:lnTo>
                    <a:pt x="704" y="66"/>
                  </a:lnTo>
                  <a:lnTo>
                    <a:pt x="704" y="66"/>
                  </a:lnTo>
                  <a:lnTo>
                    <a:pt x="704" y="66"/>
                  </a:lnTo>
                  <a:lnTo>
                    <a:pt x="701" y="74"/>
                  </a:lnTo>
                  <a:lnTo>
                    <a:pt x="701" y="74"/>
                  </a:lnTo>
                  <a:lnTo>
                    <a:pt x="701" y="74"/>
                  </a:lnTo>
                  <a:lnTo>
                    <a:pt x="699" y="82"/>
                  </a:lnTo>
                  <a:lnTo>
                    <a:pt x="699" y="82"/>
                  </a:lnTo>
                  <a:lnTo>
                    <a:pt x="699" y="82"/>
                  </a:lnTo>
                  <a:lnTo>
                    <a:pt x="696" y="90"/>
                  </a:lnTo>
                  <a:lnTo>
                    <a:pt x="696" y="90"/>
                  </a:lnTo>
                  <a:lnTo>
                    <a:pt x="696" y="90"/>
                  </a:lnTo>
                  <a:lnTo>
                    <a:pt x="692" y="98"/>
                  </a:lnTo>
                  <a:lnTo>
                    <a:pt x="692" y="98"/>
                  </a:lnTo>
                  <a:lnTo>
                    <a:pt x="692" y="98"/>
                  </a:lnTo>
                  <a:lnTo>
                    <a:pt x="689" y="107"/>
                  </a:lnTo>
                  <a:lnTo>
                    <a:pt x="689" y="107"/>
                  </a:lnTo>
                  <a:lnTo>
                    <a:pt x="689" y="107"/>
                  </a:lnTo>
                  <a:lnTo>
                    <a:pt x="685" y="115"/>
                  </a:lnTo>
                  <a:lnTo>
                    <a:pt x="685" y="115"/>
                  </a:lnTo>
                  <a:lnTo>
                    <a:pt x="685" y="115"/>
                  </a:lnTo>
                  <a:lnTo>
                    <a:pt x="681" y="123"/>
                  </a:lnTo>
                  <a:lnTo>
                    <a:pt x="681" y="123"/>
                  </a:lnTo>
                  <a:lnTo>
                    <a:pt x="681" y="123"/>
                  </a:lnTo>
                  <a:lnTo>
                    <a:pt x="677" y="131"/>
                  </a:lnTo>
                  <a:lnTo>
                    <a:pt x="677" y="131"/>
                  </a:lnTo>
                  <a:lnTo>
                    <a:pt x="677" y="131"/>
                  </a:lnTo>
                  <a:lnTo>
                    <a:pt x="672" y="138"/>
                  </a:lnTo>
                  <a:lnTo>
                    <a:pt x="672" y="138"/>
                  </a:lnTo>
                  <a:lnTo>
                    <a:pt x="672" y="138"/>
                  </a:lnTo>
                  <a:lnTo>
                    <a:pt x="667" y="146"/>
                  </a:lnTo>
                  <a:lnTo>
                    <a:pt x="667" y="146"/>
                  </a:lnTo>
                  <a:lnTo>
                    <a:pt x="667" y="146"/>
                  </a:lnTo>
                  <a:lnTo>
                    <a:pt x="662" y="154"/>
                  </a:lnTo>
                  <a:lnTo>
                    <a:pt x="662" y="154"/>
                  </a:lnTo>
                  <a:lnTo>
                    <a:pt x="662" y="154"/>
                  </a:lnTo>
                  <a:lnTo>
                    <a:pt x="657" y="161"/>
                  </a:lnTo>
                  <a:lnTo>
                    <a:pt x="657" y="161"/>
                  </a:lnTo>
                  <a:lnTo>
                    <a:pt x="657" y="161"/>
                  </a:lnTo>
                  <a:lnTo>
                    <a:pt x="651" y="169"/>
                  </a:lnTo>
                  <a:lnTo>
                    <a:pt x="651" y="169"/>
                  </a:lnTo>
                  <a:lnTo>
                    <a:pt x="651" y="169"/>
                  </a:lnTo>
                  <a:lnTo>
                    <a:pt x="645" y="177"/>
                  </a:lnTo>
                  <a:lnTo>
                    <a:pt x="645" y="177"/>
                  </a:lnTo>
                  <a:lnTo>
                    <a:pt x="645" y="177"/>
                  </a:lnTo>
                  <a:lnTo>
                    <a:pt x="639" y="184"/>
                  </a:lnTo>
                  <a:lnTo>
                    <a:pt x="639" y="184"/>
                  </a:lnTo>
                  <a:lnTo>
                    <a:pt x="639" y="184"/>
                  </a:lnTo>
                  <a:lnTo>
                    <a:pt x="632" y="193"/>
                  </a:lnTo>
                  <a:lnTo>
                    <a:pt x="632" y="193"/>
                  </a:lnTo>
                  <a:lnTo>
                    <a:pt x="632" y="193"/>
                  </a:lnTo>
                  <a:lnTo>
                    <a:pt x="626" y="200"/>
                  </a:lnTo>
                  <a:lnTo>
                    <a:pt x="626" y="200"/>
                  </a:lnTo>
                  <a:lnTo>
                    <a:pt x="626" y="200"/>
                  </a:lnTo>
                  <a:lnTo>
                    <a:pt x="618" y="207"/>
                  </a:lnTo>
                  <a:lnTo>
                    <a:pt x="618" y="207"/>
                  </a:lnTo>
                  <a:lnTo>
                    <a:pt x="618" y="207"/>
                  </a:lnTo>
                  <a:lnTo>
                    <a:pt x="610" y="215"/>
                  </a:lnTo>
                  <a:lnTo>
                    <a:pt x="610" y="215"/>
                  </a:lnTo>
                  <a:lnTo>
                    <a:pt x="610" y="215"/>
                  </a:lnTo>
                  <a:lnTo>
                    <a:pt x="603" y="222"/>
                  </a:lnTo>
                  <a:lnTo>
                    <a:pt x="603" y="222"/>
                  </a:lnTo>
                  <a:lnTo>
                    <a:pt x="603" y="222"/>
                  </a:lnTo>
                  <a:lnTo>
                    <a:pt x="595" y="229"/>
                  </a:lnTo>
                  <a:lnTo>
                    <a:pt x="595" y="229"/>
                  </a:lnTo>
                  <a:lnTo>
                    <a:pt x="595" y="229"/>
                  </a:lnTo>
                  <a:lnTo>
                    <a:pt x="587" y="236"/>
                  </a:lnTo>
                  <a:lnTo>
                    <a:pt x="587" y="236"/>
                  </a:lnTo>
                  <a:lnTo>
                    <a:pt x="587" y="236"/>
                  </a:lnTo>
                  <a:lnTo>
                    <a:pt x="579" y="243"/>
                  </a:lnTo>
                  <a:lnTo>
                    <a:pt x="579" y="243"/>
                  </a:lnTo>
                  <a:lnTo>
                    <a:pt x="579" y="243"/>
                  </a:lnTo>
                  <a:lnTo>
                    <a:pt x="570" y="250"/>
                  </a:lnTo>
                  <a:lnTo>
                    <a:pt x="570" y="250"/>
                  </a:lnTo>
                  <a:lnTo>
                    <a:pt x="570" y="250"/>
                  </a:lnTo>
                  <a:lnTo>
                    <a:pt x="562" y="257"/>
                  </a:lnTo>
                  <a:lnTo>
                    <a:pt x="562" y="257"/>
                  </a:lnTo>
                  <a:lnTo>
                    <a:pt x="562" y="257"/>
                  </a:lnTo>
                  <a:lnTo>
                    <a:pt x="553" y="264"/>
                  </a:lnTo>
                  <a:lnTo>
                    <a:pt x="553" y="264"/>
                  </a:lnTo>
                  <a:lnTo>
                    <a:pt x="553" y="264"/>
                  </a:lnTo>
                  <a:lnTo>
                    <a:pt x="544" y="270"/>
                  </a:lnTo>
                  <a:lnTo>
                    <a:pt x="544" y="270"/>
                  </a:lnTo>
                  <a:lnTo>
                    <a:pt x="544" y="270"/>
                  </a:lnTo>
                  <a:lnTo>
                    <a:pt x="533" y="278"/>
                  </a:lnTo>
                  <a:lnTo>
                    <a:pt x="533" y="278"/>
                  </a:lnTo>
                  <a:lnTo>
                    <a:pt x="533" y="278"/>
                  </a:lnTo>
                  <a:lnTo>
                    <a:pt x="523" y="284"/>
                  </a:lnTo>
                  <a:lnTo>
                    <a:pt x="523" y="284"/>
                  </a:lnTo>
                  <a:lnTo>
                    <a:pt x="523" y="284"/>
                  </a:lnTo>
                  <a:lnTo>
                    <a:pt x="514" y="291"/>
                  </a:lnTo>
                  <a:lnTo>
                    <a:pt x="514" y="291"/>
                  </a:lnTo>
                  <a:lnTo>
                    <a:pt x="514" y="291"/>
                  </a:lnTo>
                  <a:lnTo>
                    <a:pt x="504" y="297"/>
                  </a:lnTo>
                  <a:lnTo>
                    <a:pt x="504" y="297"/>
                  </a:lnTo>
                  <a:lnTo>
                    <a:pt x="504" y="297"/>
                  </a:lnTo>
                  <a:lnTo>
                    <a:pt x="493" y="303"/>
                  </a:lnTo>
                  <a:lnTo>
                    <a:pt x="493" y="303"/>
                  </a:lnTo>
                  <a:lnTo>
                    <a:pt x="493" y="303"/>
                  </a:lnTo>
                  <a:lnTo>
                    <a:pt x="483" y="310"/>
                  </a:lnTo>
                  <a:lnTo>
                    <a:pt x="483" y="310"/>
                  </a:lnTo>
                  <a:lnTo>
                    <a:pt x="483" y="310"/>
                  </a:lnTo>
                  <a:lnTo>
                    <a:pt x="472" y="316"/>
                  </a:lnTo>
                  <a:lnTo>
                    <a:pt x="472" y="316"/>
                  </a:lnTo>
                  <a:lnTo>
                    <a:pt x="472" y="316"/>
                  </a:lnTo>
                  <a:lnTo>
                    <a:pt x="461" y="322"/>
                  </a:lnTo>
                  <a:lnTo>
                    <a:pt x="461" y="322"/>
                  </a:lnTo>
                  <a:lnTo>
                    <a:pt x="461" y="322"/>
                  </a:lnTo>
                  <a:lnTo>
                    <a:pt x="449" y="328"/>
                  </a:lnTo>
                  <a:lnTo>
                    <a:pt x="449" y="328"/>
                  </a:lnTo>
                  <a:lnTo>
                    <a:pt x="449" y="328"/>
                  </a:lnTo>
                  <a:lnTo>
                    <a:pt x="437" y="333"/>
                  </a:lnTo>
                  <a:lnTo>
                    <a:pt x="437" y="333"/>
                  </a:lnTo>
                  <a:lnTo>
                    <a:pt x="437" y="333"/>
                  </a:lnTo>
                  <a:lnTo>
                    <a:pt x="426" y="339"/>
                  </a:lnTo>
                  <a:lnTo>
                    <a:pt x="426" y="339"/>
                  </a:lnTo>
                  <a:lnTo>
                    <a:pt x="426" y="339"/>
                  </a:lnTo>
                  <a:lnTo>
                    <a:pt x="414" y="345"/>
                  </a:lnTo>
                  <a:lnTo>
                    <a:pt x="414" y="345"/>
                  </a:lnTo>
                  <a:lnTo>
                    <a:pt x="414" y="345"/>
                  </a:lnTo>
                  <a:lnTo>
                    <a:pt x="402" y="350"/>
                  </a:lnTo>
                  <a:lnTo>
                    <a:pt x="402" y="350"/>
                  </a:lnTo>
                  <a:lnTo>
                    <a:pt x="402" y="350"/>
                  </a:lnTo>
                  <a:lnTo>
                    <a:pt x="390" y="357"/>
                  </a:lnTo>
                  <a:lnTo>
                    <a:pt x="390" y="357"/>
                  </a:lnTo>
                  <a:lnTo>
                    <a:pt x="390" y="357"/>
                  </a:lnTo>
                  <a:lnTo>
                    <a:pt x="378" y="362"/>
                  </a:lnTo>
                  <a:lnTo>
                    <a:pt x="378" y="362"/>
                  </a:lnTo>
                  <a:lnTo>
                    <a:pt x="378" y="362"/>
                  </a:lnTo>
                  <a:lnTo>
                    <a:pt x="364" y="367"/>
                  </a:lnTo>
                  <a:lnTo>
                    <a:pt x="364" y="367"/>
                  </a:lnTo>
                  <a:lnTo>
                    <a:pt x="364" y="367"/>
                  </a:lnTo>
                  <a:lnTo>
                    <a:pt x="351" y="372"/>
                  </a:lnTo>
                  <a:lnTo>
                    <a:pt x="351" y="372"/>
                  </a:lnTo>
                  <a:lnTo>
                    <a:pt x="351" y="372"/>
                  </a:lnTo>
                  <a:lnTo>
                    <a:pt x="338" y="377"/>
                  </a:lnTo>
                  <a:lnTo>
                    <a:pt x="338" y="377"/>
                  </a:lnTo>
                  <a:lnTo>
                    <a:pt x="338" y="377"/>
                  </a:lnTo>
                  <a:lnTo>
                    <a:pt x="325" y="382"/>
                  </a:lnTo>
                  <a:lnTo>
                    <a:pt x="325" y="382"/>
                  </a:lnTo>
                  <a:lnTo>
                    <a:pt x="325" y="382"/>
                  </a:lnTo>
                  <a:lnTo>
                    <a:pt x="312" y="387"/>
                  </a:lnTo>
                  <a:lnTo>
                    <a:pt x="312" y="387"/>
                  </a:lnTo>
                  <a:lnTo>
                    <a:pt x="312" y="387"/>
                  </a:lnTo>
                  <a:lnTo>
                    <a:pt x="299" y="391"/>
                  </a:lnTo>
                  <a:lnTo>
                    <a:pt x="299" y="391"/>
                  </a:lnTo>
                  <a:lnTo>
                    <a:pt x="299" y="391"/>
                  </a:lnTo>
                  <a:lnTo>
                    <a:pt x="284" y="396"/>
                  </a:lnTo>
                  <a:lnTo>
                    <a:pt x="284" y="396"/>
                  </a:lnTo>
                  <a:lnTo>
                    <a:pt x="284" y="396"/>
                  </a:lnTo>
                  <a:lnTo>
                    <a:pt x="271" y="400"/>
                  </a:lnTo>
                  <a:lnTo>
                    <a:pt x="271" y="400"/>
                  </a:lnTo>
                  <a:lnTo>
                    <a:pt x="271" y="400"/>
                  </a:lnTo>
                  <a:lnTo>
                    <a:pt x="257" y="404"/>
                  </a:lnTo>
                  <a:lnTo>
                    <a:pt x="257" y="404"/>
                  </a:lnTo>
                  <a:lnTo>
                    <a:pt x="257" y="404"/>
                  </a:lnTo>
                  <a:lnTo>
                    <a:pt x="243" y="408"/>
                  </a:lnTo>
                  <a:lnTo>
                    <a:pt x="243" y="408"/>
                  </a:lnTo>
                  <a:lnTo>
                    <a:pt x="243" y="408"/>
                  </a:lnTo>
                  <a:lnTo>
                    <a:pt x="229" y="412"/>
                  </a:lnTo>
                  <a:lnTo>
                    <a:pt x="229" y="412"/>
                  </a:lnTo>
                  <a:lnTo>
                    <a:pt x="229" y="412"/>
                  </a:lnTo>
                  <a:lnTo>
                    <a:pt x="214" y="416"/>
                  </a:lnTo>
                  <a:lnTo>
                    <a:pt x="214" y="416"/>
                  </a:lnTo>
                  <a:lnTo>
                    <a:pt x="214" y="416"/>
                  </a:lnTo>
                  <a:lnTo>
                    <a:pt x="199" y="420"/>
                  </a:lnTo>
                  <a:lnTo>
                    <a:pt x="199" y="420"/>
                  </a:lnTo>
                  <a:lnTo>
                    <a:pt x="199" y="420"/>
                  </a:lnTo>
                  <a:lnTo>
                    <a:pt x="184" y="424"/>
                  </a:lnTo>
                  <a:lnTo>
                    <a:pt x="184" y="424"/>
                  </a:lnTo>
                  <a:lnTo>
                    <a:pt x="184" y="424"/>
                  </a:lnTo>
                  <a:lnTo>
                    <a:pt x="170" y="427"/>
                  </a:lnTo>
                  <a:lnTo>
                    <a:pt x="170" y="427"/>
                  </a:lnTo>
                  <a:lnTo>
                    <a:pt x="170" y="427"/>
                  </a:lnTo>
                  <a:lnTo>
                    <a:pt x="155" y="431"/>
                  </a:lnTo>
                  <a:lnTo>
                    <a:pt x="155" y="431"/>
                  </a:lnTo>
                  <a:lnTo>
                    <a:pt x="155" y="431"/>
                  </a:lnTo>
                  <a:lnTo>
                    <a:pt x="140" y="434"/>
                  </a:lnTo>
                  <a:lnTo>
                    <a:pt x="140" y="434"/>
                  </a:lnTo>
                  <a:lnTo>
                    <a:pt x="140" y="434"/>
                  </a:lnTo>
                  <a:lnTo>
                    <a:pt x="125" y="437"/>
                  </a:lnTo>
                  <a:lnTo>
                    <a:pt x="125" y="437"/>
                  </a:lnTo>
                  <a:lnTo>
                    <a:pt x="125" y="437"/>
                  </a:lnTo>
                  <a:lnTo>
                    <a:pt x="109" y="441"/>
                  </a:lnTo>
                  <a:lnTo>
                    <a:pt x="109" y="441"/>
                  </a:lnTo>
                  <a:lnTo>
                    <a:pt x="109" y="441"/>
                  </a:lnTo>
                  <a:lnTo>
                    <a:pt x="94" y="444"/>
                  </a:lnTo>
                  <a:lnTo>
                    <a:pt x="94" y="444"/>
                  </a:lnTo>
                  <a:lnTo>
                    <a:pt x="94" y="444"/>
                  </a:lnTo>
                  <a:lnTo>
                    <a:pt x="79" y="446"/>
                  </a:lnTo>
                  <a:lnTo>
                    <a:pt x="79" y="446"/>
                  </a:lnTo>
                  <a:lnTo>
                    <a:pt x="79" y="446"/>
                  </a:lnTo>
                  <a:lnTo>
                    <a:pt x="63" y="449"/>
                  </a:lnTo>
                  <a:lnTo>
                    <a:pt x="63" y="449"/>
                  </a:lnTo>
                  <a:lnTo>
                    <a:pt x="63" y="449"/>
                  </a:lnTo>
                  <a:lnTo>
                    <a:pt x="48" y="451"/>
                  </a:lnTo>
                  <a:lnTo>
                    <a:pt x="48" y="451"/>
                  </a:lnTo>
                  <a:lnTo>
                    <a:pt x="48" y="451"/>
                  </a:lnTo>
                  <a:lnTo>
                    <a:pt x="31" y="454"/>
                  </a:lnTo>
                  <a:lnTo>
                    <a:pt x="31" y="454"/>
                  </a:lnTo>
                  <a:lnTo>
                    <a:pt x="31" y="454"/>
                  </a:lnTo>
                  <a:lnTo>
                    <a:pt x="15" y="456"/>
                  </a:lnTo>
                  <a:lnTo>
                    <a:pt x="15" y="456"/>
                  </a:lnTo>
                  <a:lnTo>
                    <a:pt x="15" y="456"/>
                  </a:lnTo>
                  <a:lnTo>
                    <a:pt x="0" y="458"/>
                  </a:lnTo>
                  <a:lnTo>
                    <a:pt x="0" y="458"/>
                  </a:lnTo>
                  <a:lnTo>
                    <a:pt x="0" y="690"/>
                  </a:lnTo>
                  <a:lnTo>
                    <a:pt x="0" y="690"/>
                  </a:lnTo>
                  <a:lnTo>
                    <a:pt x="15" y="688"/>
                  </a:lnTo>
                  <a:lnTo>
                    <a:pt x="15" y="688"/>
                  </a:lnTo>
                  <a:lnTo>
                    <a:pt x="15" y="688"/>
                  </a:lnTo>
                  <a:lnTo>
                    <a:pt x="31" y="686"/>
                  </a:lnTo>
                  <a:lnTo>
                    <a:pt x="31" y="686"/>
                  </a:lnTo>
                  <a:lnTo>
                    <a:pt x="31" y="686"/>
                  </a:lnTo>
                  <a:lnTo>
                    <a:pt x="48" y="683"/>
                  </a:lnTo>
                  <a:lnTo>
                    <a:pt x="48" y="683"/>
                  </a:lnTo>
                  <a:lnTo>
                    <a:pt x="48" y="683"/>
                  </a:lnTo>
                  <a:lnTo>
                    <a:pt x="63" y="681"/>
                  </a:lnTo>
                  <a:lnTo>
                    <a:pt x="63" y="681"/>
                  </a:lnTo>
                  <a:lnTo>
                    <a:pt x="63" y="681"/>
                  </a:lnTo>
                  <a:lnTo>
                    <a:pt x="79" y="678"/>
                  </a:lnTo>
                  <a:lnTo>
                    <a:pt x="79" y="678"/>
                  </a:lnTo>
                  <a:lnTo>
                    <a:pt x="79" y="678"/>
                  </a:lnTo>
                  <a:lnTo>
                    <a:pt x="94" y="676"/>
                  </a:lnTo>
                  <a:lnTo>
                    <a:pt x="94" y="676"/>
                  </a:lnTo>
                  <a:lnTo>
                    <a:pt x="94" y="676"/>
                  </a:lnTo>
                  <a:lnTo>
                    <a:pt x="109" y="673"/>
                  </a:lnTo>
                  <a:lnTo>
                    <a:pt x="109" y="673"/>
                  </a:lnTo>
                  <a:lnTo>
                    <a:pt x="109" y="673"/>
                  </a:lnTo>
                  <a:lnTo>
                    <a:pt x="125" y="670"/>
                  </a:lnTo>
                  <a:lnTo>
                    <a:pt x="125" y="670"/>
                  </a:lnTo>
                  <a:lnTo>
                    <a:pt x="125" y="670"/>
                  </a:lnTo>
                  <a:lnTo>
                    <a:pt x="140" y="667"/>
                  </a:lnTo>
                  <a:lnTo>
                    <a:pt x="140" y="667"/>
                  </a:lnTo>
                  <a:lnTo>
                    <a:pt x="140" y="667"/>
                  </a:lnTo>
                  <a:lnTo>
                    <a:pt x="155" y="664"/>
                  </a:lnTo>
                  <a:lnTo>
                    <a:pt x="155" y="664"/>
                  </a:lnTo>
                  <a:lnTo>
                    <a:pt x="155" y="664"/>
                  </a:lnTo>
                  <a:lnTo>
                    <a:pt x="170" y="660"/>
                  </a:lnTo>
                  <a:lnTo>
                    <a:pt x="170" y="660"/>
                  </a:lnTo>
                  <a:lnTo>
                    <a:pt x="170" y="660"/>
                  </a:lnTo>
                  <a:lnTo>
                    <a:pt x="184" y="657"/>
                  </a:lnTo>
                  <a:lnTo>
                    <a:pt x="184" y="657"/>
                  </a:lnTo>
                  <a:lnTo>
                    <a:pt x="184" y="657"/>
                  </a:lnTo>
                  <a:lnTo>
                    <a:pt x="199" y="653"/>
                  </a:lnTo>
                  <a:lnTo>
                    <a:pt x="199" y="653"/>
                  </a:lnTo>
                  <a:lnTo>
                    <a:pt x="199" y="653"/>
                  </a:lnTo>
                  <a:lnTo>
                    <a:pt x="214" y="649"/>
                  </a:lnTo>
                  <a:lnTo>
                    <a:pt x="214" y="649"/>
                  </a:lnTo>
                  <a:lnTo>
                    <a:pt x="214" y="649"/>
                  </a:lnTo>
                  <a:lnTo>
                    <a:pt x="229" y="645"/>
                  </a:lnTo>
                  <a:lnTo>
                    <a:pt x="229" y="645"/>
                  </a:lnTo>
                  <a:lnTo>
                    <a:pt x="229" y="645"/>
                  </a:lnTo>
                  <a:lnTo>
                    <a:pt x="243" y="641"/>
                  </a:lnTo>
                  <a:lnTo>
                    <a:pt x="243" y="641"/>
                  </a:lnTo>
                  <a:lnTo>
                    <a:pt x="243" y="641"/>
                  </a:lnTo>
                  <a:lnTo>
                    <a:pt x="257" y="637"/>
                  </a:lnTo>
                  <a:lnTo>
                    <a:pt x="257" y="637"/>
                  </a:lnTo>
                  <a:lnTo>
                    <a:pt x="257" y="637"/>
                  </a:lnTo>
                  <a:lnTo>
                    <a:pt x="271" y="633"/>
                  </a:lnTo>
                  <a:lnTo>
                    <a:pt x="271" y="633"/>
                  </a:lnTo>
                  <a:lnTo>
                    <a:pt x="271" y="633"/>
                  </a:lnTo>
                  <a:lnTo>
                    <a:pt x="284" y="629"/>
                  </a:lnTo>
                  <a:lnTo>
                    <a:pt x="284" y="629"/>
                  </a:lnTo>
                  <a:lnTo>
                    <a:pt x="284" y="629"/>
                  </a:lnTo>
                  <a:lnTo>
                    <a:pt x="299" y="624"/>
                  </a:lnTo>
                  <a:lnTo>
                    <a:pt x="299" y="624"/>
                  </a:lnTo>
                  <a:lnTo>
                    <a:pt x="299" y="624"/>
                  </a:lnTo>
                  <a:lnTo>
                    <a:pt x="312" y="620"/>
                  </a:lnTo>
                  <a:lnTo>
                    <a:pt x="312" y="620"/>
                  </a:lnTo>
                  <a:lnTo>
                    <a:pt x="312" y="620"/>
                  </a:lnTo>
                  <a:lnTo>
                    <a:pt x="325" y="615"/>
                  </a:lnTo>
                  <a:lnTo>
                    <a:pt x="325" y="615"/>
                  </a:lnTo>
                  <a:lnTo>
                    <a:pt x="325" y="615"/>
                  </a:lnTo>
                  <a:lnTo>
                    <a:pt x="338" y="610"/>
                  </a:lnTo>
                  <a:lnTo>
                    <a:pt x="338" y="610"/>
                  </a:lnTo>
                  <a:lnTo>
                    <a:pt x="338" y="610"/>
                  </a:lnTo>
                  <a:lnTo>
                    <a:pt x="351" y="604"/>
                  </a:lnTo>
                  <a:lnTo>
                    <a:pt x="351" y="604"/>
                  </a:lnTo>
                  <a:lnTo>
                    <a:pt x="351" y="604"/>
                  </a:lnTo>
                  <a:lnTo>
                    <a:pt x="364" y="599"/>
                  </a:lnTo>
                  <a:lnTo>
                    <a:pt x="364" y="599"/>
                  </a:lnTo>
                  <a:lnTo>
                    <a:pt x="364" y="599"/>
                  </a:lnTo>
                  <a:lnTo>
                    <a:pt x="378" y="594"/>
                  </a:lnTo>
                  <a:lnTo>
                    <a:pt x="378" y="594"/>
                  </a:lnTo>
                  <a:lnTo>
                    <a:pt x="378" y="594"/>
                  </a:lnTo>
                  <a:lnTo>
                    <a:pt x="390" y="589"/>
                  </a:lnTo>
                  <a:lnTo>
                    <a:pt x="390" y="589"/>
                  </a:lnTo>
                  <a:lnTo>
                    <a:pt x="390" y="589"/>
                  </a:lnTo>
                  <a:lnTo>
                    <a:pt x="402" y="583"/>
                  </a:lnTo>
                  <a:lnTo>
                    <a:pt x="402" y="583"/>
                  </a:lnTo>
                  <a:lnTo>
                    <a:pt x="402" y="583"/>
                  </a:lnTo>
                  <a:lnTo>
                    <a:pt x="414" y="578"/>
                  </a:lnTo>
                  <a:lnTo>
                    <a:pt x="414" y="578"/>
                  </a:lnTo>
                  <a:lnTo>
                    <a:pt x="414" y="578"/>
                  </a:lnTo>
                  <a:lnTo>
                    <a:pt x="426" y="572"/>
                  </a:lnTo>
                  <a:lnTo>
                    <a:pt x="426" y="572"/>
                  </a:lnTo>
                  <a:lnTo>
                    <a:pt x="426" y="572"/>
                  </a:lnTo>
                  <a:lnTo>
                    <a:pt x="437" y="566"/>
                  </a:lnTo>
                  <a:lnTo>
                    <a:pt x="437" y="566"/>
                  </a:lnTo>
                  <a:lnTo>
                    <a:pt x="437" y="566"/>
                  </a:lnTo>
                  <a:lnTo>
                    <a:pt x="449" y="561"/>
                  </a:lnTo>
                  <a:lnTo>
                    <a:pt x="449" y="561"/>
                  </a:lnTo>
                  <a:lnTo>
                    <a:pt x="449" y="561"/>
                  </a:lnTo>
                  <a:lnTo>
                    <a:pt x="461" y="555"/>
                  </a:lnTo>
                  <a:lnTo>
                    <a:pt x="461" y="555"/>
                  </a:lnTo>
                  <a:lnTo>
                    <a:pt x="461" y="555"/>
                  </a:lnTo>
                  <a:lnTo>
                    <a:pt x="472" y="549"/>
                  </a:lnTo>
                  <a:lnTo>
                    <a:pt x="472" y="549"/>
                  </a:lnTo>
                  <a:lnTo>
                    <a:pt x="472" y="549"/>
                  </a:lnTo>
                  <a:lnTo>
                    <a:pt x="483" y="543"/>
                  </a:lnTo>
                  <a:lnTo>
                    <a:pt x="483" y="543"/>
                  </a:lnTo>
                  <a:lnTo>
                    <a:pt x="483" y="543"/>
                  </a:lnTo>
                  <a:lnTo>
                    <a:pt x="493" y="536"/>
                  </a:lnTo>
                  <a:lnTo>
                    <a:pt x="493" y="536"/>
                  </a:lnTo>
                  <a:lnTo>
                    <a:pt x="493" y="536"/>
                  </a:lnTo>
                  <a:lnTo>
                    <a:pt x="504" y="530"/>
                  </a:lnTo>
                  <a:lnTo>
                    <a:pt x="504" y="530"/>
                  </a:lnTo>
                  <a:lnTo>
                    <a:pt x="504" y="530"/>
                  </a:lnTo>
                  <a:lnTo>
                    <a:pt x="514" y="523"/>
                  </a:lnTo>
                  <a:lnTo>
                    <a:pt x="514" y="523"/>
                  </a:lnTo>
                  <a:lnTo>
                    <a:pt x="514" y="523"/>
                  </a:lnTo>
                  <a:lnTo>
                    <a:pt x="523" y="516"/>
                  </a:lnTo>
                  <a:lnTo>
                    <a:pt x="523" y="516"/>
                  </a:lnTo>
                  <a:lnTo>
                    <a:pt x="523" y="516"/>
                  </a:lnTo>
                  <a:lnTo>
                    <a:pt x="533" y="510"/>
                  </a:lnTo>
                  <a:lnTo>
                    <a:pt x="533" y="510"/>
                  </a:lnTo>
                  <a:lnTo>
                    <a:pt x="533" y="510"/>
                  </a:lnTo>
                  <a:lnTo>
                    <a:pt x="544" y="503"/>
                  </a:lnTo>
                  <a:lnTo>
                    <a:pt x="544" y="503"/>
                  </a:lnTo>
                  <a:lnTo>
                    <a:pt x="544" y="503"/>
                  </a:lnTo>
                  <a:lnTo>
                    <a:pt x="553" y="497"/>
                  </a:lnTo>
                  <a:lnTo>
                    <a:pt x="553" y="497"/>
                  </a:lnTo>
                  <a:lnTo>
                    <a:pt x="553" y="497"/>
                  </a:lnTo>
                  <a:lnTo>
                    <a:pt x="562" y="490"/>
                  </a:lnTo>
                  <a:lnTo>
                    <a:pt x="562" y="490"/>
                  </a:lnTo>
                  <a:lnTo>
                    <a:pt x="562" y="490"/>
                  </a:lnTo>
                  <a:lnTo>
                    <a:pt x="570" y="483"/>
                  </a:lnTo>
                  <a:lnTo>
                    <a:pt x="570" y="483"/>
                  </a:lnTo>
                  <a:lnTo>
                    <a:pt x="570" y="483"/>
                  </a:lnTo>
                  <a:lnTo>
                    <a:pt x="579" y="476"/>
                  </a:lnTo>
                  <a:lnTo>
                    <a:pt x="579" y="476"/>
                  </a:lnTo>
                  <a:lnTo>
                    <a:pt x="579" y="476"/>
                  </a:lnTo>
                  <a:lnTo>
                    <a:pt x="587" y="469"/>
                  </a:lnTo>
                  <a:lnTo>
                    <a:pt x="587" y="469"/>
                  </a:lnTo>
                  <a:lnTo>
                    <a:pt x="587" y="469"/>
                  </a:lnTo>
                  <a:lnTo>
                    <a:pt x="595" y="462"/>
                  </a:lnTo>
                  <a:lnTo>
                    <a:pt x="595" y="462"/>
                  </a:lnTo>
                  <a:lnTo>
                    <a:pt x="595" y="462"/>
                  </a:lnTo>
                  <a:lnTo>
                    <a:pt x="603" y="455"/>
                  </a:lnTo>
                  <a:lnTo>
                    <a:pt x="603" y="455"/>
                  </a:lnTo>
                  <a:lnTo>
                    <a:pt x="603" y="455"/>
                  </a:lnTo>
                  <a:lnTo>
                    <a:pt x="610" y="448"/>
                  </a:lnTo>
                  <a:lnTo>
                    <a:pt x="610" y="448"/>
                  </a:lnTo>
                  <a:lnTo>
                    <a:pt x="610" y="448"/>
                  </a:lnTo>
                  <a:lnTo>
                    <a:pt x="618" y="439"/>
                  </a:lnTo>
                  <a:lnTo>
                    <a:pt x="618" y="439"/>
                  </a:lnTo>
                  <a:lnTo>
                    <a:pt x="618" y="439"/>
                  </a:lnTo>
                  <a:lnTo>
                    <a:pt x="626" y="432"/>
                  </a:lnTo>
                  <a:lnTo>
                    <a:pt x="626" y="432"/>
                  </a:lnTo>
                  <a:lnTo>
                    <a:pt x="626" y="432"/>
                  </a:lnTo>
                  <a:lnTo>
                    <a:pt x="632" y="425"/>
                  </a:lnTo>
                  <a:lnTo>
                    <a:pt x="632" y="425"/>
                  </a:lnTo>
                  <a:lnTo>
                    <a:pt x="632" y="425"/>
                  </a:lnTo>
                  <a:lnTo>
                    <a:pt x="639" y="417"/>
                  </a:lnTo>
                  <a:lnTo>
                    <a:pt x="639" y="417"/>
                  </a:lnTo>
                  <a:lnTo>
                    <a:pt x="639" y="417"/>
                  </a:lnTo>
                  <a:lnTo>
                    <a:pt x="645" y="410"/>
                  </a:lnTo>
                  <a:lnTo>
                    <a:pt x="645" y="410"/>
                  </a:lnTo>
                  <a:lnTo>
                    <a:pt x="645" y="410"/>
                  </a:lnTo>
                  <a:lnTo>
                    <a:pt x="651" y="402"/>
                  </a:lnTo>
                  <a:lnTo>
                    <a:pt x="651" y="402"/>
                  </a:lnTo>
                  <a:lnTo>
                    <a:pt x="651" y="402"/>
                  </a:lnTo>
                  <a:lnTo>
                    <a:pt x="657" y="394"/>
                  </a:lnTo>
                  <a:lnTo>
                    <a:pt x="657" y="394"/>
                  </a:lnTo>
                  <a:lnTo>
                    <a:pt x="657" y="394"/>
                  </a:lnTo>
                  <a:lnTo>
                    <a:pt x="662" y="387"/>
                  </a:lnTo>
                  <a:lnTo>
                    <a:pt x="662" y="387"/>
                  </a:lnTo>
                  <a:lnTo>
                    <a:pt x="662" y="387"/>
                  </a:lnTo>
                  <a:lnTo>
                    <a:pt x="667" y="379"/>
                  </a:lnTo>
                  <a:lnTo>
                    <a:pt x="667" y="379"/>
                  </a:lnTo>
                  <a:lnTo>
                    <a:pt x="667" y="379"/>
                  </a:lnTo>
                  <a:lnTo>
                    <a:pt x="672" y="371"/>
                  </a:lnTo>
                  <a:lnTo>
                    <a:pt x="672" y="371"/>
                  </a:lnTo>
                  <a:lnTo>
                    <a:pt x="672" y="371"/>
                  </a:lnTo>
                  <a:lnTo>
                    <a:pt x="677" y="364"/>
                  </a:lnTo>
                  <a:lnTo>
                    <a:pt x="677" y="364"/>
                  </a:lnTo>
                  <a:lnTo>
                    <a:pt x="677" y="364"/>
                  </a:lnTo>
                  <a:lnTo>
                    <a:pt x="681" y="355"/>
                  </a:lnTo>
                  <a:lnTo>
                    <a:pt x="681" y="355"/>
                  </a:lnTo>
                  <a:lnTo>
                    <a:pt x="681" y="355"/>
                  </a:lnTo>
                  <a:lnTo>
                    <a:pt x="685" y="347"/>
                  </a:lnTo>
                  <a:lnTo>
                    <a:pt x="685" y="347"/>
                  </a:lnTo>
                  <a:lnTo>
                    <a:pt x="685" y="347"/>
                  </a:lnTo>
                  <a:lnTo>
                    <a:pt x="689" y="339"/>
                  </a:lnTo>
                  <a:lnTo>
                    <a:pt x="689" y="339"/>
                  </a:lnTo>
                  <a:lnTo>
                    <a:pt x="689" y="339"/>
                  </a:lnTo>
                  <a:lnTo>
                    <a:pt x="692" y="331"/>
                  </a:lnTo>
                  <a:lnTo>
                    <a:pt x="692" y="331"/>
                  </a:lnTo>
                  <a:lnTo>
                    <a:pt x="692" y="331"/>
                  </a:lnTo>
                  <a:lnTo>
                    <a:pt x="696" y="323"/>
                  </a:lnTo>
                  <a:lnTo>
                    <a:pt x="696" y="323"/>
                  </a:lnTo>
                  <a:lnTo>
                    <a:pt x="696" y="323"/>
                  </a:lnTo>
                  <a:lnTo>
                    <a:pt x="699" y="315"/>
                  </a:lnTo>
                  <a:lnTo>
                    <a:pt x="699" y="315"/>
                  </a:lnTo>
                  <a:lnTo>
                    <a:pt x="699" y="315"/>
                  </a:lnTo>
                  <a:lnTo>
                    <a:pt x="701" y="307"/>
                  </a:lnTo>
                  <a:lnTo>
                    <a:pt x="701" y="307"/>
                  </a:lnTo>
                  <a:lnTo>
                    <a:pt x="701" y="307"/>
                  </a:lnTo>
                  <a:lnTo>
                    <a:pt x="704" y="299"/>
                  </a:lnTo>
                  <a:lnTo>
                    <a:pt x="704" y="299"/>
                  </a:lnTo>
                  <a:lnTo>
                    <a:pt x="704" y="299"/>
                  </a:lnTo>
                  <a:lnTo>
                    <a:pt x="706" y="291"/>
                  </a:lnTo>
                  <a:lnTo>
                    <a:pt x="706" y="291"/>
                  </a:lnTo>
                  <a:lnTo>
                    <a:pt x="706" y="291"/>
                  </a:lnTo>
                  <a:lnTo>
                    <a:pt x="708" y="283"/>
                  </a:lnTo>
                  <a:lnTo>
                    <a:pt x="708" y="283"/>
                  </a:lnTo>
                  <a:lnTo>
                    <a:pt x="708" y="283"/>
                  </a:lnTo>
                  <a:lnTo>
                    <a:pt x="709" y="275"/>
                  </a:lnTo>
                  <a:lnTo>
                    <a:pt x="709" y="275"/>
                  </a:lnTo>
                  <a:lnTo>
                    <a:pt x="709" y="275"/>
                  </a:lnTo>
                  <a:lnTo>
                    <a:pt x="711" y="266"/>
                  </a:lnTo>
                  <a:lnTo>
                    <a:pt x="711" y="266"/>
                  </a:lnTo>
                  <a:lnTo>
                    <a:pt x="711" y="266"/>
                  </a:lnTo>
                  <a:lnTo>
                    <a:pt x="712" y="258"/>
                  </a:lnTo>
                  <a:lnTo>
                    <a:pt x="712" y="258"/>
                  </a:lnTo>
                  <a:lnTo>
                    <a:pt x="712" y="258"/>
                  </a:lnTo>
                  <a:lnTo>
                    <a:pt x="713" y="250"/>
                  </a:lnTo>
                  <a:lnTo>
                    <a:pt x="713" y="250"/>
                  </a:lnTo>
                  <a:lnTo>
                    <a:pt x="713" y="250"/>
                  </a:lnTo>
                  <a:lnTo>
                    <a:pt x="714" y="241"/>
                  </a:lnTo>
                  <a:lnTo>
                    <a:pt x="714" y="241"/>
                  </a:lnTo>
                  <a:lnTo>
                    <a:pt x="714" y="241"/>
                  </a:lnTo>
                  <a:lnTo>
                    <a:pt x="714" y="233"/>
                  </a:lnTo>
                  <a:lnTo>
                    <a:pt x="714" y="233"/>
                  </a:lnTo>
                  <a:lnTo>
                    <a:pt x="714" y="0"/>
                  </a:lnTo>
                  <a:close/>
                </a:path>
              </a:pathLst>
            </a:custGeom>
            <a:solidFill>
              <a:srgbClr val="4d4d80"/>
            </a:solidFill>
            <a:ln w="1260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1626" name=""/>
            <p:cNvSpPr/>
            <p:nvPr/>
          </p:nvSpPr>
          <p:spPr>
            <a:xfrm>
              <a:off x="1778040" y="2963880"/>
              <a:ext cx="1292040" cy="744480"/>
            </a:xfrm>
            <a:custGeom>
              <a:avLst/>
              <a:gdLst/>
              <a:ahLst/>
              <a:rect l="l" t="t" r="r" b="b"/>
              <a:pathLst>
                <a:path w="814" h="469">
                  <a:moveTo>
                    <a:pt x="814" y="0"/>
                  </a:moveTo>
                  <a:lnTo>
                    <a:pt x="0" y="236"/>
                  </a:lnTo>
                  <a:lnTo>
                    <a:pt x="0" y="469"/>
                  </a:lnTo>
                  <a:lnTo>
                    <a:pt x="814" y="233"/>
                  </a:lnTo>
                  <a:lnTo>
                    <a:pt x="814" y="0"/>
                  </a:lnTo>
                  <a:close/>
                </a:path>
              </a:pathLst>
            </a:custGeom>
            <a:solidFill>
              <a:srgbClr val="4d4d80"/>
            </a:solidFill>
            <a:ln w="1260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1627" name=""/>
            <p:cNvSpPr/>
            <p:nvPr/>
          </p:nvSpPr>
          <p:spPr>
            <a:xfrm>
              <a:off x="3070080" y="2963880"/>
              <a:ext cx="362160" cy="1093680"/>
            </a:xfrm>
            <a:custGeom>
              <a:avLst/>
              <a:gdLst/>
              <a:ahLst/>
              <a:rect l="l" t="t" r="r" b="b"/>
              <a:pathLst>
                <a:path w="228" h="689">
                  <a:moveTo>
                    <a:pt x="0" y="0"/>
                  </a:moveTo>
                  <a:lnTo>
                    <a:pt x="228" y="457"/>
                  </a:lnTo>
                  <a:lnTo>
                    <a:pt x="228" y="689"/>
                  </a:lnTo>
                  <a:lnTo>
                    <a:pt x="0" y="233"/>
                  </a:lnTo>
                  <a:lnTo>
                    <a:pt x="0" y="0"/>
                  </a:lnTo>
                  <a:close/>
                </a:path>
              </a:pathLst>
            </a:custGeom>
            <a:solidFill>
              <a:srgbClr val="4d4d80"/>
            </a:solidFill>
            <a:ln w="1260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1628" name=""/>
            <p:cNvSpPr/>
            <p:nvPr/>
          </p:nvSpPr>
          <p:spPr>
            <a:xfrm>
              <a:off x="1600200" y="2230560"/>
              <a:ext cx="2989440" cy="1473120"/>
            </a:xfrm>
            <a:custGeom>
              <a:avLst/>
              <a:gdLst/>
              <a:ahLst/>
              <a:rect l="l" t="t" r="r" b="b"/>
              <a:pathLst>
                <a:path w="1883" h="928">
                  <a:moveTo>
                    <a:pt x="126" y="706"/>
                  </a:moveTo>
                  <a:lnTo>
                    <a:pt x="118" y="699"/>
                  </a:lnTo>
                  <a:lnTo>
                    <a:pt x="118" y="699"/>
                  </a:lnTo>
                  <a:lnTo>
                    <a:pt x="111" y="692"/>
                  </a:lnTo>
                  <a:lnTo>
                    <a:pt x="111" y="692"/>
                  </a:lnTo>
                  <a:lnTo>
                    <a:pt x="103" y="685"/>
                  </a:lnTo>
                  <a:lnTo>
                    <a:pt x="103" y="685"/>
                  </a:lnTo>
                  <a:lnTo>
                    <a:pt x="95" y="677"/>
                  </a:lnTo>
                  <a:lnTo>
                    <a:pt x="88" y="670"/>
                  </a:lnTo>
                  <a:lnTo>
                    <a:pt x="88" y="670"/>
                  </a:lnTo>
                  <a:lnTo>
                    <a:pt x="81" y="663"/>
                  </a:lnTo>
                  <a:lnTo>
                    <a:pt x="81" y="663"/>
                  </a:lnTo>
                  <a:lnTo>
                    <a:pt x="75" y="654"/>
                  </a:lnTo>
                  <a:lnTo>
                    <a:pt x="75" y="654"/>
                  </a:lnTo>
                  <a:lnTo>
                    <a:pt x="68" y="647"/>
                  </a:lnTo>
                  <a:lnTo>
                    <a:pt x="63" y="639"/>
                  </a:lnTo>
                  <a:lnTo>
                    <a:pt x="63" y="639"/>
                  </a:lnTo>
                  <a:lnTo>
                    <a:pt x="57" y="631"/>
                  </a:lnTo>
                  <a:lnTo>
                    <a:pt x="57" y="631"/>
                  </a:lnTo>
                  <a:lnTo>
                    <a:pt x="51" y="624"/>
                  </a:lnTo>
                  <a:lnTo>
                    <a:pt x="51" y="624"/>
                  </a:lnTo>
                  <a:lnTo>
                    <a:pt x="46" y="616"/>
                  </a:lnTo>
                  <a:lnTo>
                    <a:pt x="41" y="608"/>
                  </a:lnTo>
                  <a:lnTo>
                    <a:pt x="41" y="608"/>
                  </a:lnTo>
                  <a:lnTo>
                    <a:pt x="37" y="601"/>
                  </a:lnTo>
                  <a:lnTo>
                    <a:pt x="37" y="601"/>
                  </a:lnTo>
                  <a:lnTo>
                    <a:pt x="32" y="593"/>
                  </a:lnTo>
                  <a:lnTo>
                    <a:pt x="32" y="593"/>
                  </a:lnTo>
                  <a:lnTo>
                    <a:pt x="28" y="585"/>
                  </a:lnTo>
                  <a:lnTo>
                    <a:pt x="25" y="577"/>
                  </a:lnTo>
                  <a:lnTo>
                    <a:pt x="25" y="577"/>
                  </a:lnTo>
                  <a:lnTo>
                    <a:pt x="21" y="568"/>
                  </a:lnTo>
                  <a:lnTo>
                    <a:pt x="21" y="568"/>
                  </a:lnTo>
                  <a:lnTo>
                    <a:pt x="18" y="560"/>
                  </a:lnTo>
                  <a:lnTo>
                    <a:pt x="18" y="560"/>
                  </a:lnTo>
                  <a:lnTo>
                    <a:pt x="14" y="552"/>
                  </a:lnTo>
                  <a:lnTo>
                    <a:pt x="11" y="544"/>
                  </a:lnTo>
                  <a:lnTo>
                    <a:pt x="11" y="544"/>
                  </a:lnTo>
                  <a:lnTo>
                    <a:pt x="9" y="536"/>
                  </a:lnTo>
                  <a:lnTo>
                    <a:pt x="9" y="536"/>
                  </a:lnTo>
                  <a:lnTo>
                    <a:pt x="7" y="528"/>
                  </a:lnTo>
                  <a:lnTo>
                    <a:pt x="7" y="528"/>
                  </a:lnTo>
                  <a:lnTo>
                    <a:pt x="5" y="520"/>
                  </a:lnTo>
                  <a:lnTo>
                    <a:pt x="3" y="512"/>
                  </a:lnTo>
                  <a:lnTo>
                    <a:pt x="3" y="512"/>
                  </a:lnTo>
                  <a:lnTo>
                    <a:pt x="2" y="504"/>
                  </a:lnTo>
                  <a:lnTo>
                    <a:pt x="2" y="504"/>
                  </a:lnTo>
                  <a:lnTo>
                    <a:pt x="1" y="496"/>
                  </a:lnTo>
                  <a:lnTo>
                    <a:pt x="1" y="496"/>
                  </a:lnTo>
                  <a:lnTo>
                    <a:pt x="0" y="487"/>
                  </a:lnTo>
                  <a:lnTo>
                    <a:pt x="0" y="478"/>
                  </a:lnTo>
                  <a:lnTo>
                    <a:pt x="0" y="478"/>
                  </a:lnTo>
                  <a:lnTo>
                    <a:pt x="0" y="470"/>
                  </a:lnTo>
                  <a:lnTo>
                    <a:pt x="0" y="470"/>
                  </a:lnTo>
                  <a:lnTo>
                    <a:pt x="0" y="462"/>
                  </a:lnTo>
                  <a:lnTo>
                    <a:pt x="0" y="462"/>
                  </a:lnTo>
                  <a:lnTo>
                    <a:pt x="0" y="454"/>
                  </a:lnTo>
                  <a:lnTo>
                    <a:pt x="1" y="446"/>
                  </a:lnTo>
                  <a:lnTo>
                    <a:pt x="1" y="446"/>
                  </a:lnTo>
                  <a:lnTo>
                    <a:pt x="2" y="438"/>
                  </a:lnTo>
                  <a:lnTo>
                    <a:pt x="2" y="438"/>
                  </a:lnTo>
                  <a:lnTo>
                    <a:pt x="3" y="430"/>
                  </a:lnTo>
                  <a:lnTo>
                    <a:pt x="3" y="430"/>
                  </a:lnTo>
                  <a:lnTo>
                    <a:pt x="5" y="422"/>
                  </a:lnTo>
                  <a:lnTo>
                    <a:pt x="7" y="414"/>
                  </a:lnTo>
                  <a:lnTo>
                    <a:pt x="7" y="414"/>
                  </a:lnTo>
                  <a:lnTo>
                    <a:pt x="9" y="404"/>
                  </a:lnTo>
                  <a:lnTo>
                    <a:pt x="9" y="404"/>
                  </a:lnTo>
                  <a:lnTo>
                    <a:pt x="11" y="396"/>
                  </a:lnTo>
                  <a:lnTo>
                    <a:pt x="11" y="396"/>
                  </a:lnTo>
                  <a:lnTo>
                    <a:pt x="14" y="388"/>
                  </a:lnTo>
                  <a:lnTo>
                    <a:pt x="18" y="380"/>
                  </a:lnTo>
                  <a:lnTo>
                    <a:pt x="18" y="380"/>
                  </a:lnTo>
                  <a:lnTo>
                    <a:pt x="21" y="372"/>
                  </a:lnTo>
                  <a:lnTo>
                    <a:pt x="21" y="372"/>
                  </a:lnTo>
                  <a:lnTo>
                    <a:pt x="25" y="365"/>
                  </a:lnTo>
                  <a:lnTo>
                    <a:pt x="25" y="365"/>
                  </a:lnTo>
                  <a:lnTo>
                    <a:pt x="28" y="357"/>
                  </a:lnTo>
                  <a:lnTo>
                    <a:pt x="32" y="349"/>
                  </a:lnTo>
                  <a:lnTo>
                    <a:pt x="32" y="349"/>
                  </a:lnTo>
                  <a:lnTo>
                    <a:pt x="37" y="341"/>
                  </a:lnTo>
                  <a:lnTo>
                    <a:pt x="37" y="341"/>
                  </a:lnTo>
                  <a:lnTo>
                    <a:pt x="41" y="333"/>
                  </a:lnTo>
                  <a:lnTo>
                    <a:pt x="41" y="333"/>
                  </a:lnTo>
                  <a:lnTo>
                    <a:pt x="46" y="325"/>
                  </a:lnTo>
                  <a:lnTo>
                    <a:pt x="51" y="317"/>
                  </a:lnTo>
                  <a:lnTo>
                    <a:pt x="51" y="317"/>
                  </a:lnTo>
                  <a:lnTo>
                    <a:pt x="57" y="309"/>
                  </a:lnTo>
                  <a:lnTo>
                    <a:pt x="57" y="309"/>
                  </a:lnTo>
                  <a:lnTo>
                    <a:pt x="63" y="301"/>
                  </a:lnTo>
                  <a:lnTo>
                    <a:pt x="63" y="301"/>
                  </a:lnTo>
                  <a:lnTo>
                    <a:pt x="68" y="294"/>
                  </a:lnTo>
                  <a:lnTo>
                    <a:pt x="75" y="286"/>
                  </a:lnTo>
                  <a:lnTo>
                    <a:pt x="75" y="286"/>
                  </a:lnTo>
                  <a:lnTo>
                    <a:pt x="81" y="279"/>
                  </a:lnTo>
                  <a:lnTo>
                    <a:pt x="81" y="279"/>
                  </a:lnTo>
                  <a:lnTo>
                    <a:pt x="88" y="272"/>
                  </a:lnTo>
                  <a:lnTo>
                    <a:pt x="88" y="272"/>
                  </a:lnTo>
                  <a:lnTo>
                    <a:pt x="95" y="264"/>
                  </a:lnTo>
                  <a:lnTo>
                    <a:pt x="103" y="257"/>
                  </a:lnTo>
                  <a:lnTo>
                    <a:pt x="103" y="257"/>
                  </a:lnTo>
                  <a:lnTo>
                    <a:pt x="111" y="250"/>
                  </a:lnTo>
                  <a:lnTo>
                    <a:pt x="111" y="250"/>
                  </a:lnTo>
                  <a:lnTo>
                    <a:pt x="118" y="243"/>
                  </a:lnTo>
                  <a:lnTo>
                    <a:pt x="118" y="243"/>
                  </a:lnTo>
                  <a:lnTo>
                    <a:pt x="126" y="234"/>
                  </a:lnTo>
                  <a:lnTo>
                    <a:pt x="135" y="228"/>
                  </a:lnTo>
                  <a:lnTo>
                    <a:pt x="135" y="228"/>
                  </a:lnTo>
                  <a:lnTo>
                    <a:pt x="143" y="221"/>
                  </a:lnTo>
                  <a:lnTo>
                    <a:pt x="143" y="221"/>
                  </a:lnTo>
                  <a:lnTo>
                    <a:pt x="152" y="214"/>
                  </a:lnTo>
                  <a:lnTo>
                    <a:pt x="152" y="214"/>
                  </a:lnTo>
                  <a:lnTo>
                    <a:pt x="161" y="207"/>
                  </a:lnTo>
                  <a:lnTo>
                    <a:pt x="170" y="200"/>
                  </a:lnTo>
                  <a:lnTo>
                    <a:pt x="170" y="200"/>
                  </a:lnTo>
                  <a:lnTo>
                    <a:pt x="179" y="194"/>
                  </a:lnTo>
                  <a:lnTo>
                    <a:pt x="179" y="194"/>
                  </a:lnTo>
                  <a:lnTo>
                    <a:pt x="190" y="187"/>
                  </a:lnTo>
                  <a:lnTo>
                    <a:pt x="190" y="187"/>
                  </a:lnTo>
                  <a:lnTo>
                    <a:pt x="200" y="181"/>
                  </a:lnTo>
                  <a:lnTo>
                    <a:pt x="210" y="174"/>
                  </a:lnTo>
                  <a:lnTo>
                    <a:pt x="210" y="174"/>
                  </a:lnTo>
                  <a:lnTo>
                    <a:pt x="220" y="168"/>
                  </a:lnTo>
                  <a:lnTo>
                    <a:pt x="220" y="168"/>
                  </a:lnTo>
                  <a:lnTo>
                    <a:pt x="231" y="162"/>
                  </a:lnTo>
                  <a:lnTo>
                    <a:pt x="242" y="155"/>
                  </a:lnTo>
                  <a:lnTo>
                    <a:pt x="242" y="155"/>
                  </a:lnTo>
                  <a:lnTo>
                    <a:pt x="253" y="149"/>
                  </a:lnTo>
                  <a:lnTo>
                    <a:pt x="253" y="149"/>
                  </a:lnTo>
                  <a:lnTo>
                    <a:pt x="264" y="143"/>
                  </a:lnTo>
                  <a:lnTo>
                    <a:pt x="264" y="143"/>
                  </a:lnTo>
                  <a:lnTo>
                    <a:pt x="276" y="137"/>
                  </a:lnTo>
                  <a:lnTo>
                    <a:pt x="288" y="131"/>
                  </a:lnTo>
                  <a:lnTo>
                    <a:pt x="288" y="131"/>
                  </a:lnTo>
                  <a:lnTo>
                    <a:pt x="299" y="126"/>
                  </a:lnTo>
                  <a:lnTo>
                    <a:pt x="299" y="126"/>
                  </a:lnTo>
                  <a:lnTo>
                    <a:pt x="311" y="120"/>
                  </a:lnTo>
                  <a:lnTo>
                    <a:pt x="311" y="120"/>
                  </a:lnTo>
                  <a:lnTo>
                    <a:pt x="324" y="115"/>
                  </a:lnTo>
                  <a:lnTo>
                    <a:pt x="336" y="110"/>
                  </a:lnTo>
                  <a:lnTo>
                    <a:pt x="336" y="110"/>
                  </a:lnTo>
                  <a:lnTo>
                    <a:pt x="348" y="104"/>
                  </a:lnTo>
                  <a:lnTo>
                    <a:pt x="348" y="104"/>
                  </a:lnTo>
                  <a:lnTo>
                    <a:pt x="362" y="99"/>
                  </a:lnTo>
                  <a:lnTo>
                    <a:pt x="362" y="99"/>
                  </a:lnTo>
                  <a:lnTo>
                    <a:pt x="375" y="94"/>
                  </a:lnTo>
                  <a:lnTo>
                    <a:pt x="388" y="90"/>
                  </a:lnTo>
                  <a:lnTo>
                    <a:pt x="388" y="90"/>
                  </a:lnTo>
                  <a:lnTo>
                    <a:pt x="401" y="85"/>
                  </a:lnTo>
                  <a:lnTo>
                    <a:pt x="401" y="85"/>
                  </a:lnTo>
                  <a:lnTo>
                    <a:pt x="415" y="80"/>
                  </a:lnTo>
                  <a:lnTo>
                    <a:pt x="415" y="80"/>
                  </a:lnTo>
                  <a:lnTo>
                    <a:pt x="428" y="76"/>
                  </a:lnTo>
                  <a:lnTo>
                    <a:pt x="443" y="70"/>
                  </a:lnTo>
                  <a:lnTo>
                    <a:pt x="443" y="70"/>
                  </a:lnTo>
                  <a:lnTo>
                    <a:pt x="457" y="66"/>
                  </a:lnTo>
                  <a:lnTo>
                    <a:pt x="457" y="66"/>
                  </a:lnTo>
                  <a:lnTo>
                    <a:pt x="471" y="62"/>
                  </a:lnTo>
                  <a:lnTo>
                    <a:pt x="471" y="62"/>
                  </a:lnTo>
                  <a:lnTo>
                    <a:pt x="485" y="58"/>
                  </a:lnTo>
                  <a:lnTo>
                    <a:pt x="499" y="54"/>
                  </a:lnTo>
                  <a:lnTo>
                    <a:pt x="499" y="54"/>
                  </a:lnTo>
                  <a:lnTo>
                    <a:pt x="514" y="50"/>
                  </a:lnTo>
                  <a:lnTo>
                    <a:pt x="514" y="50"/>
                  </a:lnTo>
                  <a:lnTo>
                    <a:pt x="529" y="47"/>
                  </a:lnTo>
                  <a:lnTo>
                    <a:pt x="529" y="47"/>
                  </a:lnTo>
                  <a:lnTo>
                    <a:pt x="544" y="43"/>
                  </a:lnTo>
                  <a:lnTo>
                    <a:pt x="558" y="40"/>
                  </a:lnTo>
                  <a:lnTo>
                    <a:pt x="558" y="40"/>
                  </a:lnTo>
                  <a:lnTo>
                    <a:pt x="573" y="37"/>
                  </a:lnTo>
                  <a:lnTo>
                    <a:pt x="573" y="37"/>
                  </a:lnTo>
                  <a:lnTo>
                    <a:pt x="588" y="34"/>
                  </a:lnTo>
                  <a:lnTo>
                    <a:pt x="588" y="34"/>
                  </a:lnTo>
                  <a:lnTo>
                    <a:pt x="603" y="31"/>
                  </a:lnTo>
                  <a:lnTo>
                    <a:pt x="620" y="28"/>
                  </a:lnTo>
                  <a:lnTo>
                    <a:pt x="620" y="28"/>
                  </a:lnTo>
                  <a:lnTo>
                    <a:pt x="635" y="25"/>
                  </a:lnTo>
                  <a:lnTo>
                    <a:pt x="635" y="25"/>
                  </a:lnTo>
                  <a:lnTo>
                    <a:pt x="650" y="23"/>
                  </a:lnTo>
                  <a:lnTo>
                    <a:pt x="650" y="23"/>
                  </a:lnTo>
                  <a:lnTo>
                    <a:pt x="666" y="20"/>
                  </a:lnTo>
                  <a:lnTo>
                    <a:pt x="681" y="18"/>
                  </a:lnTo>
                  <a:lnTo>
                    <a:pt x="681" y="18"/>
                  </a:lnTo>
                  <a:lnTo>
                    <a:pt x="698" y="16"/>
                  </a:lnTo>
                  <a:lnTo>
                    <a:pt x="698" y="16"/>
                  </a:lnTo>
                  <a:lnTo>
                    <a:pt x="714" y="14"/>
                  </a:lnTo>
                  <a:lnTo>
                    <a:pt x="714" y="14"/>
                  </a:lnTo>
                  <a:lnTo>
                    <a:pt x="730" y="12"/>
                  </a:lnTo>
                  <a:lnTo>
                    <a:pt x="745" y="10"/>
                  </a:lnTo>
                  <a:lnTo>
                    <a:pt x="745" y="10"/>
                  </a:lnTo>
                  <a:lnTo>
                    <a:pt x="761" y="8"/>
                  </a:lnTo>
                  <a:lnTo>
                    <a:pt x="761" y="8"/>
                  </a:lnTo>
                  <a:lnTo>
                    <a:pt x="778" y="7"/>
                  </a:lnTo>
                  <a:lnTo>
                    <a:pt x="778" y="7"/>
                  </a:lnTo>
                  <a:lnTo>
                    <a:pt x="794" y="5"/>
                  </a:lnTo>
                  <a:lnTo>
                    <a:pt x="810" y="4"/>
                  </a:lnTo>
                  <a:lnTo>
                    <a:pt x="810" y="4"/>
                  </a:lnTo>
                  <a:lnTo>
                    <a:pt x="826" y="3"/>
                  </a:lnTo>
                  <a:lnTo>
                    <a:pt x="826" y="3"/>
                  </a:lnTo>
                  <a:lnTo>
                    <a:pt x="843" y="2"/>
                  </a:lnTo>
                  <a:lnTo>
                    <a:pt x="843" y="2"/>
                  </a:lnTo>
                  <a:lnTo>
                    <a:pt x="859" y="2"/>
                  </a:lnTo>
                  <a:lnTo>
                    <a:pt x="876" y="1"/>
                  </a:lnTo>
                  <a:lnTo>
                    <a:pt x="876" y="1"/>
                  </a:lnTo>
                  <a:lnTo>
                    <a:pt x="892" y="0"/>
                  </a:lnTo>
                  <a:lnTo>
                    <a:pt x="892" y="0"/>
                  </a:lnTo>
                  <a:lnTo>
                    <a:pt x="908" y="0"/>
                  </a:lnTo>
                  <a:lnTo>
                    <a:pt x="908" y="0"/>
                  </a:lnTo>
                  <a:lnTo>
                    <a:pt x="925" y="0"/>
                  </a:lnTo>
                  <a:lnTo>
                    <a:pt x="941" y="0"/>
                  </a:lnTo>
                  <a:lnTo>
                    <a:pt x="941" y="0"/>
                  </a:lnTo>
                  <a:lnTo>
                    <a:pt x="958" y="0"/>
                  </a:lnTo>
                  <a:lnTo>
                    <a:pt x="958" y="0"/>
                  </a:lnTo>
                  <a:lnTo>
                    <a:pt x="974" y="0"/>
                  </a:lnTo>
                  <a:lnTo>
                    <a:pt x="974" y="0"/>
                  </a:lnTo>
                  <a:lnTo>
                    <a:pt x="990" y="0"/>
                  </a:lnTo>
                  <a:lnTo>
                    <a:pt x="1007" y="1"/>
                  </a:lnTo>
                  <a:lnTo>
                    <a:pt x="1007" y="1"/>
                  </a:lnTo>
                  <a:lnTo>
                    <a:pt x="1023" y="2"/>
                  </a:lnTo>
                  <a:lnTo>
                    <a:pt x="1023" y="2"/>
                  </a:lnTo>
                  <a:lnTo>
                    <a:pt x="1040" y="2"/>
                  </a:lnTo>
                  <a:lnTo>
                    <a:pt x="1040" y="2"/>
                  </a:lnTo>
                  <a:lnTo>
                    <a:pt x="1056" y="3"/>
                  </a:lnTo>
                  <a:lnTo>
                    <a:pt x="1072" y="4"/>
                  </a:lnTo>
                  <a:lnTo>
                    <a:pt x="1072" y="4"/>
                  </a:lnTo>
                  <a:lnTo>
                    <a:pt x="1088" y="5"/>
                  </a:lnTo>
                  <a:lnTo>
                    <a:pt x="1088" y="5"/>
                  </a:lnTo>
                  <a:lnTo>
                    <a:pt x="1104" y="7"/>
                  </a:lnTo>
                  <a:lnTo>
                    <a:pt x="1104" y="7"/>
                  </a:lnTo>
                  <a:lnTo>
                    <a:pt x="1121" y="8"/>
                  </a:lnTo>
                  <a:lnTo>
                    <a:pt x="1137" y="10"/>
                  </a:lnTo>
                  <a:lnTo>
                    <a:pt x="1137" y="10"/>
                  </a:lnTo>
                  <a:lnTo>
                    <a:pt x="1153" y="12"/>
                  </a:lnTo>
                  <a:lnTo>
                    <a:pt x="1153" y="12"/>
                  </a:lnTo>
                  <a:lnTo>
                    <a:pt x="1169" y="14"/>
                  </a:lnTo>
                  <a:lnTo>
                    <a:pt x="1169" y="14"/>
                  </a:lnTo>
                  <a:lnTo>
                    <a:pt x="1184" y="16"/>
                  </a:lnTo>
                  <a:lnTo>
                    <a:pt x="1200" y="18"/>
                  </a:lnTo>
                  <a:lnTo>
                    <a:pt x="1200" y="18"/>
                  </a:lnTo>
                  <a:lnTo>
                    <a:pt x="1217" y="20"/>
                  </a:lnTo>
                  <a:lnTo>
                    <a:pt x="1217" y="20"/>
                  </a:lnTo>
                  <a:lnTo>
                    <a:pt x="1232" y="23"/>
                  </a:lnTo>
                  <a:lnTo>
                    <a:pt x="1232" y="23"/>
                  </a:lnTo>
                  <a:lnTo>
                    <a:pt x="1248" y="25"/>
                  </a:lnTo>
                  <a:lnTo>
                    <a:pt x="1263" y="28"/>
                  </a:lnTo>
                  <a:lnTo>
                    <a:pt x="1263" y="28"/>
                  </a:lnTo>
                  <a:lnTo>
                    <a:pt x="1278" y="31"/>
                  </a:lnTo>
                  <a:lnTo>
                    <a:pt x="1278" y="31"/>
                  </a:lnTo>
                  <a:lnTo>
                    <a:pt x="1294" y="34"/>
                  </a:lnTo>
                  <a:lnTo>
                    <a:pt x="1294" y="34"/>
                  </a:lnTo>
                  <a:lnTo>
                    <a:pt x="1309" y="37"/>
                  </a:lnTo>
                  <a:lnTo>
                    <a:pt x="1324" y="40"/>
                  </a:lnTo>
                  <a:lnTo>
                    <a:pt x="1324" y="40"/>
                  </a:lnTo>
                  <a:lnTo>
                    <a:pt x="1339" y="43"/>
                  </a:lnTo>
                  <a:lnTo>
                    <a:pt x="1339" y="43"/>
                  </a:lnTo>
                  <a:lnTo>
                    <a:pt x="1353" y="47"/>
                  </a:lnTo>
                  <a:lnTo>
                    <a:pt x="1353" y="47"/>
                  </a:lnTo>
                  <a:lnTo>
                    <a:pt x="1368" y="50"/>
                  </a:lnTo>
                  <a:lnTo>
                    <a:pt x="1383" y="54"/>
                  </a:lnTo>
                  <a:lnTo>
                    <a:pt x="1383" y="54"/>
                  </a:lnTo>
                  <a:lnTo>
                    <a:pt x="1398" y="58"/>
                  </a:lnTo>
                  <a:lnTo>
                    <a:pt x="1398" y="58"/>
                  </a:lnTo>
                  <a:lnTo>
                    <a:pt x="1412" y="62"/>
                  </a:lnTo>
                  <a:lnTo>
                    <a:pt x="1412" y="62"/>
                  </a:lnTo>
                  <a:lnTo>
                    <a:pt x="1426" y="66"/>
                  </a:lnTo>
                  <a:lnTo>
                    <a:pt x="1440" y="70"/>
                  </a:lnTo>
                  <a:lnTo>
                    <a:pt x="1440" y="70"/>
                  </a:lnTo>
                  <a:lnTo>
                    <a:pt x="1453" y="76"/>
                  </a:lnTo>
                  <a:lnTo>
                    <a:pt x="1453" y="76"/>
                  </a:lnTo>
                  <a:lnTo>
                    <a:pt x="1468" y="80"/>
                  </a:lnTo>
                  <a:lnTo>
                    <a:pt x="1468" y="80"/>
                  </a:lnTo>
                  <a:lnTo>
                    <a:pt x="1481" y="85"/>
                  </a:lnTo>
                  <a:lnTo>
                    <a:pt x="1494" y="90"/>
                  </a:lnTo>
                  <a:lnTo>
                    <a:pt x="1494" y="90"/>
                  </a:lnTo>
                  <a:lnTo>
                    <a:pt x="1507" y="94"/>
                  </a:lnTo>
                  <a:lnTo>
                    <a:pt x="1507" y="94"/>
                  </a:lnTo>
                  <a:lnTo>
                    <a:pt x="1520" y="99"/>
                  </a:lnTo>
                  <a:lnTo>
                    <a:pt x="1520" y="99"/>
                  </a:lnTo>
                  <a:lnTo>
                    <a:pt x="1533" y="104"/>
                  </a:lnTo>
                  <a:lnTo>
                    <a:pt x="1547" y="110"/>
                  </a:lnTo>
                  <a:lnTo>
                    <a:pt x="1547" y="110"/>
                  </a:lnTo>
                  <a:lnTo>
                    <a:pt x="1559" y="115"/>
                  </a:lnTo>
                  <a:lnTo>
                    <a:pt x="1559" y="115"/>
                  </a:lnTo>
                  <a:lnTo>
                    <a:pt x="1571" y="120"/>
                  </a:lnTo>
                  <a:lnTo>
                    <a:pt x="1571" y="120"/>
                  </a:lnTo>
                  <a:lnTo>
                    <a:pt x="1583" y="126"/>
                  </a:lnTo>
                  <a:lnTo>
                    <a:pt x="1595" y="131"/>
                  </a:lnTo>
                  <a:lnTo>
                    <a:pt x="1595" y="131"/>
                  </a:lnTo>
                  <a:lnTo>
                    <a:pt x="1606" y="137"/>
                  </a:lnTo>
                  <a:lnTo>
                    <a:pt x="1606" y="137"/>
                  </a:lnTo>
                  <a:lnTo>
                    <a:pt x="1618" y="143"/>
                  </a:lnTo>
                  <a:lnTo>
                    <a:pt x="1618" y="143"/>
                  </a:lnTo>
                  <a:lnTo>
                    <a:pt x="1630" y="149"/>
                  </a:lnTo>
                  <a:lnTo>
                    <a:pt x="1641" y="155"/>
                  </a:lnTo>
                  <a:lnTo>
                    <a:pt x="1641" y="155"/>
                  </a:lnTo>
                  <a:lnTo>
                    <a:pt x="1652" y="162"/>
                  </a:lnTo>
                  <a:lnTo>
                    <a:pt x="1652" y="162"/>
                  </a:lnTo>
                  <a:lnTo>
                    <a:pt x="1662" y="168"/>
                  </a:lnTo>
                  <a:lnTo>
                    <a:pt x="1662" y="168"/>
                  </a:lnTo>
                  <a:lnTo>
                    <a:pt x="1673" y="174"/>
                  </a:lnTo>
                  <a:lnTo>
                    <a:pt x="1683" y="181"/>
                  </a:lnTo>
                  <a:lnTo>
                    <a:pt x="1683" y="181"/>
                  </a:lnTo>
                  <a:lnTo>
                    <a:pt x="1692" y="187"/>
                  </a:lnTo>
                  <a:lnTo>
                    <a:pt x="1692" y="187"/>
                  </a:lnTo>
                  <a:lnTo>
                    <a:pt x="1702" y="194"/>
                  </a:lnTo>
                  <a:lnTo>
                    <a:pt x="1702" y="194"/>
                  </a:lnTo>
                  <a:lnTo>
                    <a:pt x="1713" y="200"/>
                  </a:lnTo>
                  <a:lnTo>
                    <a:pt x="1722" y="207"/>
                  </a:lnTo>
                  <a:lnTo>
                    <a:pt x="1722" y="207"/>
                  </a:lnTo>
                  <a:lnTo>
                    <a:pt x="1731" y="214"/>
                  </a:lnTo>
                  <a:lnTo>
                    <a:pt x="1731" y="214"/>
                  </a:lnTo>
                  <a:lnTo>
                    <a:pt x="1739" y="221"/>
                  </a:lnTo>
                  <a:lnTo>
                    <a:pt x="1739" y="221"/>
                  </a:lnTo>
                  <a:lnTo>
                    <a:pt x="1748" y="228"/>
                  </a:lnTo>
                  <a:lnTo>
                    <a:pt x="1756" y="234"/>
                  </a:lnTo>
                  <a:lnTo>
                    <a:pt x="1756" y="234"/>
                  </a:lnTo>
                  <a:lnTo>
                    <a:pt x="1764" y="243"/>
                  </a:lnTo>
                  <a:lnTo>
                    <a:pt x="1764" y="243"/>
                  </a:lnTo>
                  <a:lnTo>
                    <a:pt x="1772" y="250"/>
                  </a:lnTo>
                  <a:lnTo>
                    <a:pt x="1772" y="250"/>
                  </a:lnTo>
                  <a:lnTo>
                    <a:pt x="1779" y="257"/>
                  </a:lnTo>
                  <a:lnTo>
                    <a:pt x="1787" y="264"/>
                  </a:lnTo>
                  <a:lnTo>
                    <a:pt x="1787" y="264"/>
                  </a:lnTo>
                  <a:lnTo>
                    <a:pt x="1795" y="272"/>
                  </a:lnTo>
                  <a:lnTo>
                    <a:pt x="1795" y="272"/>
                  </a:lnTo>
                  <a:lnTo>
                    <a:pt x="1801" y="279"/>
                  </a:lnTo>
                  <a:lnTo>
                    <a:pt x="1801" y="279"/>
                  </a:lnTo>
                  <a:lnTo>
                    <a:pt x="1808" y="286"/>
                  </a:lnTo>
                  <a:lnTo>
                    <a:pt x="1814" y="294"/>
                  </a:lnTo>
                  <a:lnTo>
                    <a:pt x="1814" y="294"/>
                  </a:lnTo>
                  <a:lnTo>
                    <a:pt x="1820" y="301"/>
                  </a:lnTo>
                  <a:lnTo>
                    <a:pt x="1820" y="301"/>
                  </a:lnTo>
                  <a:lnTo>
                    <a:pt x="1826" y="309"/>
                  </a:lnTo>
                  <a:lnTo>
                    <a:pt x="1826" y="309"/>
                  </a:lnTo>
                  <a:lnTo>
                    <a:pt x="1831" y="317"/>
                  </a:lnTo>
                  <a:lnTo>
                    <a:pt x="1836" y="325"/>
                  </a:lnTo>
                  <a:lnTo>
                    <a:pt x="1836" y="325"/>
                  </a:lnTo>
                  <a:lnTo>
                    <a:pt x="1841" y="333"/>
                  </a:lnTo>
                  <a:lnTo>
                    <a:pt x="1841" y="333"/>
                  </a:lnTo>
                  <a:lnTo>
                    <a:pt x="1846" y="341"/>
                  </a:lnTo>
                  <a:lnTo>
                    <a:pt x="1846" y="341"/>
                  </a:lnTo>
                  <a:lnTo>
                    <a:pt x="1850" y="349"/>
                  </a:lnTo>
                  <a:lnTo>
                    <a:pt x="1854" y="357"/>
                  </a:lnTo>
                  <a:lnTo>
                    <a:pt x="1854" y="357"/>
                  </a:lnTo>
                  <a:lnTo>
                    <a:pt x="1858" y="365"/>
                  </a:lnTo>
                  <a:lnTo>
                    <a:pt x="1858" y="365"/>
                  </a:lnTo>
                  <a:lnTo>
                    <a:pt x="1861" y="372"/>
                  </a:lnTo>
                  <a:lnTo>
                    <a:pt x="1861" y="372"/>
                  </a:lnTo>
                  <a:lnTo>
                    <a:pt x="1865" y="380"/>
                  </a:lnTo>
                  <a:lnTo>
                    <a:pt x="1868" y="388"/>
                  </a:lnTo>
                  <a:lnTo>
                    <a:pt x="1868" y="388"/>
                  </a:lnTo>
                  <a:lnTo>
                    <a:pt x="1870" y="396"/>
                  </a:lnTo>
                  <a:lnTo>
                    <a:pt x="1870" y="396"/>
                  </a:lnTo>
                  <a:lnTo>
                    <a:pt x="1873" y="404"/>
                  </a:lnTo>
                  <a:lnTo>
                    <a:pt x="1873" y="404"/>
                  </a:lnTo>
                  <a:lnTo>
                    <a:pt x="1875" y="414"/>
                  </a:lnTo>
                  <a:lnTo>
                    <a:pt x="1877" y="422"/>
                  </a:lnTo>
                  <a:lnTo>
                    <a:pt x="1877" y="422"/>
                  </a:lnTo>
                  <a:lnTo>
                    <a:pt x="1878" y="430"/>
                  </a:lnTo>
                  <a:lnTo>
                    <a:pt x="1878" y="430"/>
                  </a:lnTo>
                  <a:lnTo>
                    <a:pt x="1880" y="438"/>
                  </a:lnTo>
                  <a:lnTo>
                    <a:pt x="1880" y="438"/>
                  </a:lnTo>
                  <a:lnTo>
                    <a:pt x="1881" y="446"/>
                  </a:lnTo>
                  <a:lnTo>
                    <a:pt x="1882" y="454"/>
                  </a:lnTo>
                  <a:lnTo>
                    <a:pt x="1882" y="454"/>
                  </a:lnTo>
                  <a:lnTo>
                    <a:pt x="1883" y="462"/>
                  </a:lnTo>
                  <a:lnTo>
                    <a:pt x="1883" y="462"/>
                  </a:lnTo>
                  <a:lnTo>
                    <a:pt x="1883" y="470"/>
                  </a:lnTo>
                  <a:lnTo>
                    <a:pt x="1883" y="470"/>
                  </a:lnTo>
                  <a:lnTo>
                    <a:pt x="1883" y="478"/>
                  </a:lnTo>
                  <a:lnTo>
                    <a:pt x="1882" y="487"/>
                  </a:lnTo>
                  <a:lnTo>
                    <a:pt x="1882" y="487"/>
                  </a:lnTo>
                  <a:lnTo>
                    <a:pt x="1881" y="496"/>
                  </a:lnTo>
                  <a:lnTo>
                    <a:pt x="1881" y="496"/>
                  </a:lnTo>
                  <a:lnTo>
                    <a:pt x="1880" y="504"/>
                  </a:lnTo>
                  <a:lnTo>
                    <a:pt x="1878" y="512"/>
                  </a:lnTo>
                  <a:lnTo>
                    <a:pt x="1878" y="512"/>
                  </a:lnTo>
                  <a:lnTo>
                    <a:pt x="1877" y="520"/>
                  </a:lnTo>
                  <a:lnTo>
                    <a:pt x="1877" y="520"/>
                  </a:lnTo>
                  <a:lnTo>
                    <a:pt x="1875" y="528"/>
                  </a:lnTo>
                  <a:lnTo>
                    <a:pt x="1875" y="528"/>
                  </a:lnTo>
                  <a:lnTo>
                    <a:pt x="1873" y="536"/>
                  </a:lnTo>
                  <a:lnTo>
                    <a:pt x="1870" y="544"/>
                  </a:lnTo>
                  <a:lnTo>
                    <a:pt x="1870" y="544"/>
                  </a:lnTo>
                  <a:lnTo>
                    <a:pt x="1868" y="552"/>
                  </a:lnTo>
                  <a:lnTo>
                    <a:pt x="1868" y="552"/>
                  </a:lnTo>
                  <a:lnTo>
                    <a:pt x="1865" y="560"/>
                  </a:lnTo>
                  <a:lnTo>
                    <a:pt x="1865" y="560"/>
                  </a:lnTo>
                  <a:lnTo>
                    <a:pt x="1861" y="568"/>
                  </a:lnTo>
                  <a:lnTo>
                    <a:pt x="1858" y="577"/>
                  </a:lnTo>
                  <a:lnTo>
                    <a:pt x="1858" y="577"/>
                  </a:lnTo>
                  <a:lnTo>
                    <a:pt x="1854" y="585"/>
                  </a:lnTo>
                  <a:lnTo>
                    <a:pt x="1854" y="585"/>
                  </a:lnTo>
                  <a:lnTo>
                    <a:pt x="1850" y="593"/>
                  </a:lnTo>
                  <a:lnTo>
                    <a:pt x="1850" y="593"/>
                  </a:lnTo>
                  <a:lnTo>
                    <a:pt x="1846" y="601"/>
                  </a:lnTo>
                  <a:lnTo>
                    <a:pt x="1841" y="608"/>
                  </a:lnTo>
                  <a:lnTo>
                    <a:pt x="1841" y="608"/>
                  </a:lnTo>
                  <a:lnTo>
                    <a:pt x="1836" y="616"/>
                  </a:lnTo>
                  <a:lnTo>
                    <a:pt x="1836" y="616"/>
                  </a:lnTo>
                  <a:lnTo>
                    <a:pt x="1831" y="624"/>
                  </a:lnTo>
                  <a:lnTo>
                    <a:pt x="1831" y="624"/>
                  </a:lnTo>
                  <a:lnTo>
                    <a:pt x="1826" y="631"/>
                  </a:lnTo>
                  <a:lnTo>
                    <a:pt x="1820" y="639"/>
                  </a:lnTo>
                  <a:lnTo>
                    <a:pt x="1820" y="639"/>
                  </a:lnTo>
                  <a:lnTo>
                    <a:pt x="1814" y="647"/>
                  </a:lnTo>
                  <a:lnTo>
                    <a:pt x="1814" y="647"/>
                  </a:lnTo>
                  <a:lnTo>
                    <a:pt x="1808" y="654"/>
                  </a:lnTo>
                  <a:lnTo>
                    <a:pt x="1808" y="654"/>
                  </a:lnTo>
                  <a:lnTo>
                    <a:pt x="1801" y="663"/>
                  </a:lnTo>
                  <a:lnTo>
                    <a:pt x="1795" y="670"/>
                  </a:lnTo>
                  <a:lnTo>
                    <a:pt x="1795" y="670"/>
                  </a:lnTo>
                  <a:lnTo>
                    <a:pt x="1787" y="677"/>
                  </a:lnTo>
                  <a:lnTo>
                    <a:pt x="1787" y="677"/>
                  </a:lnTo>
                  <a:lnTo>
                    <a:pt x="1779" y="685"/>
                  </a:lnTo>
                  <a:lnTo>
                    <a:pt x="1779" y="685"/>
                  </a:lnTo>
                  <a:lnTo>
                    <a:pt x="1772" y="692"/>
                  </a:lnTo>
                  <a:lnTo>
                    <a:pt x="1764" y="699"/>
                  </a:lnTo>
                  <a:lnTo>
                    <a:pt x="1764" y="699"/>
                  </a:lnTo>
                  <a:lnTo>
                    <a:pt x="1756" y="706"/>
                  </a:lnTo>
                  <a:lnTo>
                    <a:pt x="1756" y="706"/>
                  </a:lnTo>
                  <a:lnTo>
                    <a:pt x="1748" y="713"/>
                  </a:lnTo>
                  <a:lnTo>
                    <a:pt x="1748" y="713"/>
                  </a:lnTo>
                  <a:lnTo>
                    <a:pt x="1739" y="720"/>
                  </a:lnTo>
                  <a:lnTo>
                    <a:pt x="1731" y="727"/>
                  </a:lnTo>
                  <a:lnTo>
                    <a:pt x="1731" y="727"/>
                  </a:lnTo>
                  <a:lnTo>
                    <a:pt x="1722" y="734"/>
                  </a:lnTo>
                  <a:lnTo>
                    <a:pt x="1722" y="734"/>
                  </a:lnTo>
                  <a:lnTo>
                    <a:pt x="1713" y="740"/>
                  </a:lnTo>
                  <a:lnTo>
                    <a:pt x="1713" y="740"/>
                  </a:lnTo>
                  <a:lnTo>
                    <a:pt x="1702" y="748"/>
                  </a:lnTo>
                  <a:lnTo>
                    <a:pt x="1692" y="754"/>
                  </a:lnTo>
                  <a:lnTo>
                    <a:pt x="1692" y="754"/>
                  </a:lnTo>
                  <a:lnTo>
                    <a:pt x="1683" y="761"/>
                  </a:lnTo>
                  <a:lnTo>
                    <a:pt x="1683" y="761"/>
                  </a:lnTo>
                  <a:lnTo>
                    <a:pt x="1673" y="767"/>
                  </a:lnTo>
                  <a:lnTo>
                    <a:pt x="1673" y="767"/>
                  </a:lnTo>
                  <a:lnTo>
                    <a:pt x="1662" y="773"/>
                  </a:lnTo>
                  <a:lnTo>
                    <a:pt x="1652" y="780"/>
                  </a:lnTo>
                  <a:lnTo>
                    <a:pt x="1652" y="780"/>
                  </a:lnTo>
                  <a:lnTo>
                    <a:pt x="1641" y="786"/>
                  </a:lnTo>
                  <a:lnTo>
                    <a:pt x="1641" y="786"/>
                  </a:lnTo>
                  <a:lnTo>
                    <a:pt x="1630" y="792"/>
                  </a:lnTo>
                  <a:lnTo>
                    <a:pt x="1630" y="792"/>
                  </a:lnTo>
                  <a:lnTo>
                    <a:pt x="1618" y="798"/>
                  </a:lnTo>
                  <a:lnTo>
                    <a:pt x="1606" y="803"/>
                  </a:lnTo>
                  <a:lnTo>
                    <a:pt x="1606" y="803"/>
                  </a:lnTo>
                  <a:lnTo>
                    <a:pt x="1595" y="809"/>
                  </a:lnTo>
                  <a:lnTo>
                    <a:pt x="1595" y="809"/>
                  </a:lnTo>
                  <a:lnTo>
                    <a:pt x="1583" y="815"/>
                  </a:lnTo>
                  <a:lnTo>
                    <a:pt x="1583" y="815"/>
                  </a:lnTo>
                  <a:lnTo>
                    <a:pt x="1571" y="820"/>
                  </a:lnTo>
                  <a:lnTo>
                    <a:pt x="1559" y="827"/>
                  </a:lnTo>
                  <a:lnTo>
                    <a:pt x="1559" y="827"/>
                  </a:lnTo>
                  <a:lnTo>
                    <a:pt x="1547" y="832"/>
                  </a:lnTo>
                  <a:lnTo>
                    <a:pt x="1547" y="832"/>
                  </a:lnTo>
                  <a:lnTo>
                    <a:pt x="1533" y="837"/>
                  </a:lnTo>
                  <a:lnTo>
                    <a:pt x="1533" y="837"/>
                  </a:lnTo>
                  <a:lnTo>
                    <a:pt x="1520" y="842"/>
                  </a:lnTo>
                  <a:lnTo>
                    <a:pt x="1507" y="847"/>
                  </a:lnTo>
                  <a:lnTo>
                    <a:pt x="1507" y="847"/>
                  </a:lnTo>
                  <a:lnTo>
                    <a:pt x="1494" y="852"/>
                  </a:lnTo>
                  <a:lnTo>
                    <a:pt x="1494" y="852"/>
                  </a:lnTo>
                  <a:lnTo>
                    <a:pt x="1481" y="857"/>
                  </a:lnTo>
                  <a:lnTo>
                    <a:pt x="1481" y="857"/>
                  </a:lnTo>
                  <a:lnTo>
                    <a:pt x="1468" y="861"/>
                  </a:lnTo>
                  <a:lnTo>
                    <a:pt x="1453" y="866"/>
                  </a:lnTo>
                  <a:lnTo>
                    <a:pt x="1453" y="866"/>
                  </a:lnTo>
                  <a:lnTo>
                    <a:pt x="1440" y="870"/>
                  </a:lnTo>
                  <a:lnTo>
                    <a:pt x="1440" y="870"/>
                  </a:lnTo>
                  <a:lnTo>
                    <a:pt x="1426" y="874"/>
                  </a:lnTo>
                  <a:lnTo>
                    <a:pt x="1426" y="874"/>
                  </a:lnTo>
                  <a:lnTo>
                    <a:pt x="1412" y="878"/>
                  </a:lnTo>
                  <a:lnTo>
                    <a:pt x="1398" y="882"/>
                  </a:lnTo>
                  <a:lnTo>
                    <a:pt x="1398" y="882"/>
                  </a:lnTo>
                  <a:lnTo>
                    <a:pt x="1383" y="886"/>
                  </a:lnTo>
                  <a:lnTo>
                    <a:pt x="1383" y="886"/>
                  </a:lnTo>
                  <a:lnTo>
                    <a:pt x="1368" y="890"/>
                  </a:lnTo>
                  <a:lnTo>
                    <a:pt x="1368" y="890"/>
                  </a:lnTo>
                  <a:lnTo>
                    <a:pt x="1353" y="894"/>
                  </a:lnTo>
                  <a:lnTo>
                    <a:pt x="1339" y="897"/>
                  </a:lnTo>
                  <a:lnTo>
                    <a:pt x="1339" y="897"/>
                  </a:lnTo>
                  <a:lnTo>
                    <a:pt x="1324" y="901"/>
                  </a:lnTo>
                  <a:lnTo>
                    <a:pt x="1324" y="901"/>
                  </a:lnTo>
                  <a:lnTo>
                    <a:pt x="1309" y="904"/>
                  </a:lnTo>
                  <a:lnTo>
                    <a:pt x="1309" y="904"/>
                  </a:lnTo>
                  <a:lnTo>
                    <a:pt x="1294" y="907"/>
                  </a:lnTo>
                  <a:lnTo>
                    <a:pt x="1278" y="911"/>
                  </a:lnTo>
                  <a:lnTo>
                    <a:pt x="1278" y="911"/>
                  </a:lnTo>
                  <a:lnTo>
                    <a:pt x="1263" y="914"/>
                  </a:lnTo>
                  <a:lnTo>
                    <a:pt x="1263" y="914"/>
                  </a:lnTo>
                  <a:lnTo>
                    <a:pt x="1248" y="916"/>
                  </a:lnTo>
                  <a:lnTo>
                    <a:pt x="1248" y="916"/>
                  </a:lnTo>
                  <a:lnTo>
                    <a:pt x="1232" y="919"/>
                  </a:lnTo>
                  <a:lnTo>
                    <a:pt x="1217" y="921"/>
                  </a:lnTo>
                  <a:lnTo>
                    <a:pt x="1217" y="921"/>
                  </a:lnTo>
                  <a:lnTo>
                    <a:pt x="1200" y="924"/>
                  </a:lnTo>
                  <a:lnTo>
                    <a:pt x="1200" y="924"/>
                  </a:lnTo>
                  <a:lnTo>
                    <a:pt x="1184" y="926"/>
                  </a:lnTo>
                  <a:lnTo>
                    <a:pt x="1184" y="926"/>
                  </a:lnTo>
                  <a:lnTo>
                    <a:pt x="1169" y="928"/>
                  </a:lnTo>
                  <a:lnTo>
                    <a:pt x="941" y="470"/>
                  </a:lnTo>
                  <a:lnTo>
                    <a:pt x="126" y="706"/>
                  </a:lnTo>
                  <a:close/>
                </a:path>
              </a:pathLst>
            </a:custGeom>
            <a:solidFill>
              <a:srgbClr val="9999ff"/>
            </a:solidFill>
            <a:ln w="1260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1629" name=""/>
            <p:cNvSpPr/>
            <p:nvPr/>
          </p:nvSpPr>
          <p:spPr>
            <a:xfrm>
              <a:off x="3654360" y="1744560"/>
              <a:ext cx="233280" cy="532080"/>
            </a:xfrm>
            <a:custGeom>
              <a:avLst/>
              <a:gdLst/>
              <a:ahLst/>
              <a:rect l="l" t="t" r="r" b="b"/>
              <a:pathLst>
                <a:path w="145" h="331">
                  <a:moveTo>
                    <a:pt x="145" y="0"/>
                  </a:moveTo>
                  <a:lnTo>
                    <a:pt x="89" y="0"/>
                  </a:lnTo>
                  <a:lnTo>
                    <a:pt x="0" y="331"/>
                  </a:lnTo>
                </a:path>
              </a:pathLst>
            </a:custGeom>
            <a:noFill/>
            <a:ln w="0">
              <a:solidFill>
                <a:srgbClr val="00000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1630" name=""/>
            <p:cNvSpPr/>
            <p:nvPr/>
          </p:nvSpPr>
          <p:spPr>
            <a:xfrm>
              <a:off x="1150920" y="3859200"/>
              <a:ext cx="808200" cy="701640"/>
            </a:xfrm>
            <a:custGeom>
              <a:avLst/>
              <a:gdLst/>
              <a:ahLst/>
              <a:rect l="l" t="t" r="r" b="b"/>
              <a:pathLst>
                <a:path w="509" h="442">
                  <a:moveTo>
                    <a:pt x="509" y="209"/>
                  </a:moveTo>
                  <a:lnTo>
                    <a:pt x="509" y="209"/>
                  </a:lnTo>
                  <a:lnTo>
                    <a:pt x="494" y="207"/>
                  </a:lnTo>
                  <a:lnTo>
                    <a:pt x="494" y="207"/>
                  </a:lnTo>
                  <a:lnTo>
                    <a:pt x="494" y="207"/>
                  </a:lnTo>
                  <a:lnTo>
                    <a:pt x="478" y="204"/>
                  </a:lnTo>
                  <a:lnTo>
                    <a:pt x="478" y="204"/>
                  </a:lnTo>
                  <a:lnTo>
                    <a:pt x="478" y="204"/>
                  </a:lnTo>
                  <a:lnTo>
                    <a:pt x="463" y="201"/>
                  </a:lnTo>
                  <a:lnTo>
                    <a:pt x="463" y="201"/>
                  </a:lnTo>
                  <a:lnTo>
                    <a:pt x="463" y="201"/>
                  </a:lnTo>
                  <a:lnTo>
                    <a:pt x="447" y="198"/>
                  </a:lnTo>
                  <a:lnTo>
                    <a:pt x="447" y="198"/>
                  </a:lnTo>
                  <a:lnTo>
                    <a:pt x="447" y="198"/>
                  </a:lnTo>
                  <a:lnTo>
                    <a:pt x="432" y="195"/>
                  </a:lnTo>
                  <a:lnTo>
                    <a:pt x="432" y="195"/>
                  </a:lnTo>
                  <a:lnTo>
                    <a:pt x="432" y="195"/>
                  </a:lnTo>
                  <a:lnTo>
                    <a:pt x="418" y="191"/>
                  </a:lnTo>
                  <a:lnTo>
                    <a:pt x="418" y="191"/>
                  </a:lnTo>
                  <a:lnTo>
                    <a:pt x="418" y="191"/>
                  </a:lnTo>
                  <a:lnTo>
                    <a:pt x="403" y="188"/>
                  </a:lnTo>
                  <a:lnTo>
                    <a:pt x="403" y="188"/>
                  </a:lnTo>
                  <a:lnTo>
                    <a:pt x="403" y="188"/>
                  </a:lnTo>
                  <a:lnTo>
                    <a:pt x="389" y="184"/>
                  </a:lnTo>
                  <a:lnTo>
                    <a:pt x="389" y="184"/>
                  </a:lnTo>
                  <a:lnTo>
                    <a:pt x="389" y="184"/>
                  </a:lnTo>
                  <a:lnTo>
                    <a:pt x="374" y="180"/>
                  </a:lnTo>
                  <a:lnTo>
                    <a:pt x="374" y="180"/>
                  </a:lnTo>
                  <a:lnTo>
                    <a:pt x="374" y="180"/>
                  </a:lnTo>
                  <a:lnTo>
                    <a:pt x="359" y="176"/>
                  </a:lnTo>
                  <a:lnTo>
                    <a:pt x="359" y="176"/>
                  </a:lnTo>
                  <a:lnTo>
                    <a:pt x="359" y="176"/>
                  </a:lnTo>
                  <a:lnTo>
                    <a:pt x="345" y="172"/>
                  </a:lnTo>
                  <a:lnTo>
                    <a:pt x="345" y="172"/>
                  </a:lnTo>
                  <a:lnTo>
                    <a:pt x="345" y="172"/>
                  </a:lnTo>
                  <a:lnTo>
                    <a:pt x="331" y="168"/>
                  </a:lnTo>
                  <a:lnTo>
                    <a:pt x="331" y="168"/>
                  </a:lnTo>
                  <a:lnTo>
                    <a:pt x="331" y="168"/>
                  </a:lnTo>
                  <a:lnTo>
                    <a:pt x="317" y="164"/>
                  </a:lnTo>
                  <a:lnTo>
                    <a:pt x="317" y="164"/>
                  </a:lnTo>
                  <a:lnTo>
                    <a:pt x="317" y="164"/>
                  </a:lnTo>
                  <a:lnTo>
                    <a:pt x="303" y="160"/>
                  </a:lnTo>
                  <a:lnTo>
                    <a:pt x="303" y="160"/>
                  </a:lnTo>
                  <a:lnTo>
                    <a:pt x="303" y="160"/>
                  </a:lnTo>
                  <a:lnTo>
                    <a:pt x="290" y="155"/>
                  </a:lnTo>
                  <a:lnTo>
                    <a:pt x="290" y="155"/>
                  </a:lnTo>
                  <a:lnTo>
                    <a:pt x="290" y="155"/>
                  </a:lnTo>
                  <a:lnTo>
                    <a:pt x="275" y="151"/>
                  </a:lnTo>
                  <a:lnTo>
                    <a:pt x="275" y="151"/>
                  </a:lnTo>
                  <a:lnTo>
                    <a:pt x="275" y="151"/>
                  </a:lnTo>
                  <a:lnTo>
                    <a:pt x="262" y="146"/>
                  </a:lnTo>
                  <a:lnTo>
                    <a:pt x="262" y="146"/>
                  </a:lnTo>
                  <a:lnTo>
                    <a:pt x="262" y="146"/>
                  </a:lnTo>
                  <a:lnTo>
                    <a:pt x="249" y="141"/>
                  </a:lnTo>
                  <a:lnTo>
                    <a:pt x="249" y="141"/>
                  </a:lnTo>
                  <a:lnTo>
                    <a:pt x="249" y="141"/>
                  </a:lnTo>
                  <a:lnTo>
                    <a:pt x="236" y="136"/>
                  </a:lnTo>
                  <a:lnTo>
                    <a:pt x="236" y="136"/>
                  </a:lnTo>
                  <a:lnTo>
                    <a:pt x="236" y="136"/>
                  </a:lnTo>
                  <a:lnTo>
                    <a:pt x="223" y="131"/>
                  </a:lnTo>
                  <a:lnTo>
                    <a:pt x="223" y="131"/>
                  </a:lnTo>
                  <a:lnTo>
                    <a:pt x="223" y="131"/>
                  </a:lnTo>
                  <a:lnTo>
                    <a:pt x="211" y="125"/>
                  </a:lnTo>
                  <a:lnTo>
                    <a:pt x="211" y="125"/>
                  </a:lnTo>
                  <a:lnTo>
                    <a:pt x="211" y="125"/>
                  </a:lnTo>
                  <a:lnTo>
                    <a:pt x="199" y="120"/>
                  </a:lnTo>
                  <a:lnTo>
                    <a:pt x="199" y="120"/>
                  </a:lnTo>
                  <a:lnTo>
                    <a:pt x="199" y="120"/>
                  </a:lnTo>
                  <a:lnTo>
                    <a:pt x="185" y="114"/>
                  </a:lnTo>
                  <a:lnTo>
                    <a:pt x="185" y="114"/>
                  </a:lnTo>
                  <a:lnTo>
                    <a:pt x="185" y="114"/>
                  </a:lnTo>
                  <a:lnTo>
                    <a:pt x="173" y="109"/>
                  </a:lnTo>
                  <a:lnTo>
                    <a:pt x="173" y="109"/>
                  </a:lnTo>
                  <a:lnTo>
                    <a:pt x="173" y="109"/>
                  </a:lnTo>
                  <a:lnTo>
                    <a:pt x="162" y="103"/>
                  </a:lnTo>
                  <a:lnTo>
                    <a:pt x="162" y="103"/>
                  </a:lnTo>
                  <a:lnTo>
                    <a:pt x="162" y="103"/>
                  </a:lnTo>
                  <a:lnTo>
                    <a:pt x="150" y="97"/>
                  </a:lnTo>
                  <a:lnTo>
                    <a:pt x="150" y="97"/>
                  </a:lnTo>
                  <a:lnTo>
                    <a:pt x="150" y="97"/>
                  </a:lnTo>
                  <a:lnTo>
                    <a:pt x="139" y="92"/>
                  </a:lnTo>
                  <a:lnTo>
                    <a:pt x="139" y="92"/>
                  </a:lnTo>
                  <a:lnTo>
                    <a:pt x="139" y="92"/>
                  </a:lnTo>
                  <a:lnTo>
                    <a:pt x="128" y="86"/>
                  </a:lnTo>
                  <a:lnTo>
                    <a:pt x="128" y="86"/>
                  </a:lnTo>
                  <a:lnTo>
                    <a:pt x="128" y="86"/>
                  </a:lnTo>
                  <a:lnTo>
                    <a:pt x="117" y="80"/>
                  </a:lnTo>
                  <a:lnTo>
                    <a:pt x="117" y="80"/>
                  </a:lnTo>
                  <a:lnTo>
                    <a:pt x="117" y="80"/>
                  </a:lnTo>
                  <a:lnTo>
                    <a:pt x="105" y="74"/>
                  </a:lnTo>
                  <a:lnTo>
                    <a:pt x="105" y="74"/>
                  </a:lnTo>
                  <a:lnTo>
                    <a:pt x="105" y="74"/>
                  </a:lnTo>
                  <a:lnTo>
                    <a:pt x="94" y="67"/>
                  </a:lnTo>
                  <a:lnTo>
                    <a:pt x="94" y="67"/>
                  </a:lnTo>
                  <a:lnTo>
                    <a:pt x="94" y="67"/>
                  </a:lnTo>
                  <a:lnTo>
                    <a:pt x="84" y="61"/>
                  </a:lnTo>
                  <a:lnTo>
                    <a:pt x="84" y="61"/>
                  </a:lnTo>
                  <a:lnTo>
                    <a:pt x="84" y="61"/>
                  </a:lnTo>
                  <a:lnTo>
                    <a:pt x="74" y="55"/>
                  </a:lnTo>
                  <a:lnTo>
                    <a:pt x="74" y="55"/>
                  </a:lnTo>
                  <a:lnTo>
                    <a:pt x="74" y="55"/>
                  </a:lnTo>
                  <a:lnTo>
                    <a:pt x="64" y="48"/>
                  </a:lnTo>
                  <a:lnTo>
                    <a:pt x="64" y="48"/>
                  </a:lnTo>
                  <a:lnTo>
                    <a:pt x="64" y="48"/>
                  </a:lnTo>
                  <a:lnTo>
                    <a:pt x="54" y="41"/>
                  </a:lnTo>
                  <a:lnTo>
                    <a:pt x="54" y="41"/>
                  </a:lnTo>
                  <a:lnTo>
                    <a:pt x="54" y="41"/>
                  </a:lnTo>
                  <a:lnTo>
                    <a:pt x="45" y="34"/>
                  </a:lnTo>
                  <a:lnTo>
                    <a:pt x="45" y="34"/>
                  </a:lnTo>
                  <a:lnTo>
                    <a:pt x="45" y="34"/>
                  </a:lnTo>
                  <a:lnTo>
                    <a:pt x="36" y="28"/>
                  </a:lnTo>
                  <a:lnTo>
                    <a:pt x="36" y="28"/>
                  </a:lnTo>
                  <a:lnTo>
                    <a:pt x="36" y="28"/>
                  </a:lnTo>
                  <a:lnTo>
                    <a:pt x="26" y="21"/>
                  </a:lnTo>
                  <a:lnTo>
                    <a:pt x="26" y="21"/>
                  </a:lnTo>
                  <a:lnTo>
                    <a:pt x="26" y="21"/>
                  </a:lnTo>
                  <a:lnTo>
                    <a:pt x="17" y="14"/>
                  </a:lnTo>
                  <a:lnTo>
                    <a:pt x="17" y="14"/>
                  </a:lnTo>
                  <a:lnTo>
                    <a:pt x="17" y="14"/>
                  </a:lnTo>
                  <a:lnTo>
                    <a:pt x="9" y="7"/>
                  </a:lnTo>
                  <a:lnTo>
                    <a:pt x="9" y="7"/>
                  </a:lnTo>
                  <a:lnTo>
                    <a:pt x="9" y="7"/>
                  </a:lnTo>
                  <a:lnTo>
                    <a:pt x="0" y="0"/>
                  </a:lnTo>
                  <a:lnTo>
                    <a:pt x="0" y="0"/>
                  </a:lnTo>
                  <a:lnTo>
                    <a:pt x="0" y="233"/>
                  </a:lnTo>
                  <a:lnTo>
                    <a:pt x="0" y="233"/>
                  </a:lnTo>
                  <a:lnTo>
                    <a:pt x="9" y="240"/>
                  </a:lnTo>
                  <a:lnTo>
                    <a:pt x="9" y="240"/>
                  </a:lnTo>
                  <a:lnTo>
                    <a:pt x="9" y="240"/>
                  </a:lnTo>
                  <a:lnTo>
                    <a:pt x="17" y="247"/>
                  </a:lnTo>
                  <a:lnTo>
                    <a:pt x="17" y="247"/>
                  </a:lnTo>
                  <a:lnTo>
                    <a:pt x="17" y="247"/>
                  </a:lnTo>
                  <a:lnTo>
                    <a:pt x="26" y="254"/>
                  </a:lnTo>
                  <a:lnTo>
                    <a:pt x="26" y="254"/>
                  </a:lnTo>
                  <a:lnTo>
                    <a:pt x="26" y="254"/>
                  </a:lnTo>
                  <a:lnTo>
                    <a:pt x="36" y="261"/>
                  </a:lnTo>
                  <a:lnTo>
                    <a:pt x="36" y="261"/>
                  </a:lnTo>
                  <a:lnTo>
                    <a:pt x="36" y="261"/>
                  </a:lnTo>
                  <a:lnTo>
                    <a:pt x="45" y="267"/>
                  </a:lnTo>
                  <a:lnTo>
                    <a:pt x="45" y="267"/>
                  </a:lnTo>
                  <a:lnTo>
                    <a:pt x="45" y="267"/>
                  </a:lnTo>
                  <a:lnTo>
                    <a:pt x="54" y="274"/>
                  </a:lnTo>
                  <a:lnTo>
                    <a:pt x="54" y="274"/>
                  </a:lnTo>
                  <a:lnTo>
                    <a:pt x="54" y="274"/>
                  </a:lnTo>
                  <a:lnTo>
                    <a:pt x="64" y="280"/>
                  </a:lnTo>
                  <a:lnTo>
                    <a:pt x="64" y="280"/>
                  </a:lnTo>
                  <a:lnTo>
                    <a:pt x="64" y="280"/>
                  </a:lnTo>
                  <a:lnTo>
                    <a:pt x="74" y="287"/>
                  </a:lnTo>
                  <a:lnTo>
                    <a:pt x="74" y="287"/>
                  </a:lnTo>
                  <a:lnTo>
                    <a:pt x="74" y="287"/>
                  </a:lnTo>
                  <a:lnTo>
                    <a:pt x="84" y="293"/>
                  </a:lnTo>
                  <a:lnTo>
                    <a:pt x="84" y="293"/>
                  </a:lnTo>
                  <a:lnTo>
                    <a:pt x="84" y="293"/>
                  </a:lnTo>
                  <a:lnTo>
                    <a:pt x="94" y="300"/>
                  </a:lnTo>
                  <a:lnTo>
                    <a:pt x="94" y="300"/>
                  </a:lnTo>
                  <a:lnTo>
                    <a:pt x="94" y="300"/>
                  </a:lnTo>
                  <a:lnTo>
                    <a:pt x="105" y="307"/>
                  </a:lnTo>
                  <a:lnTo>
                    <a:pt x="105" y="307"/>
                  </a:lnTo>
                  <a:lnTo>
                    <a:pt x="105" y="307"/>
                  </a:lnTo>
                  <a:lnTo>
                    <a:pt x="117" y="313"/>
                  </a:lnTo>
                  <a:lnTo>
                    <a:pt x="117" y="313"/>
                  </a:lnTo>
                  <a:lnTo>
                    <a:pt x="117" y="313"/>
                  </a:lnTo>
                  <a:lnTo>
                    <a:pt x="128" y="319"/>
                  </a:lnTo>
                  <a:lnTo>
                    <a:pt x="128" y="319"/>
                  </a:lnTo>
                  <a:lnTo>
                    <a:pt x="128" y="319"/>
                  </a:lnTo>
                  <a:lnTo>
                    <a:pt x="139" y="325"/>
                  </a:lnTo>
                  <a:lnTo>
                    <a:pt x="139" y="325"/>
                  </a:lnTo>
                  <a:lnTo>
                    <a:pt x="139" y="325"/>
                  </a:lnTo>
                  <a:lnTo>
                    <a:pt x="150" y="330"/>
                  </a:lnTo>
                  <a:lnTo>
                    <a:pt x="150" y="330"/>
                  </a:lnTo>
                  <a:lnTo>
                    <a:pt x="150" y="330"/>
                  </a:lnTo>
                  <a:lnTo>
                    <a:pt x="162" y="336"/>
                  </a:lnTo>
                  <a:lnTo>
                    <a:pt x="162" y="336"/>
                  </a:lnTo>
                  <a:lnTo>
                    <a:pt x="162" y="336"/>
                  </a:lnTo>
                  <a:lnTo>
                    <a:pt x="173" y="342"/>
                  </a:lnTo>
                  <a:lnTo>
                    <a:pt x="173" y="342"/>
                  </a:lnTo>
                  <a:lnTo>
                    <a:pt x="173" y="342"/>
                  </a:lnTo>
                  <a:lnTo>
                    <a:pt x="185" y="347"/>
                  </a:lnTo>
                  <a:lnTo>
                    <a:pt x="185" y="347"/>
                  </a:lnTo>
                  <a:lnTo>
                    <a:pt x="185" y="347"/>
                  </a:lnTo>
                  <a:lnTo>
                    <a:pt x="199" y="353"/>
                  </a:lnTo>
                  <a:lnTo>
                    <a:pt x="199" y="353"/>
                  </a:lnTo>
                  <a:lnTo>
                    <a:pt x="199" y="353"/>
                  </a:lnTo>
                  <a:lnTo>
                    <a:pt x="211" y="358"/>
                  </a:lnTo>
                  <a:lnTo>
                    <a:pt x="211" y="358"/>
                  </a:lnTo>
                  <a:lnTo>
                    <a:pt x="211" y="358"/>
                  </a:lnTo>
                  <a:lnTo>
                    <a:pt x="223" y="363"/>
                  </a:lnTo>
                  <a:lnTo>
                    <a:pt x="223" y="363"/>
                  </a:lnTo>
                  <a:lnTo>
                    <a:pt x="223" y="363"/>
                  </a:lnTo>
                  <a:lnTo>
                    <a:pt x="236" y="368"/>
                  </a:lnTo>
                  <a:lnTo>
                    <a:pt x="236" y="368"/>
                  </a:lnTo>
                  <a:lnTo>
                    <a:pt x="236" y="368"/>
                  </a:lnTo>
                  <a:lnTo>
                    <a:pt x="249" y="373"/>
                  </a:lnTo>
                  <a:lnTo>
                    <a:pt x="249" y="373"/>
                  </a:lnTo>
                  <a:lnTo>
                    <a:pt x="249" y="373"/>
                  </a:lnTo>
                  <a:lnTo>
                    <a:pt x="262" y="378"/>
                  </a:lnTo>
                  <a:lnTo>
                    <a:pt x="262" y="378"/>
                  </a:lnTo>
                  <a:lnTo>
                    <a:pt x="262" y="378"/>
                  </a:lnTo>
                  <a:lnTo>
                    <a:pt x="275" y="384"/>
                  </a:lnTo>
                  <a:lnTo>
                    <a:pt x="275" y="384"/>
                  </a:lnTo>
                  <a:lnTo>
                    <a:pt x="275" y="384"/>
                  </a:lnTo>
                  <a:lnTo>
                    <a:pt x="290" y="388"/>
                  </a:lnTo>
                  <a:lnTo>
                    <a:pt x="290" y="388"/>
                  </a:lnTo>
                  <a:lnTo>
                    <a:pt x="290" y="388"/>
                  </a:lnTo>
                  <a:lnTo>
                    <a:pt x="303" y="393"/>
                  </a:lnTo>
                  <a:lnTo>
                    <a:pt x="303" y="393"/>
                  </a:lnTo>
                  <a:lnTo>
                    <a:pt x="303" y="393"/>
                  </a:lnTo>
                  <a:lnTo>
                    <a:pt x="317" y="397"/>
                  </a:lnTo>
                  <a:lnTo>
                    <a:pt x="317" y="397"/>
                  </a:lnTo>
                  <a:lnTo>
                    <a:pt x="317" y="397"/>
                  </a:lnTo>
                  <a:lnTo>
                    <a:pt x="331" y="401"/>
                  </a:lnTo>
                  <a:lnTo>
                    <a:pt x="331" y="401"/>
                  </a:lnTo>
                  <a:lnTo>
                    <a:pt x="331" y="401"/>
                  </a:lnTo>
                  <a:lnTo>
                    <a:pt x="345" y="405"/>
                  </a:lnTo>
                  <a:lnTo>
                    <a:pt x="345" y="405"/>
                  </a:lnTo>
                  <a:lnTo>
                    <a:pt x="345" y="405"/>
                  </a:lnTo>
                  <a:lnTo>
                    <a:pt x="359" y="409"/>
                  </a:lnTo>
                  <a:lnTo>
                    <a:pt x="359" y="409"/>
                  </a:lnTo>
                  <a:lnTo>
                    <a:pt x="359" y="409"/>
                  </a:lnTo>
                  <a:lnTo>
                    <a:pt x="374" y="413"/>
                  </a:lnTo>
                  <a:lnTo>
                    <a:pt x="374" y="413"/>
                  </a:lnTo>
                  <a:lnTo>
                    <a:pt x="374" y="413"/>
                  </a:lnTo>
                  <a:lnTo>
                    <a:pt x="389" y="417"/>
                  </a:lnTo>
                  <a:lnTo>
                    <a:pt x="389" y="417"/>
                  </a:lnTo>
                  <a:lnTo>
                    <a:pt x="389" y="417"/>
                  </a:lnTo>
                  <a:lnTo>
                    <a:pt x="403" y="421"/>
                  </a:lnTo>
                  <a:lnTo>
                    <a:pt x="403" y="421"/>
                  </a:lnTo>
                  <a:lnTo>
                    <a:pt x="403" y="421"/>
                  </a:lnTo>
                  <a:lnTo>
                    <a:pt x="418" y="424"/>
                  </a:lnTo>
                  <a:lnTo>
                    <a:pt x="418" y="424"/>
                  </a:lnTo>
                  <a:lnTo>
                    <a:pt x="418" y="424"/>
                  </a:lnTo>
                  <a:lnTo>
                    <a:pt x="432" y="428"/>
                  </a:lnTo>
                  <a:lnTo>
                    <a:pt x="432" y="428"/>
                  </a:lnTo>
                  <a:lnTo>
                    <a:pt x="432" y="428"/>
                  </a:lnTo>
                  <a:lnTo>
                    <a:pt x="447" y="431"/>
                  </a:lnTo>
                  <a:lnTo>
                    <a:pt x="447" y="431"/>
                  </a:lnTo>
                  <a:lnTo>
                    <a:pt x="447" y="431"/>
                  </a:lnTo>
                  <a:lnTo>
                    <a:pt x="463" y="434"/>
                  </a:lnTo>
                  <a:lnTo>
                    <a:pt x="463" y="434"/>
                  </a:lnTo>
                  <a:lnTo>
                    <a:pt x="463" y="434"/>
                  </a:lnTo>
                  <a:lnTo>
                    <a:pt x="478" y="437"/>
                  </a:lnTo>
                  <a:lnTo>
                    <a:pt x="478" y="437"/>
                  </a:lnTo>
                  <a:lnTo>
                    <a:pt x="478" y="437"/>
                  </a:lnTo>
                  <a:lnTo>
                    <a:pt x="494" y="440"/>
                  </a:lnTo>
                  <a:lnTo>
                    <a:pt x="494" y="440"/>
                  </a:lnTo>
                  <a:lnTo>
                    <a:pt x="494" y="440"/>
                  </a:lnTo>
                  <a:lnTo>
                    <a:pt x="509" y="442"/>
                  </a:lnTo>
                  <a:lnTo>
                    <a:pt x="509" y="442"/>
                  </a:lnTo>
                  <a:lnTo>
                    <a:pt x="509" y="209"/>
                  </a:lnTo>
                  <a:close/>
                </a:path>
              </a:pathLst>
            </a:custGeom>
            <a:solidFill>
              <a:srgbClr val="330033"/>
            </a:solidFill>
            <a:ln w="1260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1631" name=""/>
            <p:cNvSpPr/>
            <p:nvPr/>
          </p:nvSpPr>
          <p:spPr>
            <a:xfrm>
              <a:off x="1959120" y="3484440"/>
              <a:ext cx="487080" cy="1076400"/>
            </a:xfrm>
            <a:custGeom>
              <a:avLst/>
              <a:gdLst/>
              <a:ahLst/>
              <a:rect l="l" t="t" r="r" b="b"/>
              <a:pathLst>
                <a:path w="307" h="678">
                  <a:moveTo>
                    <a:pt x="307" y="0"/>
                  </a:moveTo>
                  <a:lnTo>
                    <a:pt x="0" y="445"/>
                  </a:lnTo>
                  <a:lnTo>
                    <a:pt x="0" y="678"/>
                  </a:lnTo>
                  <a:lnTo>
                    <a:pt x="307" y="233"/>
                  </a:lnTo>
                  <a:lnTo>
                    <a:pt x="307" y="0"/>
                  </a:lnTo>
                  <a:close/>
                </a:path>
              </a:pathLst>
            </a:custGeom>
            <a:solidFill>
              <a:srgbClr val="330033"/>
            </a:solidFill>
            <a:ln w="1260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1632" name=""/>
            <p:cNvSpPr/>
            <p:nvPr/>
          </p:nvSpPr>
          <p:spPr>
            <a:xfrm>
              <a:off x="1150920" y="3484440"/>
              <a:ext cx="1295280" cy="706680"/>
            </a:xfrm>
            <a:custGeom>
              <a:avLst/>
              <a:gdLst/>
              <a:ahLst/>
              <a:rect l="l" t="t" r="r" b="b"/>
              <a:pathLst>
                <a:path w="816" h="445">
                  <a:moveTo>
                    <a:pt x="509" y="445"/>
                  </a:moveTo>
                  <a:lnTo>
                    <a:pt x="509" y="445"/>
                  </a:lnTo>
                  <a:lnTo>
                    <a:pt x="494" y="443"/>
                  </a:lnTo>
                  <a:lnTo>
                    <a:pt x="494" y="443"/>
                  </a:lnTo>
                  <a:lnTo>
                    <a:pt x="494" y="443"/>
                  </a:lnTo>
                  <a:lnTo>
                    <a:pt x="478" y="440"/>
                  </a:lnTo>
                  <a:lnTo>
                    <a:pt x="478" y="440"/>
                  </a:lnTo>
                  <a:lnTo>
                    <a:pt x="478" y="440"/>
                  </a:lnTo>
                  <a:lnTo>
                    <a:pt x="463" y="437"/>
                  </a:lnTo>
                  <a:lnTo>
                    <a:pt x="463" y="437"/>
                  </a:lnTo>
                  <a:lnTo>
                    <a:pt x="463" y="437"/>
                  </a:lnTo>
                  <a:lnTo>
                    <a:pt x="447" y="434"/>
                  </a:lnTo>
                  <a:lnTo>
                    <a:pt x="447" y="434"/>
                  </a:lnTo>
                  <a:lnTo>
                    <a:pt x="447" y="434"/>
                  </a:lnTo>
                  <a:lnTo>
                    <a:pt x="432" y="431"/>
                  </a:lnTo>
                  <a:lnTo>
                    <a:pt x="432" y="431"/>
                  </a:lnTo>
                  <a:lnTo>
                    <a:pt x="432" y="431"/>
                  </a:lnTo>
                  <a:lnTo>
                    <a:pt x="418" y="427"/>
                  </a:lnTo>
                  <a:lnTo>
                    <a:pt x="418" y="427"/>
                  </a:lnTo>
                  <a:lnTo>
                    <a:pt x="418" y="427"/>
                  </a:lnTo>
                  <a:lnTo>
                    <a:pt x="403" y="424"/>
                  </a:lnTo>
                  <a:lnTo>
                    <a:pt x="403" y="424"/>
                  </a:lnTo>
                  <a:lnTo>
                    <a:pt x="403" y="424"/>
                  </a:lnTo>
                  <a:lnTo>
                    <a:pt x="389" y="420"/>
                  </a:lnTo>
                  <a:lnTo>
                    <a:pt x="389" y="420"/>
                  </a:lnTo>
                  <a:lnTo>
                    <a:pt x="389" y="420"/>
                  </a:lnTo>
                  <a:lnTo>
                    <a:pt x="374" y="416"/>
                  </a:lnTo>
                  <a:lnTo>
                    <a:pt x="374" y="416"/>
                  </a:lnTo>
                  <a:lnTo>
                    <a:pt x="374" y="416"/>
                  </a:lnTo>
                  <a:lnTo>
                    <a:pt x="359" y="412"/>
                  </a:lnTo>
                  <a:lnTo>
                    <a:pt x="359" y="412"/>
                  </a:lnTo>
                  <a:lnTo>
                    <a:pt x="359" y="412"/>
                  </a:lnTo>
                  <a:lnTo>
                    <a:pt x="345" y="408"/>
                  </a:lnTo>
                  <a:lnTo>
                    <a:pt x="345" y="408"/>
                  </a:lnTo>
                  <a:lnTo>
                    <a:pt x="345" y="408"/>
                  </a:lnTo>
                  <a:lnTo>
                    <a:pt x="331" y="404"/>
                  </a:lnTo>
                  <a:lnTo>
                    <a:pt x="331" y="404"/>
                  </a:lnTo>
                  <a:lnTo>
                    <a:pt x="331" y="404"/>
                  </a:lnTo>
                  <a:lnTo>
                    <a:pt x="317" y="400"/>
                  </a:lnTo>
                  <a:lnTo>
                    <a:pt x="317" y="400"/>
                  </a:lnTo>
                  <a:lnTo>
                    <a:pt x="317" y="400"/>
                  </a:lnTo>
                  <a:lnTo>
                    <a:pt x="303" y="396"/>
                  </a:lnTo>
                  <a:lnTo>
                    <a:pt x="303" y="396"/>
                  </a:lnTo>
                  <a:lnTo>
                    <a:pt x="303" y="396"/>
                  </a:lnTo>
                  <a:lnTo>
                    <a:pt x="290" y="391"/>
                  </a:lnTo>
                  <a:lnTo>
                    <a:pt x="290" y="391"/>
                  </a:lnTo>
                  <a:lnTo>
                    <a:pt x="290" y="391"/>
                  </a:lnTo>
                  <a:lnTo>
                    <a:pt x="275" y="387"/>
                  </a:lnTo>
                  <a:lnTo>
                    <a:pt x="275" y="387"/>
                  </a:lnTo>
                  <a:lnTo>
                    <a:pt x="275" y="387"/>
                  </a:lnTo>
                  <a:lnTo>
                    <a:pt x="262" y="382"/>
                  </a:lnTo>
                  <a:lnTo>
                    <a:pt x="262" y="382"/>
                  </a:lnTo>
                  <a:lnTo>
                    <a:pt x="262" y="382"/>
                  </a:lnTo>
                  <a:lnTo>
                    <a:pt x="249" y="377"/>
                  </a:lnTo>
                  <a:lnTo>
                    <a:pt x="249" y="377"/>
                  </a:lnTo>
                  <a:lnTo>
                    <a:pt x="249" y="377"/>
                  </a:lnTo>
                  <a:lnTo>
                    <a:pt x="236" y="372"/>
                  </a:lnTo>
                  <a:lnTo>
                    <a:pt x="236" y="372"/>
                  </a:lnTo>
                  <a:lnTo>
                    <a:pt x="236" y="372"/>
                  </a:lnTo>
                  <a:lnTo>
                    <a:pt x="223" y="367"/>
                  </a:lnTo>
                  <a:lnTo>
                    <a:pt x="223" y="367"/>
                  </a:lnTo>
                  <a:lnTo>
                    <a:pt x="223" y="367"/>
                  </a:lnTo>
                  <a:lnTo>
                    <a:pt x="211" y="361"/>
                  </a:lnTo>
                  <a:lnTo>
                    <a:pt x="211" y="361"/>
                  </a:lnTo>
                  <a:lnTo>
                    <a:pt x="211" y="361"/>
                  </a:lnTo>
                  <a:lnTo>
                    <a:pt x="199" y="356"/>
                  </a:lnTo>
                  <a:lnTo>
                    <a:pt x="199" y="356"/>
                  </a:lnTo>
                  <a:lnTo>
                    <a:pt x="199" y="356"/>
                  </a:lnTo>
                  <a:lnTo>
                    <a:pt x="185" y="350"/>
                  </a:lnTo>
                  <a:lnTo>
                    <a:pt x="185" y="350"/>
                  </a:lnTo>
                  <a:lnTo>
                    <a:pt x="185" y="350"/>
                  </a:lnTo>
                  <a:lnTo>
                    <a:pt x="173" y="345"/>
                  </a:lnTo>
                  <a:lnTo>
                    <a:pt x="173" y="345"/>
                  </a:lnTo>
                  <a:lnTo>
                    <a:pt x="173" y="345"/>
                  </a:lnTo>
                  <a:lnTo>
                    <a:pt x="162" y="339"/>
                  </a:lnTo>
                  <a:lnTo>
                    <a:pt x="162" y="339"/>
                  </a:lnTo>
                  <a:lnTo>
                    <a:pt x="162" y="339"/>
                  </a:lnTo>
                  <a:lnTo>
                    <a:pt x="150" y="333"/>
                  </a:lnTo>
                  <a:lnTo>
                    <a:pt x="150" y="333"/>
                  </a:lnTo>
                  <a:lnTo>
                    <a:pt x="150" y="333"/>
                  </a:lnTo>
                  <a:lnTo>
                    <a:pt x="139" y="328"/>
                  </a:lnTo>
                  <a:lnTo>
                    <a:pt x="139" y="328"/>
                  </a:lnTo>
                  <a:lnTo>
                    <a:pt x="139" y="328"/>
                  </a:lnTo>
                  <a:lnTo>
                    <a:pt x="128" y="322"/>
                  </a:lnTo>
                  <a:lnTo>
                    <a:pt x="128" y="322"/>
                  </a:lnTo>
                  <a:lnTo>
                    <a:pt x="128" y="322"/>
                  </a:lnTo>
                  <a:lnTo>
                    <a:pt x="117" y="316"/>
                  </a:lnTo>
                  <a:lnTo>
                    <a:pt x="117" y="316"/>
                  </a:lnTo>
                  <a:lnTo>
                    <a:pt x="117" y="316"/>
                  </a:lnTo>
                  <a:lnTo>
                    <a:pt x="105" y="310"/>
                  </a:lnTo>
                  <a:lnTo>
                    <a:pt x="105" y="310"/>
                  </a:lnTo>
                  <a:lnTo>
                    <a:pt x="105" y="310"/>
                  </a:lnTo>
                  <a:lnTo>
                    <a:pt x="94" y="303"/>
                  </a:lnTo>
                  <a:lnTo>
                    <a:pt x="94" y="303"/>
                  </a:lnTo>
                  <a:lnTo>
                    <a:pt x="94" y="303"/>
                  </a:lnTo>
                  <a:lnTo>
                    <a:pt x="84" y="297"/>
                  </a:lnTo>
                  <a:lnTo>
                    <a:pt x="84" y="297"/>
                  </a:lnTo>
                  <a:lnTo>
                    <a:pt x="84" y="297"/>
                  </a:lnTo>
                  <a:lnTo>
                    <a:pt x="74" y="291"/>
                  </a:lnTo>
                  <a:lnTo>
                    <a:pt x="74" y="291"/>
                  </a:lnTo>
                  <a:lnTo>
                    <a:pt x="74" y="291"/>
                  </a:lnTo>
                  <a:lnTo>
                    <a:pt x="64" y="284"/>
                  </a:lnTo>
                  <a:lnTo>
                    <a:pt x="64" y="284"/>
                  </a:lnTo>
                  <a:lnTo>
                    <a:pt x="64" y="284"/>
                  </a:lnTo>
                  <a:lnTo>
                    <a:pt x="54" y="277"/>
                  </a:lnTo>
                  <a:lnTo>
                    <a:pt x="54" y="277"/>
                  </a:lnTo>
                  <a:lnTo>
                    <a:pt x="54" y="277"/>
                  </a:lnTo>
                  <a:lnTo>
                    <a:pt x="45" y="270"/>
                  </a:lnTo>
                  <a:lnTo>
                    <a:pt x="45" y="270"/>
                  </a:lnTo>
                  <a:lnTo>
                    <a:pt x="45" y="270"/>
                  </a:lnTo>
                  <a:lnTo>
                    <a:pt x="36" y="264"/>
                  </a:lnTo>
                  <a:lnTo>
                    <a:pt x="36" y="264"/>
                  </a:lnTo>
                  <a:lnTo>
                    <a:pt x="36" y="264"/>
                  </a:lnTo>
                  <a:lnTo>
                    <a:pt x="26" y="257"/>
                  </a:lnTo>
                  <a:lnTo>
                    <a:pt x="26" y="257"/>
                  </a:lnTo>
                  <a:lnTo>
                    <a:pt x="26" y="257"/>
                  </a:lnTo>
                  <a:lnTo>
                    <a:pt x="17" y="250"/>
                  </a:lnTo>
                  <a:lnTo>
                    <a:pt x="17" y="250"/>
                  </a:lnTo>
                  <a:lnTo>
                    <a:pt x="17" y="250"/>
                  </a:lnTo>
                  <a:lnTo>
                    <a:pt x="9" y="243"/>
                  </a:lnTo>
                  <a:lnTo>
                    <a:pt x="9" y="243"/>
                  </a:lnTo>
                  <a:lnTo>
                    <a:pt x="9" y="243"/>
                  </a:lnTo>
                  <a:lnTo>
                    <a:pt x="0" y="236"/>
                  </a:lnTo>
                  <a:lnTo>
                    <a:pt x="0" y="236"/>
                  </a:lnTo>
                  <a:lnTo>
                    <a:pt x="816" y="0"/>
                  </a:lnTo>
                  <a:lnTo>
                    <a:pt x="509" y="445"/>
                  </a:lnTo>
                  <a:close/>
                </a:path>
              </a:pathLst>
            </a:custGeom>
            <a:solidFill>
              <a:srgbClr val="660066"/>
            </a:solidFill>
            <a:ln w="1260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1633" name=""/>
            <p:cNvSpPr/>
            <p:nvPr/>
          </p:nvSpPr>
          <p:spPr>
            <a:xfrm>
              <a:off x="609480" y="4237200"/>
              <a:ext cx="897120" cy="196560"/>
            </a:xfrm>
            <a:custGeom>
              <a:avLst/>
              <a:gdLst/>
              <a:ahLst/>
              <a:rect l="l" t="t" r="r" b="b"/>
              <a:pathLst>
                <a:path w="744" h="125">
                  <a:moveTo>
                    <a:pt x="0" y="0"/>
                  </a:moveTo>
                  <a:lnTo>
                    <a:pt x="0" y="56"/>
                  </a:lnTo>
                  <a:lnTo>
                    <a:pt x="744" y="125"/>
                  </a:lnTo>
                </a:path>
              </a:pathLst>
            </a:custGeom>
            <a:noFill/>
            <a:ln w="0">
              <a:solidFill>
                <a:srgbClr val="00000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1634" name=""/>
            <p:cNvSpPr/>
            <p:nvPr/>
          </p:nvSpPr>
          <p:spPr>
            <a:xfrm>
              <a:off x="2176560" y="4249800"/>
              <a:ext cx="125280" cy="388800"/>
            </a:xfrm>
            <a:custGeom>
              <a:avLst/>
              <a:gdLst/>
              <a:ahLst/>
              <a:rect l="l" t="t" r="r" b="b"/>
              <a:pathLst>
                <a:path w="79" h="245">
                  <a:moveTo>
                    <a:pt x="79" y="12"/>
                  </a:moveTo>
                  <a:lnTo>
                    <a:pt x="79" y="12"/>
                  </a:lnTo>
                  <a:lnTo>
                    <a:pt x="63" y="10"/>
                  </a:lnTo>
                  <a:lnTo>
                    <a:pt x="63" y="10"/>
                  </a:lnTo>
                  <a:lnTo>
                    <a:pt x="63" y="10"/>
                  </a:lnTo>
                  <a:lnTo>
                    <a:pt x="46" y="8"/>
                  </a:lnTo>
                  <a:lnTo>
                    <a:pt x="46" y="8"/>
                  </a:lnTo>
                  <a:lnTo>
                    <a:pt x="46" y="8"/>
                  </a:lnTo>
                  <a:lnTo>
                    <a:pt x="31" y="5"/>
                  </a:lnTo>
                  <a:lnTo>
                    <a:pt x="31" y="5"/>
                  </a:lnTo>
                  <a:lnTo>
                    <a:pt x="31" y="5"/>
                  </a:lnTo>
                  <a:lnTo>
                    <a:pt x="15" y="3"/>
                  </a:lnTo>
                  <a:lnTo>
                    <a:pt x="15" y="3"/>
                  </a:lnTo>
                  <a:lnTo>
                    <a:pt x="15" y="3"/>
                  </a:lnTo>
                  <a:lnTo>
                    <a:pt x="0" y="0"/>
                  </a:lnTo>
                  <a:lnTo>
                    <a:pt x="0" y="0"/>
                  </a:lnTo>
                  <a:lnTo>
                    <a:pt x="0" y="233"/>
                  </a:lnTo>
                  <a:lnTo>
                    <a:pt x="0" y="233"/>
                  </a:lnTo>
                  <a:lnTo>
                    <a:pt x="15" y="236"/>
                  </a:lnTo>
                  <a:lnTo>
                    <a:pt x="15" y="236"/>
                  </a:lnTo>
                  <a:lnTo>
                    <a:pt x="15" y="236"/>
                  </a:lnTo>
                  <a:lnTo>
                    <a:pt x="31" y="238"/>
                  </a:lnTo>
                  <a:lnTo>
                    <a:pt x="31" y="238"/>
                  </a:lnTo>
                  <a:lnTo>
                    <a:pt x="31" y="238"/>
                  </a:lnTo>
                  <a:lnTo>
                    <a:pt x="46" y="241"/>
                  </a:lnTo>
                  <a:lnTo>
                    <a:pt x="46" y="241"/>
                  </a:lnTo>
                  <a:lnTo>
                    <a:pt x="46" y="241"/>
                  </a:lnTo>
                  <a:lnTo>
                    <a:pt x="63" y="243"/>
                  </a:lnTo>
                  <a:lnTo>
                    <a:pt x="63" y="243"/>
                  </a:lnTo>
                  <a:lnTo>
                    <a:pt x="63" y="243"/>
                  </a:lnTo>
                  <a:lnTo>
                    <a:pt x="79" y="245"/>
                  </a:lnTo>
                  <a:lnTo>
                    <a:pt x="79" y="245"/>
                  </a:lnTo>
                  <a:lnTo>
                    <a:pt x="79" y="12"/>
                  </a:lnTo>
                  <a:close/>
                </a:path>
              </a:pathLst>
            </a:custGeom>
            <a:solidFill>
              <a:srgbClr val="668080"/>
            </a:solidFill>
            <a:ln w="1260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1635" name=""/>
            <p:cNvSpPr/>
            <p:nvPr/>
          </p:nvSpPr>
          <p:spPr>
            <a:xfrm>
              <a:off x="2301840" y="3543480"/>
              <a:ext cx="360360" cy="1093680"/>
            </a:xfrm>
            <a:custGeom>
              <a:avLst/>
              <a:gdLst/>
              <a:ahLst/>
              <a:rect l="l" t="t" r="r" b="b"/>
              <a:pathLst>
                <a:path w="227" h="689">
                  <a:moveTo>
                    <a:pt x="227" y="0"/>
                  </a:moveTo>
                  <a:lnTo>
                    <a:pt x="0" y="456"/>
                  </a:lnTo>
                  <a:lnTo>
                    <a:pt x="0" y="689"/>
                  </a:lnTo>
                  <a:lnTo>
                    <a:pt x="227" y="232"/>
                  </a:lnTo>
                  <a:lnTo>
                    <a:pt x="227" y="0"/>
                  </a:lnTo>
                  <a:close/>
                </a:path>
              </a:pathLst>
            </a:custGeom>
            <a:solidFill>
              <a:srgbClr val="668080"/>
            </a:solidFill>
            <a:ln w="1260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1636" name=""/>
            <p:cNvSpPr/>
            <p:nvPr/>
          </p:nvSpPr>
          <p:spPr>
            <a:xfrm>
              <a:off x="2176560" y="3543480"/>
              <a:ext cx="485640" cy="725400"/>
            </a:xfrm>
            <a:custGeom>
              <a:avLst/>
              <a:gdLst/>
              <a:ahLst/>
              <a:rect l="l" t="t" r="r" b="b"/>
              <a:pathLst>
                <a:path w="306" h="457">
                  <a:moveTo>
                    <a:pt x="79" y="457"/>
                  </a:moveTo>
                  <a:lnTo>
                    <a:pt x="79" y="457"/>
                  </a:lnTo>
                  <a:lnTo>
                    <a:pt x="63" y="455"/>
                  </a:lnTo>
                  <a:lnTo>
                    <a:pt x="63" y="455"/>
                  </a:lnTo>
                  <a:lnTo>
                    <a:pt x="63" y="455"/>
                  </a:lnTo>
                  <a:lnTo>
                    <a:pt x="46" y="453"/>
                  </a:lnTo>
                  <a:lnTo>
                    <a:pt x="46" y="453"/>
                  </a:lnTo>
                  <a:lnTo>
                    <a:pt x="46" y="453"/>
                  </a:lnTo>
                  <a:lnTo>
                    <a:pt x="31" y="450"/>
                  </a:lnTo>
                  <a:lnTo>
                    <a:pt x="31" y="450"/>
                  </a:lnTo>
                  <a:lnTo>
                    <a:pt x="31" y="450"/>
                  </a:lnTo>
                  <a:lnTo>
                    <a:pt x="15" y="448"/>
                  </a:lnTo>
                  <a:lnTo>
                    <a:pt x="15" y="448"/>
                  </a:lnTo>
                  <a:lnTo>
                    <a:pt x="15" y="448"/>
                  </a:lnTo>
                  <a:lnTo>
                    <a:pt x="0" y="445"/>
                  </a:lnTo>
                  <a:lnTo>
                    <a:pt x="0" y="445"/>
                  </a:lnTo>
                  <a:lnTo>
                    <a:pt x="306" y="0"/>
                  </a:lnTo>
                  <a:lnTo>
                    <a:pt x="79" y="457"/>
                  </a:lnTo>
                  <a:close/>
                </a:path>
              </a:pathLst>
            </a:custGeom>
            <a:solidFill>
              <a:srgbClr val="ccffff"/>
            </a:solidFill>
            <a:ln w="1260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1637" name=""/>
            <p:cNvSpPr/>
            <p:nvPr/>
          </p:nvSpPr>
          <p:spPr>
            <a:xfrm>
              <a:off x="1954080" y="4630680"/>
              <a:ext cx="297000" cy="442800"/>
            </a:xfrm>
            <a:custGeom>
              <a:avLst/>
              <a:gdLst/>
              <a:ahLst/>
              <a:rect l="l" t="t" r="r" b="b"/>
              <a:pathLst>
                <a:path w="185" h="276">
                  <a:moveTo>
                    <a:pt x="0" y="276"/>
                  </a:moveTo>
                  <a:lnTo>
                    <a:pt x="56" y="276"/>
                  </a:lnTo>
                  <a:lnTo>
                    <a:pt x="185" y="0"/>
                  </a:lnTo>
                </a:path>
              </a:pathLst>
            </a:custGeom>
            <a:noFill/>
            <a:ln w="0">
              <a:solidFill>
                <a:srgbClr val="00000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1638" name=""/>
            <p:cNvSpPr/>
            <p:nvPr/>
          </p:nvSpPr>
          <p:spPr>
            <a:xfrm>
              <a:off x="2343240" y="4273560"/>
              <a:ext cx="75960" cy="377640"/>
            </a:xfrm>
            <a:custGeom>
              <a:avLst/>
              <a:gdLst/>
              <a:ahLst/>
              <a:rect l="l" t="t" r="r" b="b"/>
              <a:pathLst>
                <a:path w="48" h="238">
                  <a:moveTo>
                    <a:pt x="48" y="5"/>
                  </a:moveTo>
                  <a:lnTo>
                    <a:pt x="48" y="5"/>
                  </a:lnTo>
                  <a:lnTo>
                    <a:pt x="31" y="4"/>
                  </a:lnTo>
                  <a:lnTo>
                    <a:pt x="31" y="4"/>
                  </a:lnTo>
                  <a:lnTo>
                    <a:pt x="31" y="4"/>
                  </a:lnTo>
                  <a:lnTo>
                    <a:pt x="16" y="2"/>
                  </a:lnTo>
                  <a:lnTo>
                    <a:pt x="16" y="2"/>
                  </a:lnTo>
                  <a:lnTo>
                    <a:pt x="16" y="2"/>
                  </a:lnTo>
                  <a:lnTo>
                    <a:pt x="0" y="0"/>
                  </a:lnTo>
                  <a:lnTo>
                    <a:pt x="0" y="0"/>
                  </a:lnTo>
                  <a:lnTo>
                    <a:pt x="0" y="233"/>
                  </a:lnTo>
                  <a:lnTo>
                    <a:pt x="0" y="233"/>
                  </a:lnTo>
                  <a:lnTo>
                    <a:pt x="16" y="235"/>
                  </a:lnTo>
                  <a:lnTo>
                    <a:pt x="16" y="235"/>
                  </a:lnTo>
                  <a:lnTo>
                    <a:pt x="16" y="235"/>
                  </a:lnTo>
                  <a:lnTo>
                    <a:pt x="31" y="237"/>
                  </a:lnTo>
                  <a:lnTo>
                    <a:pt x="31" y="237"/>
                  </a:lnTo>
                  <a:lnTo>
                    <a:pt x="31" y="237"/>
                  </a:lnTo>
                  <a:lnTo>
                    <a:pt x="48" y="238"/>
                  </a:lnTo>
                  <a:lnTo>
                    <a:pt x="48" y="238"/>
                  </a:lnTo>
                  <a:lnTo>
                    <a:pt x="48" y="5"/>
                  </a:lnTo>
                  <a:close/>
                </a:path>
              </a:pathLst>
            </a:custGeom>
            <a:solidFill>
              <a:srgbClr val="808066"/>
            </a:solidFill>
            <a:ln w="1260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1639" name=""/>
            <p:cNvSpPr/>
            <p:nvPr/>
          </p:nvSpPr>
          <p:spPr>
            <a:xfrm>
              <a:off x="2421000" y="3548160"/>
              <a:ext cx="284040" cy="1103040"/>
            </a:xfrm>
            <a:custGeom>
              <a:avLst/>
              <a:gdLst/>
              <a:ahLst/>
              <a:rect l="l" t="t" r="r" b="b"/>
              <a:pathLst>
                <a:path w="179" h="695">
                  <a:moveTo>
                    <a:pt x="179" y="0"/>
                  </a:moveTo>
                  <a:lnTo>
                    <a:pt x="0" y="462"/>
                  </a:lnTo>
                  <a:lnTo>
                    <a:pt x="0" y="695"/>
                  </a:lnTo>
                  <a:lnTo>
                    <a:pt x="179" y="232"/>
                  </a:lnTo>
                  <a:lnTo>
                    <a:pt x="179" y="0"/>
                  </a:lnTo>
                  <a:close/>
                </a:path>
              </a:pathLst>
            </a:custGeom>
            <a:solidFill>
              <a:srgbClr val="808066"/>
            </a:solidFill>
            <a:ln w="1260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1640" name=""/>
            <p:cNvSpPr/>
            <p:nvPr/>
          </p:nvSpPr>
          <p:spPr>
            <a:xfrm>
              <a:off x="2343240" y="3548160"/>
              <a:ext cx="361800" cy="733320"/>
            </a:xfrm>
            <a:custGeom>
              <a:avLst/>
              <a:gdLst/>
              <a:ahLst/>
              <a:rect l="l" t="t" r="r" b="b"/>
              <a:pathLst>
                <a:path w="228" h="462">
                  <a:moveTo>
                    <a:pt x="48" y="462"/>
                  </a:moveTo>
                  <a:lnTo>
                    <a:pt x="48" y="462"/>
                  </a:lnTo>
                  <a:lnTo>
                    <a:pt x="31" y="461"/>
                  </a:lnTo>
                  <a:lnTo>
                    <a:pt x="31" y="461"/>
                  </a:lnTo>
                  <a:lnTo>
                    <a:pt x="31" y="461"/>
                  </a:lnTo>
                  <a:lnTo>
                    <a:pt x="16" y="459"/>
                  </a:lnTo>
                  <a:lnTo>
                    <a:pt x="16" y="459"/>
                  </a:lnTo>
                  <a:lnTo>
                    <a:pt x="16" y="459"/>
                  </a:lnTo>
                  <a:lnTo>
                    <a:pt x="0" y="457"/>
                  </a:lnTo>
                  <a:lnTo>
                    <a:pt x="0" y="457"/>
                  </a:lnTo>
                  <a:lnTo>
                    <a:pt x="228" y="0"/>
                  </a:lnTo>
                  <a:lnTo>
                    <a:pt x="48" y="462"/>
                  </a:lnTo>
                  <a:close/>
                </a:path>
              </a:pathLst>
            </a:custGeom>
            <a:solidFill>
              <a:srgbClr val="ffffcc"/>
            </a:solidFill>
            <a:ln w="1260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1641" name=""/>
            <p:cNvSpPr/>
            <p:nvPr/>
          </p:nvSpPr>
          <p:spPr>
            <a:xfrm>
              <a:off x="2394000" y="4648320"/>
              <a:ext cx="233280" cy="663480"/>
            </a:xfrm>
            <a:custGeom>
              <a:avLst/>
              <a:gdLst/>
              <a:ahLst/>
              <a:rect l="l" t="t" r="r" b="b"/>
              <a:pathLst>
                <a:path w="145" h="413">
                  <a:moveTo>
                    <a:pt x="145" y="413"/>
                  </a:moveTo>
                  <a:lnTo>
                    <a:pt x="145" y="357"/>
                  </a:lnTo>
                  <a:lnTo>
                    <a:pt x="0" y="0"/>
                  </a:lnTo>
                </a:path>
              </a:pathLst>
            </a:custGeom>
            <a:noFill/>
            <a:ln w="0">
              <a:solidFill>
                <a:srgbClr val="00000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1642" name=""/>
            <p:cNvSpPr/>
            <p:nvPr/>
          </p:nvSpPr>
          <p:spPr>
            <a:xfrm>
              <a:off x="2567160" y="4280040"/>
              <a:ext cx="647640" cy="392040"/>
            </a:xfrm>
            <a:custGeom>
              <a:avLst/>
              <a:gdLst/>
              <a:ahLst/>
              <a:rect l="l" t="t" r="r" b="b"/>
              <a:pathLst>
                <a:path w="408" h="247">
                  <a:moveTo>
                    <a:pt x="408" y="0"/>
                  </a:moveTo>
                  <a:lnTo>
                    <a:pt x="408" y="0"/>
                  </a:lnTo>
                  <a:lnTo>
                    <a:pt x="391" y="2"/>
                  </a:lnTo>
                  <a:lnTo>
                    <a:pt x="391" y="2"/>
                  </a:lnTo>
                  <a:lnTo>
                    <a:pt x="391" y="2"/>
                  </a:lnTo>
                  <a:lnTo>
                    <a:pt x="375" y="4"/>
                  </a:lnTo>
                  <a:lnTo>
                    <a:pt x="375" y="4"/>
                  </a:lnTo>
                  <a:lnTo>
                    <a:pt x="375" y="4"/>
                  </a:lnTo>
                  <a:lnTo>
                    <a:pt x="359" y="5"/>
                  </a:lnTo>
                  <a:lnTo>
                    <a:pt x="359" y="5"/>
                  </a:lnTo>
                  <a:lnTo>
                    <a:pt x="359" y="5"/>
                  </a:lnTo>
                  <a:lnTo>
                    <a:pt x="343" y="7"/>
                  </a:lnTo>
                  <a:lnTo>
                    <a:pt x="343" y="7"/>
                  </a:lnTo>
                  <a:lnTo>
                    <a:pt x="343" y="7"/>
                  </a:lnTo>
                  <a:lnTo>
                    <a:pt x="327" y="8"/>
                  </a:lnTo>
                  <a:lnTo>
                    <a:pt x="327" y="8"/>
                  </a:lnTo>
                  <a:lnTo>
                    <a:pt x="327" y="8"/>
                  </a:lnTo>
                  <a:lnTo>
                    <a:pt x="310" y="9"/>
                  </a:lnTo>
                  <a:lnTo>
                    <a:pt x="310" y="9"/>
                  </a:lnTo>
                  <a:lnTo>
                    <a:pt x="310" y="9"/>
                  </a:lnTo>
                  <a:lnTo>
                    <a:pt x="294" y="10"/>
                  </a:lnTo>
                  <a:lnTo>
                    <a:pt x="294" y="10"/>
                  </a:lnTo>
                  <a:lnTo>
                    <a:pt x="294" y="10"/>
                  </a:lnTo>
                  <a:lnTo>
                    <a:pt x="278" y="11"/>
                  </a:lnTo>
                  <a:lnTo>
                    <a:pt x="278" y="11"/>
                  </a:lnTo>
                  <a:lnTo>
                    <a:pt x="278" y="11"/>
                  </a:lnTo>
                  <a:lnTo>
                    <a:pt x="262" y="12"/>
                  </a:lnTo>
                  <a:lnTo>
                    <a:pt x="262" y="12"/>
                  </a:lnTo>
                  <a:lnTo>
                    <a:pt x="262" y="12"/>
                  </a:lnTo>
                  <a:lnTo>
                    <a:pt x="246" y="13"/>
                  </a:lnTo>
                  <a:lnTo>
                    <a:pt x="246" y="13"/>
                  </a:lnTo>
                  <a:lnTo>
                    <a:pt x="246" y="13"/>
                  </a:lnTo>
                  <a:lnTo>
                    <a:pt x="228" y="13"/>
                  </a:lnTo>
                  <a:lnTo>
                    <a:pt x="228" y="13"/>
                  </a:lnTo>
                  <a:lnTo>
                    <a:pt x="228" y="13"/>
                  </a:lnTo>
                  <a:lnTo>
                    <a:pt x="212" y="13"/>
                  </a:lnTo>
                  <a:lnTo>
                    <a:pt x="212" y="13"/>
                  </a:lnTo>
                  <a:lnTo>
                    <a:pt x="212" y="13"/>
                  </a:lnTo>
                  <a:lnTo>
                    <a:pt x="196" y="14"/>
                  </a:lnTo>
                  <a:lnTo>
                    <a:pt x="196" y="14"/>
                  </a:lnTo>
                  <a:lnTo>
                    <a:pt x="196" y="14"/>
                  </a:lnTo>
                  <a:lnTo>
                    <a:pt x="180" y="14"/>
                  </a:lnTo>
                  <a:lnTo>
                    <a:pt x="180" y="14"/>
                  </a:lnTo>
                  <a:lnTo>
                    <a:pt x="180" y="14"/>
                  </a:lnTo>
                  <a:lnTo>
                    <a:pt x="164" y="14"/>
                  </a:lnTo>
                  <a:lnTo>
                    <a:pt x="164" y="14"/>
                  </a:lnTo>
                  <a:lnTo>
                    <a:pt x="164" y="14"/>
                  </a:lnTo>
                  <a:lnTo>
                    <a:pt x="146" y="13"/>
                  </a:lnTo>
                  <a:lnTo>
                    <a:pt x="146" y="13"/>
                  </a:lnTo>
                  <a:lnTo>
                    <a:pt x="146" y="13"/>
                  </a:lnTo>
                  <a:lnTo>
                    <a:pt x="130" y="13"/>
                  </a:lnTo>
                  <a:lnTo>
                    <a:pt x="130" y="13"/>
                  </a:lnTo>
                  <a:lnTo>
                    <a:pt x="130" y="13"/>
                  </a:lnTo>
                  <a:lnTo>
                    <a:pt x="114" y="13"/>
                  </a:lnTo>
                  <a:lnTo>
                    <a:pt x="114" y="13"/>
                  </a:lnTo>
                  <a:lnTo>
                    <a:pt x="114" y="13"/>
                  </a:lnTo>
                  <a:lnTo>
                    <a:pt x="98" y="12"/>
                  </a:lnTo>
                  <a:lnTo>
                    <a:pt x="98" y="12"/>
                  </a:lnTo>
                  <a:lnTo>
                    <a:pt x="98" y="12"/>
                  </a:lnTo>
                  <a:lnTo>
                    <a:pt x="82" y="11"/>
                  </a:lnTo>
                  <a:lnTo>
                    <a:pt x="82" y="11"/>
                  </a:lnTo>
                  <a:lnTo>
                    <a:pt x="82" y="11"/>
                  </a:lnTo>
                  <a:lnTo>
                    <a:pt x="64" y="10"/>
                  </a:lnTo>
                  <a:lnTo>
                    <a:pt x="64" y="10"/>
                  </a:lnTo>
                  <a:lnTo>
                    <a:pt x="64" y="10"/>
                  </a:lnTo>
                  <a:lnTo>
                    <a:pt x="48" y="9"/>
                  </a:lnTo>
                  <a:lnTo>
                    <a:pt x="48" y="9"/>
                  </a:lnTo>
                  <a:lnTo>
                    <a:pt x="48" y="9"/>
                  </a:lnTo>
                  <a:lnTo>
                    <a:pt x="32" y="8"/>
                  </a:lnTo>
                  <a:lnTo>
                    <a:pt x="32" y="8"/>
                  </a:lnTo>
                  <a:lnTo>
                    <a:pt x="32" y="8"/>
                  </a:lnTo>
                  <a:lnTo>
                    <a:pt x="16" y="7"/>
                  </a:lnTo>
                  <a:lnTo>
                    <a:pt x="16" y="7"/>
                  </a:lnTo>
                  <a:lnTo>
                    <a:pt x="16" y="7"/>
                  </a:lnTo>
                  <a:lnTo>
                    <a:pt x="0" y="5"/>
                  </a:lnTo>
                  <a:lnTo>
                    <a:pt x="0" y="5"/>
                  </a:lnTo>
                  <a:lnTo>
                    <a:pt x="0" y="238"/>
                  </a:lnTo>
                  <a:lnTo>
                    <a:pt x="0" y="238"/>
                  </a:lnTo>
                  <a:lnTo>
                    <a:pt x="16" y="240"/>
                  </a:lnTo>
                  <a:lnTo>
                    <a:pt x="16" y="240"/>
                  </a:lnTo>
                  <a:lnTo>
                    <a:pt x="16" y="240"/>
                  </a:lnTo>
                  <a:lnTo>
                    <a:pt x="32" y="241"/>
                  </a:lnTo>
                  <a:lnTo>
                    <a:pt x="32" y="241"/>
                  </a:lnTo>
                  <a:lnTo>
                    <a:pt x="32" y="241"/>
                  </a:lnTo>
                  <a:lnTo>
                    <a:pt x="48" y="242"/>
                  </a:lnTo>
                  <a:lnTo>
                    <a:pt x="48" y="242"/>
                  </a:lnTo>
                  <a:lnTo>
                    <a:pt x="48" y="242"/>
                  </a:lnTo>
                  <a:lnTo>
                    <a:pt x="64" y="243"/>
                  </a:lnTo>
                  <a:lnTo>
                    <a:pt x="64" y="243"/>
                  </a:lnTo>
                  <a:lnTo>
                    <a:pt x="64" y="243"/>
                  </a:lnTo>
                  <a:lnTo>
                    <a:pt x="82" y="244"/>
                  </a:lnTo>
                  <a:lnTo>
                    <a:pt x="82" y="244"/>
                  </a:lnTo>
                  <a:lnTo>
                    <a:pt x="82" y="244"/>
                  </a:lnTo>
                  <a:lnTo>
                    <a:pt x="98" y="245"/>
                  </a:lnTo>
                  <a:lnTo>
                    <a:pt x="98" y="245"/>
                  </a:lnTo>
                  <a:lnTo>
                    <a:pt x="98" y="245"/>
                  </a:lnTo>
                  <a:lnTo>
                    <a:pt x="114" y="246"/>
                  </a:lnTo>
                  <a:lnTo>
                    <a:pt x="114" y="246"/>
                  </a:lnTo>
                  <a:lnTo>
                    <a:pt x="114" y="246"/>
                  </a:lnTo>
                  <a:lnTo>
                    <a:pt x="130" y="246"/>
                  </a:lnTo>
                  <a:lnTo>
                    <a:pt x="130" y="246"/>
                  </a:lnTo>
                  <a:lnTo>
                    <a:pt x="130" y="246"/>
                  </a:lnTo>
                  <a:lnTo>
                    <a:pt x="146" y="246"/>
                  </a:lnTo>
                  <a:lnTo>
                    <a:pt x="146" y="246"/>
                  </a:lnTo>
                  <a:lnTo>
                    <a:pt x="146" y="246"/>
                  </a:lnTo>
                  <a:lnTo>
                    <a:pt x="164" y="247"/>
                  </a:lnTo>
                  <a:lnTo>
                    <a:pt x="164" y="247"/>
                  </a:lnTo>
                  <a:lnTo>
                    <a:pt x="164" y="247"/>
                  </a:lnTo>
                  <a:lnTo>
                    <a:pt x="180" y="247"/>
                  </a:lnTo>
                  <a:lnTo>
                    <a:pt x="180" y="247"/>
                  </a:lnTo>
                  <a:lnTo>
                    <a:pt x="180" y="247"/>
                  </a:lnTo>
                  <a:lnTo>
                    <a:pt x="196" y="247"/>
                  </a:lnTo>
                  <a:lnTo>
                    <a:pt x="196" y="247"/>
                  </a:lnTo>
                  <a:lnTo>
                    <a:pt x="196" y="247"/>
                  </a:lnTo>
                  <a:lnTo>
                    <a:pt x="212" y="246"/>
                  </a:lnTo>
                  <a:lnTo>
                    <a:pt x="212" y="246"/>
                  </a:lnTo>
                  <a:lnTo>
                    <a:pt x="212" y="246"/>
                  </a:lnTo>
                  <a:lnTo>
                    <a:pt x="228" y="246"/>
                  </a:lnTo>
                  <a:lnTo>
                    <a:pt x="228" y="246"/>
                  </a:lnTo>
                  <a:lnTo>
                    <a:pt x="228" y="246"/>
                  </a:lnTo>
                  <a:lnTo>
                    <a:pt x="246" y="246"/>
                  </a:lnTo>
                  <a:lnTo>
                    <a:pt x="246" y="246"/>
                  </a:lnTo>
                  <a:lnTo>
                    <a:pt x="246" y="246"/>
                  </a:lnTo>
                  <a:lnTo>
                    <a:pt x="262" y="245"/>
                  </a:lnTo>
                  <a:lnTo>
                    <a:pt x="262" y="245"/>
                  </a:lnTo>
                  <a:lnTo>
                    <a:pt x="262" y="245"/>
                  </a:lnTo>
                  <a:lnTo>
                    <a:pt x="278" y="244"/>
                  </a:lnTo>
                  <a:lnTo>
                    <a:pt x="278" y="244"/>
                  </a:lnTo>
                  <a:lnTo>
                    <a:pt x="278" y="244"/>
                  </a:lnTo>
                  <a:lnTo>
                    <a:pt x="294" y="243"/>
                  </a:lnTo>
                  <a:lnTo>
                    <a:pt x="294" y="243"/>
                  </a:lnTo>
                  <a:lnTo>
                    <a:pt x="294" y="243"/>
                  </a:lnTo>
                  <a:lnTo>
                    <a:pt x="310" y="242"/>
                  </a:lnTo>
                  <a:lnTo>
                    <a:pt x="310" y="242"/>
                  </a:lnTo>
                  <a:lnTo>
                    <a:pt x="310" y="242"/>
                  </a:lnTo>
                  <a:lnTo>
                    <a:pt x="327" y="241"/>
                  </a:lnTo>
                  <a:lnTo>
                    <a:pt x="327" y="241"/>
                  </a:lnTo>
                  <a:lnTo>
                    <a:pt x="327" y="241"/>
                  </a:lnTo>
                  <a:lnTo>
                    <a:pt x="343" y="240"/>
                  </a:lnTo>
                  <a:lnTo>
                    <a:pt x="343" y="240"/>
                  </a:lnTo>
                  <a:lnTo>
                    <a:pt x="343" y="240"/>
                  </a:lnTo>
                  <a:lnTo>
                    <a:pt x="359" y="238"/>
                  </a:lnTo>
                  <a:lnTo>
                    <a:pt x="359" y="238"/>
                  </a:lnTo>
                  <a:lnTo>
                    <a:pt x="359" y="238"/>
                  </a:lnTo>
                  <a:lnTo>
                    <a:pt x="375" y="237"/>
                  </a:lnTo>
                  <a:lnTo>
                    <a:pt x="375" y="237"/>
                  </a:lnTo>
                  <a:lnTo>
                    <a:pt x="375" y="237"/>
                  </a:lnTo>
                  <a:lnTo>
                    <a:pt x="391" y="235"/>
                  </a:lnTo>
                  <a:lnTo>
                    <a:pt x="391" y="235"/>
                  </a:lnTo>
                  <a:lnTo>
                    <a:pt x="391" y="235"/>
                  </a:lnTo>
                  <a:lnTo>
                    <a:pt x="408" y="233"/>
                  </a:lnTo>
                  <a:lnTo>
                    <a:pt x="408" y="233"/>
                  </a:lnTo>
                  <a:lnTo>
                    <a:pt x="408" y="0"/>
                  </a:lnTo>
                  <a:close/>
                </a:path>
              </a:pathLst>
            </a:custGeom>
            <a:solidFill>
              <a:srgbClr val="4d1a33"/>
            </a:solidFill>
            <a:ln w="1260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1643" name=""/>
            <p:cNvSpPr/>
            <p:nvPr/>
          </p:nvSpPr>
          <p:spPr>
            <a:xfrm>
              <a:off x="2567160" y="3554280"/>
              <a:ext cx="647640" cy="747720"/>
            </a:xfrm>
            <a:custGeom>
              <a:avLst/>
              <a:gdLst/>
              <a:ahLst/>
              <a:rect l="l" t="t" r="r" b="b"/>
              <a:pathLst>
                <a:path w="408" h="471">
                  <a:moveTo>
                    <a:pt x="408" y="457"/>
                  </a:moveTo>
                  <a:lnTo>
                    <a:pt x="408" y="457"/>
                  </a:lnTo>
                  <a:lnTo>
                    <a:pt x="391" y="459"/>
                  </a:lnTo>
                  <a:lnTo>
                    <a:pt x="391" y="459"/>
                  </a:lnTo>
                  <a:lnTo>
                    <a:pt x="391" y="459"/>
                  </a:lnTo>
                  <a:lnTo>
                    <a:pt x="375" y="461"/>
                  </a:lnTo>
                  <a:lnTo>
                    <a:pt x="375" y="461"/>
                  </a:lnTo>
                  <a:lnTo>
                    <a:pt x="375" y="461"/>
                  </a:lnTo>
                  <a:lnTo>
                    <a:pt x="359" y="462"/>
                  </a:lnTo>
                  <a:lnTo>
                    <a:pt x="359" y="462"/>
                  </a:lnTo>
                  <a:lnTo>
                    <a:pt x="359" y="462"/>
                  </a:lnTo>
                  <a:lnTo>
                    <a:pt x="343" y="464"/>
                  </a:lnTo>
                  <a:lnTo>
                    <a:pt x="343" y="464"/>
                  </a:lnTo>
                  <a:lnTo>
                    <a:pt x="343" y="464"/>
                  </a:lnTo>
                  <a:lnTo>
                    <a:pt x="327" y="465"/>
                  </a:lnTo>
                  <a:lnTo>
                    <a:pt x="327" y="465"/>
                  </a:lnTo>
                  <a:lnTo>
                    <a:pt x="327" y="465"/>
                  </a:lnTo>
                  <a:lnTo>
                    <a:pt x="310" y="466"/>
                  </a:lnTo>
                  <a:lnTo>
                    <a:pt x="310" y="466"/>
                  </a:lnTo>
                  <a:lnTo>
                    <a:pt x="310" y="466"/>
                  </a:lnTo>
                  <a:lnTo>
                    <a:pt x="294" y="467"/>
                  </a:lnTo>
                  <a:lnTo>
                    <a:pt x="294" y="467"/>
                  </a:lnTo>
                  <a:lnTo>
                    <a:pt x="294" y="467"/>
                  </a:lnTo>
                  <a:lnTo>
                    <a:pt x="278" y="468"/>
                  </a:lnTo>
                  <a:lnTo>
                    <a:pt x="278" y="468"/>
                  </a:lnTo>
                  <a:lnTo>
                    <a:pt x="278" y="468"/>
                  </a:lnTo>
                  <a:lnTo>
                    <a:pt x="262" y="469"/>
                  </a:lnTo>
                  <a:lnTo>
                    <a:pt x="262" y="469"/>
                  </a:lnTo>
                  <a:lnTo>
                    <a:pt x="262" y="469"/>
                  </a:lnTo>
                  <a:lnTo>
                    <a:pt x="246" y="470"/>
                  </a:lnTo>
                  <a:lnTo>
                    <a:pt x="246" y="470"/>
                  </a:lnTo>
                  <a:lnTo>
                    <a:pt x="246" y="470"/>
                  </a:lnTo>
                  <a:lnTo>
                    <a:pt x="228" y="470"/>
                  </a:lnTo>
                  <a:lnTo>
                    <a:pt x="228" y="470"/>
                  </a:lnTo>
                  <a:lnTo>
                    <a:pt x="228" y="470"/>
                  </a:lnTo>
                  <a:lnTo>
                    <a:pt x="212" y="470"/>
                  </a:lnTo>
                  <a:lnTo>
                    <a:pt x="212" y="470"/>
                  </a:lnTo>
                  <a:lnTo>
                    <a:pt x="212" y="470"/>
                  </a:lnTo>
                  <a:lnTo>
                    <a:pt x="196" y="471"/>
                  </a:lnTo>
                  <a:lnTo>
                    <a:pt x="196" y="471"/>
                  </a:lnTo>
                  <a:lnTo>
                    <a:pt x="196" y="471"/>
                  </a:lnTo>
                  <a:lnTo>
                    <a:pt x="180" y="471"/>
                  </a:lnTo>
                  <a:lnTo>
                    <a:pt x="180" y="471"/>
                  </a:lnTo>
                  <a:lnTo>
                    <a:pt x="180" y="471"/>
                  </a:lnTo>
                  <a:lnTo>
                    <a:pt x="164" y="471"/>
                  </a:lnTo>
                  <a:lnTo>
                    <a:pt x="164" y="471"/>
                  </a:lnTo>
                  <a:lnTo>
                    <a:pt x="164" y="471"/>
                  </a:lnTo>
                  <a:lnTo>
                    <a:pt x="146" y="470"/>
                  </a:lnTo>
                  <a:lnTo>
                    <a:pt x="146" y="470"/>
                  </a:lnTo>
                  <a:lnTo>
                    <a:pt x="146" y="470"/>
                  </a:lnTo>
                  <a:lnTo>
                    <a:pt x="130" y="470"/>
                  </a:lnTo>
                  <a:lnTo>
                    <a:pt x="130" y="470"/>
                  </a:lnTo>
                  <a:lnTo>
                    <a:pt x="130" y="470"/>
                  </a:lnTo>
                  <a:lnTo>
                    <a:pt x="114" y="470"/>
                  </a:lnTo>
                  <a:lnTo>
                    <a:pt x="114" y="470"/>
                  </a:lnTo>
                  <a:lnTo>
                    <a:pt x="114" y="470"/>
                  </a:lnTo>
                  <a:lnTo>
                    <a:pt x="98" y="469"/>
                  </a:lnTo>
                  <a:lnTo>
                    <a:pt x="98" y="469"/>
                  </a:lnTo>
                  <a:lnTo>
                    <a:pt x="98" y="469"/>
                  </a:lnTo>
                  <a:lnTo>
                    <a:pt x="82" y="468"/>
                  </a:lnTo>
                  <a:lnTo>
                    <a:pt x="82" y="468"/>
                  </a:lnTo>
                  <a:lnTo>
                    <a:pt x="82" y="468"/>
                  </a:lnTo>
                  <a:lnTo>
                    <a:pt x="64" y="467"/>
                  </a:lnTo>
                  <a:lnTo>
                    <a:pt x="64" y="467"/>
                  </a:lnTo>
                  <a:lnTo>
                    <a:pt x="64" y="467"/>
                  </a:lnTo>
                  <a:lnTo>
                    <a:pt x="48" y="466"/>
                  </a:lnTo>
                  <a:lnTo>
                    <a:pt x="48" y="466"/>
                  </a:lnTo>
                  <a:lnTo>
                    <a:pt x="48" y="466"/>
                  </a:lnTo>
                  <a:lnTo>
                    <a:pt x="32" y="465"/>
                  </a:lnTo>
                  <a:lnTo>
                    <a:pt x="32" y="465"/>
                  </a:lnTo>
                  <a:lnTo>
                    <a:pt x="32" y="465"/>
                  </a:lnTo>
                  <a:lnTo>
                    <a:pt x="16" y="464"/>
                  </a:lnTo>
                  <a:lnTo>
                    <a:pt x="16" y="464"/>
                  </a:lnTo>
                  <a:lnTo>
                    <a:pt x="16" y="464"/>
                  </a:lnTo>
                  <a:lnTo>
                    <a:pt x="0" y="462"/>
                  </a:lnTo>
                  <a:lnTo>
                    <a:pt x="0" y="462"/>
                  </a:lnTo>
                  <a:lnTo>
                    <a:pt x="180" y="0"/>
                  </a:lnTo>
                  <a:lnTo>
                    <a:pt x="408" y="457"/>
                  </a:lnTo>
                  <a:close/>
                </a:path>
              </a:pathLst>
            </a:custGeom>
            <a:solidFill>
              <a:srgbClr val="993366"/>
            </a:solidFill>
            <a:ln w="1260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1644" name=""/>
            <p:cNvSpPr/>
            <p:nvPr/>
          </p:nvSpPr>
          <p:spPr>
            <a:xfrm>
              <a:off x="2903400" y="4670280"/>
              <a:ext cx="389160" cy="311400"/>
            </a:xfrm>
            <a:custGeom>
              <a:avLst/>
              <a:gdLst/>
              <a:ahLst/>
              <a:rect l="l" t="t" r="r" b="b"/>
              <a:pathLst>
                <a:path w="242" h="194">
                  <a:moveTo>
                    <a:pt x="242" y="194"/>
                  </a:moveTo>
                  <a:lnTo>
                    <a:pt x="186" y="194"/>
                  </a:lnTo>
                  <a:lnTo>
                    <a:pt x="0" y="0"/>
                  </a:lnTo>
                </a:path>
              </a:pathLst>
            </a:custGeom>
            <a:noFill/>
            <a:ln w="0">
              <a:solidFill>
                <a:srgbClr val="00000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1645" name=""/>
            <p:cNvSpPr/>
            <p:nvPr/>
          </p:nvSpPr>
          <p:spPr>
            <a:xfrm>
              <a:off x="3904920" y="1600200"/>
              <a:ext cx="1200960" cy="13788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Firm Transport - Market</a:t>
              </a:r>
              <a:endParaRPr b="0" lang="en-US" sz="900" strike="noStrike" u="none">
                <a:solidFill>
                  <a:srgbClr val="000000"/>
                </a:solidFill>
                <a:effectLst/>
                <a:uFillTx/>
                <a:latin typeface="Arial Unicode MS"/>
              </a:endParaRPr>
            </a:p>
          </p:txBody>
        </p:sp>
        <p:sp>
          <p:nvSpPr>
            <p:cNvPr id="1646" name=""/>
            <p:cNvSpPr/>
            <p:nvPr/>
          </p:nvSpPr>
          <p:spPr>
            <a:xfrm>
              <a:off x="4570200" y="1747800"/>
              <a:ext cx="229320" cy="13788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80%</a:t>
              </a:r>
              <a:endParaRPr b="0" lang="en-US" sz="900" strike="noStrike" u="none">
                <a:solidFill>
                  <a:srgbClr val="000000"/>
                </a:solidFill>
                <a:effectLst/>
                <a:uFillTx/>
                <a:latin typeface="Arial Unicode MS"/>
              </a:endParaRPr>
            </a:p>
          </p:txBody>
        </p:sp>
        <p:sp>
          <p:nvSpPr>
            <p:cNvPr id="1647" name=""/>
            <p:cNvSpPr/>
            <p:nvPr/>
          </p:nvSpPr>
          <p:spPr>
            <a:xfrm>
              <a:off x="3309840" y="4836960"/>
              <a:ext cx="1262160" cy="13788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Firm Transport - Field</a:t>
              </a:r>
              <a:endParaRPr b="0" lang="en-US" sz="900" strike="noStrike" u="none">
                <a:solidFill>
                  <a:srgbClr val="000000"/>
                </a:solidFill>
                <a:effectLst/>
                <a:uFillTx/>
                <a:latin typeface="Arial Unicode MS"/>
              </a:endParaRPr>
            </a:p>
          </p:txBody>
        </p:sp>
        <p:sp>
          <p:nvSpPr>
            <p:cNvPr id="1648" name=""/>
            <p:cNvSpPr/>
            <p:nvPr/>
          </p:nvSpPr>
          <p:spPr>
            <a:xfrm>
              <a:off x="4017600" y="4984920"/>
              <a:ext cx="165960" cy="13788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7%</a:t>
              </a:r>
              <a:endParaRPr b="0" lang="en-US" sz="900" strike="noStrike" u="none">
                <a:solidFill>
                  <a:srgbClr val="000000"/>
                </a:solidFill>
                <a:effectLst/>
                <a:uFillTx/>
                <a:latin typeface="Arial Unicode MS"/>
              </a:endParaRPr>
            </a:p>
          </p:txBody>
        </p:sp>
        <p:sp>
          <p:nvSpPr>
            <p:cNvPr id="1649" name=""/>
            <p:cNvSpPr/>
            <p:nvPr/>
          </p:nvSpPr>
          <p:spPr>
            <a:xfrm>
              <a:off x="1853640" y="5340240"/>
              <a:ext cx="1633320" cy="13788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Interruptible Transport – Market </a:t>
              </a:r>
              <a:endParaRPr b="0" lang="en-US" sz="900" strike="noStrike" u="none">
                <a:solidFill>
                  <a:srgbClr val="000000"/>
                </a:solidFill>
                <a:effectLst/>
                <a:uFillTx/>
                <a:latin typeface="Arial Unicode MS"/>
              </a:endParaRPr>
            </a:p>
          </p:txBody>
        </p:sp>
        <p:sp>
          <p:nvSpPr>
            <p:cNvPr id="1650" name=""/>
            <p:cNvSpPr/>
            <p:nvPr/>
          </p:nvSpPr>
          <p:spPr>
            <a:xfrm>
              <a:off x="2590560" y="5532480"/>
              <a:ext cx="165960" cy="13788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1%</a:t>
              </a:r>
              <a:endParaRPr b="0" lang="en-US" sz="900" strike="noStrike" u="none">
                <a:solidFill>
                  <a:srgbClr val="000000"/>
                </a:solidFill>
                <a:effectLst/>
                <a:uFillTx/>
                <a:latin typeface="Arial Unicode MS"/>
              </a:endParaRPr>
            </a:p>
          </p:txBody>
        </p:sp>
        <p:sp>
          <p:nvSpPr>
            <p:cNvPr id="1651" name=""/>
            <p:cNvSpPr/>
            <p:nvPr/>
          </p:nvSpPr>
          <p:spPr>
            <a:xfrm>
              <a:off x="583560" y="4854600"/>
              <a:ext cx="1474560" cy="13788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Interruptible Transport - Field</a:t>
              </a:r>
              <a:endParaRPr b="0" lang="en-US" sz="900" strike="noStrike" u="none">
                <a:solidFill>
                  <a:srgbClr val="000000"/>
                </a:solidFill>
                <a:effectLst/>
                <a:uFillTx/>
                <a:latin typeface="Arial Unicode MS"/>
              </a:endParaRPr>
            </a:p>
          </p:txBody>
        </p:sp>
        <p:sp>
          <p:nvSpPr>
            <p:cNvPr id="1652" name=""/>
            <p:cNvSpPr/>
            <p:nvPr/>
          </p:nvSpPr>
          <p:spPr>
            <a:xfrm>
              <a:off x="990360" y="5075280"/>
              <a:ext cx="165960" cy="13788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1%</a:t>
              </a:r>
              <a:endParaRPr b="0" lang="en-US" sz="900" strike="noStrike" u="none">
                <a:solidFill>
                  <a:srgbClr val="000000"/>
                </a:solidFill>
                <a:effectLst/>
                <a:uFillTx/>
                <a:latin typeface="Arial Unicode MS"/>
              </a:endParaRPr>
            </a:p>
          </p:txBody>
        </p:sp>
        <p:sp>
          <p:nvSpPr>
            <p:cNvPr id="1653" name=""/>
            <p:cNvSpPr/>
            <p:nvPr/>
          </p:nvSpPr>
          <p:spPr>
            <a:xfrm>
              <a:off x="456840" y="3932280"/>
              <a:ext cx="401040" cy="13788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Storage</a:t>
              </a:r>
              <a:endParaRPr b="0" lang="en-US" sz="900" strike="noStrike" u="none">
                <a:solidFill>
                  <a:srgbClr val="000000"/>
                </a:solidFill>
                <a:effectLst/>
                <a:uFillTx/>
                <a:latin typeface="Arial Unicode MS"/>
              </a:endParaRPr>
            </a:p>
          </p:txBody>
        </p:sp>
        <p:sp>
          <p:nvSpPr>
            <p:cNvPr id="1654" name=""/>
            <p:cNvSpPr/>
            <p:nvPr/>
          </p:nvSpPr>
          <p:spPr>
            <a:xfrm>
              <a:off x="533160" y="4084560"/>
              <a:ext cx="229320" cy="13788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11%</a:t>
              </a:r>
              <a:endParaRPr b="0" lang="en-US" sz="900" strike="noStrike" u="none">
                <a:solidFill>
                  <a:srgbClr val="000000"/>
                </a:solidFill>
                <a:effectLst/>
                <a:uFillTx/>
                <a:latin typeface="Arial Unicode MS"/>
              </a:endParaRPr>
            </a:p>
          </p:txBody>
        </p:sp>
        <p:sp>
          <p:nvSpPr>
            <p:cNvPr id="1655" name=""/>
            <p:cNvSpPr/>
            <p:nvPr/>
          </p:nvSpPr>
          <p:spPr>
            <a:xfrm>
              <a:off x="7746840" y="3206880"/>
              <a:ext cx="106560" cy="645840"/>
            </a:xfrm>
            <a:custGeom>
              <a:avLst/>
              <a:gdLst/>
              <a:ahLst/>
              <a:rect l="l" t="t" r="r" b="b"/>
              <a:pathLst>
                <a:path w="133" h="814">
                  <a:moveTo>
                    <a:pt x="133" y="0"/>
                  </a:moveTo>
                  <a:lnTo>
                    <a:pt x="133" y="0"/>
                  </a:lnTo>
                  <a:lnTo>
                    <a:pt x="133" y="18"/>
                  </a:lnTo>
                  <a:lnTo>
                    <a:pt x="133" y="18"/>
                  </a:lnTo>
                  <a:lnTo>
                    <a:pt x="133" y="18"/>
                  </a:lnTo>
                  <a:lnTo>
                    <a:pt x="132" y="36"/>
                  </a:lnTo>
                  <a:lnTo>
                    <a:pt x="132" y="36"/>
                  </a:lnTo>
                  <a:lnTo>
                    <a:pt x="132" y="36"/>
                  </a:lnTo>
                  <a:lnTo>
                    <a:pt x="130" y="55"/>
                  </a:lnTo>
                  <a:lnTo>
                    <a:pt x="130" y="55"/>
                  </a:lnTo>
                  <a:lnTo>
                    <a:pt x="130" y="55"/>
                  </a:lnTo>
                  <a:lnTo>
                    <a:pt x="129" y="73"/>
                  </a:lnTo>
                  <a:lnTo>
                    <a:pt x="129" y="73"/>
                  </a:lnTo>
                  <a:lnTo>
                    <a:pt x="129" y="73"/>
                  </a:lnTo>
                  <a:lnTo>
                    <a:pt x="126" y="91"/>
                  </a:lnTo>
                  <a:lnTo>
                    <a:pt x="126" y="91"/>
                  </a:lnTo>
                  <a:lnTo>
                    <a:pt x="126" y="91"/>
                  </a:lnTo>
                  <a:lnTo>
                    <a:pt x="123" y="109"/>
                  </a:lnTo>
                  <a:lnTo>
                    <a:pt x="123" y="109"/>
                  </a:lnTo>
                  <a:lnTo>
                    <a:pt x="123" y="109"/>
                  </a:lnTo>
                  <a:lnTo>
                    <a:pt x="119" y="126"/>
                  </a:lnTo>
                  <a:lnTo>
                    <a:pt x="119" y="126"/>
                  </a:lnTo>
                  <a:lnTo>
                    <a:pt x="119" y="126"/>
                  </a:lnTo>
                  <a:lnTo>
                    <a:pt x="115" y="145"/>
                  </a:lnTo>
                  <a:lnTo>
                    <a:pt x="115" y="145"/>
                  </a:lnTo>
                  <a:lnTo>
                    <a:pt x="115" y="145"/>
                  </a:lnTo>
                  <a:lnTo>
                    <a:pt x="110" y="163"/>
                  </a:lnTo>
                  <a:lnTo>
                    <a:pt x="110" y="163"/>
                  </a:lnTo>
                  <a:lnTo>
                    <a:pt x="110" y="163"/>
                  </a:lnTo>
                  <a:lnTo>
                    <a:pt x="105" y="181"/>
                  </a:lnTo>
                  <a:lnTo>
                    <a:pt x="105" y="181"/>
                  </a:lnTo>
                  <a:lnTo>
                    <a:pt x="105" y="181"/>
                  </a:lnTo>
                  <a:lnTo>
                    <a:pt x="99" y="199"/>
                  </a:lnTo>
                  <a:lnTo>
                    <a:pt x="99" y="199"/>
                  </a:lnTo>
                  <a:lnTo>
                    <a:pt x="99" y="199"/>
                  </a:lnTo>
                  <a:lnTo>
                    <a:pt x="93" y="216"/>
                  </a:lnTo>
                  <a:lnTo>
                    <a:pt x="93" y="216"/>
                  </a:lnTo>
                  <a:lnTo>
                    <a:pt x="93" y="216"/>
                  </a:lnTo>
                  <a:lnTo>
                    <a:pt x="86" y="235"/>
                  </a:lnTo>
                  <a:lnTo>
                    <a:pt x="86" y="235"/>
                  </a:lnTo>
                  <a:lnTo>
                    <a:pt x="86" y="235"/>
                  </a:lnTo>
                  <a:lnTo>
                    <a:pt x="79" y="252"/>
                  </a:lnTo>
                  <a:lnTo>
                    <a:pt x="79" y="252"/>
                  </a:lnTo>
                  <a:lnTo>
                    <a:pt x="79" y="252"/>
                  </a:lnTo>
                  <a:lnTo>
                    <a:pt x="70" y="269"/>
                  </a:lnTo>
                  <a:lnTo>
                    <a:pt x="70" y="269"/>
                  </a:lnTo>
                  <a:lnTo>
                    <a:pt x="70" y="269"/>
                  </a:lnTo>
                  <a:lnTo>
                    <a:pt x="63" y="286"/>
                  </a:lnTo>
                  <a:lnTo>
                    <a:pt x="63" y="286"/>
                  </a:lnTo>
                  <a:lnTo>
                    <a:pt x="63" y="286"/>
                  </a:lnTo>
                  <a:lnTo>
                    <a:pt x="53" y="305"/>
                  </a:lnTo>
                  <a:lnTo>
                    <a:pt x="53" y="305"/>
                  </a:lnTo>
                  <a:lnTo>
                    <a:pt x="53" y="305"/>
                  </a:lnTo>
                  <a:lnTo>
                    <a:pt x="45" y="322"/>
                  </a:lnTo>
                  <a:lnTo>
                    <a:pt x="45" y="322"/>
                  </a:lnTo>
                  <a:lnTo>
                    <a:pt x="45" y="322"/>
                  </a:lnTo>
                  <a:lnTo>
                    <a:pt x="35" y="339"/>
                  </a:lnTo>
                  <a:lnTo>
                    <a:pt x="35" y="339"/>
                  </a:lnTo>
                  <a:lnTo>
                    <a:pt x="35" y="339"/>
                  </a:lnTo>
                  <a:lnTo>
                    <a:pt x="23" y="356"/>
                  </a:lnTo>
                  <a:lnTo>
                    <a:pt x="23" y="356"/>
                  </a:lnTo>
                  <a:lnTo>
                    <a:pt x="23" y="356"/>
                  </a:lnTo>
                  <a:lnTo>
                    <a:pt x="12" y="374"/>
                  </a:lnTo>
                  <a:lnTo>
                    <a:pt x="12" y="374"/>
                  </a:lnTo>
                  <a:lnTo>
                    <a:pt x="12" y="374"/>
                  </a:lnTo>
                  <a:lnTo>
                    <a:pt x="0" y="389"/>
                  </a:lnTo>
                  <a:lnTo>
                    <a:pt x="0" y="389"/>
                  </a:lnTo>
                  <a:lnTo>
                    <a:pt x="0" y="814"/>
                  </a:lnTo>
                  <a:lnTo>
                    <a:pt x="0" y="814"/>
                  </a:lnTo>
                  <a:lnTo>
                    <a:pt x="12" y="798"/>
                  </a:lnTo>
                  <a:lnTo>
                    <a:pt x="12" y="798"/>
                  </a:lnTo>
                  <a:lnTo>
                    <a:pt x="12" y="798"/>
                  </a:lnTo>
                  <a:lnTo>
                    <a:pt x="23" y="781"/>
                  </a:lnTo>
                  <a:lnTo>
                    <a:pt x="23" y="781"/>
                  </a:lnTo>
                  <a:lnTo>
                    <a:pt x="23" y="781"/>
                  </a:lnTo>
                  <a:lnTo>
                    <a:pt x="35" y="764"/>
                  </a:lnTo>
                  <a:lnTo>
                    <a:pt x="35" y="764"/>
                  </a:lnTo>
                  <a:lnTo>
                    <a:pt x="35" y="764"/>
                  </a:lnTo>
                  <a:lnTo>
                    <a:pt x="45" y="747"/>
                  </a:lnTo>
                  <a:lnTo>
                    <a:pt x="45" y="747"/>
                  </a:lnTo>
                  <a:lnTo>
                    <a:pt x="45" y="747"/>
                  </a:lnTo>
                  <a:lnTo>
                    <a:pt x="53" y="730"/>
                  </a:lnTo>
                  <a:lnTo>
                    <a:pt x="53" y="730"/>
                  </a:lnTo>
                  <a:lnTo>
                    <a:pt x="53" y="730"/>
                  </a:lnTo>
                  <a:lnTo>
                    <a:pt x="63" y="711"/>
                  </a:lnTo>
                  <a:lnTo>
                    <a:pt x="63" y="711"/>
                  </a:lnTo>
                  <a:lnTo>
                    <a:pt x="63" y="711"/>
                  </a:lnTo>
                  <a:lnTo>
                    <a:pt x="70" y="694"/>
                  </a:lnTo>
                  <a:lnTo>
                    <a:pt x="70" y="694"/>
                  </a:lnTo>
                  <a:lnTo>
                    <a:pt x="70" y="694"/>
                  </a:lnTo>
                  <a:lnTo>
                    <a:pt x="79" y="677"/>
                  </a:lnTo>
                  <a:lnTo>
                    <a:pt x="79" y="677"/>
                  </a:lnTo>
                  <a:lnTo>
                    <a:pt x="79" y="677"/>
                  </a:lnTo>
                  <a:lnTo>
                    <a:pt x="86" y="660"/>
                  </a:lnTo>
                  <a:lnTo>
                    <a:pt x="86" y="660"/>
                  </a:lnTo>
                  <a:lnTo>
                    <a:pt x="86" y="660"/>
                  </a:lnTo>
                  <a:lnTo>
                    <a:pt x="93" y="641"/>
                  </a:lnTo>
                  <a:lnTo>
                    <a:pt x="93" y="641"/>
                  </a:lnTo>
                  <a:lnTo>
                    <a:pt x="93" y="641"/>
                  </a:lnTo>
                  <a:lnTo>
                    <a:pt x="99" y="624"/>
                  </a:lnTo>
                  <a:lnTo>
                    <a:pt x="99" y="624"/>
                  </a:lnTo>
                  <a:lnTo>
                    <a:pt x="99" y="624"/>
                  </a:lnTo>
                  <a:lnTo>
                    <a:pt x="105" y="605"/>
                  </a:lnTo>
                  <a:lnTo>
                    <a:pt x="105" y="605"/>
                  </a:lnTo>
                  <a:lnTo>
                    <a:pt x="105" y="605"/>
                  </a:lnTo>
                  <a:lnTo>
                    <a:pt x="110" y="588"/>
                  </a:lnTo>
                  <a:lnTo>
                    <a:pt x="110" y="588"/>
                  </a:lnTo>
                  <a:lnTo>
                    <a:pt x="110" y="588"/>
                  </a:lnTo>
                  <a:lnTo>
                    <a:pt x="115" y="570"/>
                  </a:lnTo>
                  <a:lnTo>
                    <a:pt x="115" y="570"/>
                  </a:lnTo>
                  <a:lnTo>
                    <a:pt x="115" y="570"/>
                  </a:lnTo>
                  <a:lnTo>
                    <a:pt x="119" y="551"/>
                  </a:lnTo>
                  <a:lnTo>
                    <a:pt x="119" y="551"/>
                  </a:lnTo>
                  <a:lnTo>
                    <a:pt x="119" y="551"/>
                  </a:lnTo>
                  <a:lnTo>
                    <a:pt x="123" y="534"/>
                  </a:lnTo>
                  <a:lnTo>
                    <a:pt x="123" y="534"/>
                  </a:lnTo>
                  <a:lnTo>
                    <a:pt x="123" y="534"/>
                  </a:lnTo>
                  <a:lnTo>
                    <a:pt x="126" y="515"/>
                  </a:lnTo>
                  <a:lnTo>
                    <a:pt x="126" y="515"/>
                  </a:lnTo>
                  <a:lnTo>
                    <a:pt x="126" y="515"/>
                  </a:lnTo>
                  <a:lnTo>
                    <a:pt x="129" y="498"/>
                  </a:lnTo>
                  <a:lnTo>
                    <a:pt x="129" y="498"/>
                  </a:lnTo>
                  <a:lnTo>
                    <a:pt x="129" y="498"/>
                  </a:lnTo>
                  <a:lnTo>
                    <a:pt x="130" y="479"/>
                  </a:lnTo>
                  <a:lnTo>
                    <a:pt x="130" y="479"/>
                  </a:lnTo>
                  <a:lnTo>
                    <a:pt x="130" y="479"/>
                  </a:lnTo>
                  <a:lnTo>
                    <a:pt x="132" y="461"/>
                  </a:lnTo>
                  <a:lnTo>
                    <a:pt x="132" y="461"/>
                  </a:lnTo>
                  <a:lnTo>
                    <a:pt x="132" y="461"/>
                  </a:lnTo>
                  <a:lnTo>
                    <a:pt x="133" y="442"/>
                  </a:lnTo>
                  <a:lnTo>
                    <a:pt x="133" y="442"/>
                  </a:lnTo>
                  <a:lnTo>
                    <a:pt x="133" y="442"/>
                  </a:lnTo>
                  <a:lnTo>
                    <a:pt x="133" y="425"/>
                  </a:lnTo>
                  <a:lnTo>
                    <a:pt x="133" y="425"/>
                  </a:lnTo>
                  <a:lnTo>
                    <a:pt x="133" y="0"/>
                  </a:lnTo>
                  <a:close/>
                </a:path>
              </a:pathLst>
            </a:custGeom>
            <a:solidFill>
              <a:srgbClr val="4d4d80"/>
            </a:solidFill>
            <a:ln w="936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1656" name=""/>
            <p:cNvSpPr/>
            <p:nvPr/>
          </p:nvSpPr>
          <p:spPr>
            <a:xfrm>
              <a:off x="6411960" y="3206880"/>
              <a:ext cx="1334880" cy="645840"/>
            </a:xfrm>
            <a:custGeom>
              <a:avLst/>
              <a:gdLst/>
              <a:ahLst/>
              <a:rect l="l" t="t" r="r" b="b"/>
              <a:pathLst>
                <a:path w="1681" h="814">
                  <a:moveTo>
                    <a:pt x="0" y="0"/>
                  </a:moveTo>
                  <a:lnTo>
                    <a:pt x="1681" y="389"/>
                  </a:lnTo>
                  <a:lnTo>
                    <a:pt x="1681" y="814"/>
                  </a:lnTo>
                  <a:lnTo>
                    <a:pt x="0" y="425"/>
                  </a:lnTo>
                  <a:lnTo>
                    <a:pt x="0" y="0"/>
                  </a:lnTo>
                  <a:close/>
                </a:path>
              </a:pathLst>
            </a:custGeom>
            <a:solidFill>
              <a:srgbClr val="4d4d80"/>
            </a:solidFill>
            <a:ln w="936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1657" name=""/>
            <p:cNvSpPr/>
            <p:nvPr/>
          </p:nvSpPr>
          <p:spPr>
            <a:xfrm>
              <a:off x="7113600" y="3878280"/>
              <a:ext cx="1085760" cy="843120"/>
            </a:xfrm>
            <a:custGeom>
              <a:avLst/>
              <a:gdLst/>
              <a:ahLst/>
              <a:rect l="l" t="t" r="r" b="b"/>
              <a:pathLst>
                <a:path w="1367" h="1060">
                  <a:moveTo>
                    <a:pt x="1367" y="0"/>
                  </a:moveTo>
                  <a:lnTo>
                    <a:pt x="1367" y="0"/>
                  </a:lnTo>
                  <a:lnTo>
                    <a:pt x="1356" y="17"/>
                  </a:lnTo>
                  <a:lnTo>
                    <a:pt x="1356" y="17"/>
                  </a:lnTo>
                  <a:lnTo>
                    <a:pt x="1356" y="17"/>
                  </a:lnTo>
                  <a:lnTo>
                    <a:pt x="1343" y="34"/>
                  </a:lnTo>
                  <a:lnTo>
                    <a:pt x="1343" y="34"/>
                  </a:lnTo>
                  <a:lnTo>
                    <a:pt x="1343" y="34"/>
                  </a:lnTo>
                  <a:lnTo>
                    <a:pt x="1330" y="50"/>
                  </a:lnTo>
                  <a:lnTo>
                    <a:pt x="1330" y="50"/>
                  </a:lnTo>
                  <a:lnTo>
                    <a:pt x="1330" y="50"/>
                  </a:lnTo>
                  <a:lnTo>
                    <a:pt x="1316" y="67"/>
                  </a:lnTo>
                  <a:lnTo>
                    <a:pt x="1316" y="67"/>
                  </a:lnTo>
                  <a:lnTo>
                    <a:pt x="1316" y="67"/>
                  </a:lnTo>
                  <a:lnTo>
                    <a:pt x="1302" y="82"/>
                  </a:lnTo>
                  <a:lnTo>
                    <a:pt x="1302" y="82"/>
                  </a:lnTo>
                  <a:lnTo>
                    <a:pt x="1302" y="82"/>
                  </a:lnTo>
                  <a:lnTo>
                    <a:pt x="1287" y="100"/>
                  </a:lnTo>
                  <a:lnTo>
                    <a:pt x="1287" y="100"/>
                  </a:lnTo>
                  <a:lnTo>
                    <a:pt x="1287" y="100"/>
                  </a:lnTo>
                  <a:lnTo>
                    <a:pt x="1273" y="115"/>
                  </a:lnTo>
                  <a:lnTo>
                    <a:pt x="1273" y="115"/>
                  </a:lnTo>
                  <a:lnTo>
                    <a:pt x="1273" y="115"/>
                  </a:lnTo>
                  <a:lnTo>
                    <a:pt x="1257" y="131"/>
                  </a:lnTo>
                  <a:lnTo>
                    <a:pt x="1257" y="131"/>
                  </a:lnTo>
                  <a:lnTo>
                    <a:pt x="1257" y="131"/>
                  </a:lnTo>
                  <a:lnTo>
                    <a:pt x="1242" y="147"/>
                  </a:lnTo>
                  <a:lnTo>
                    <a:pt x="1242" y="147"/>
                  </a:lnTo>
                  <a:lnTo>
                    <a:pt x="1242" y="147"/>
                  </a:lnTo>
                  <a:lnTo>
                    <a:pt x="1224" y="163"/>
                  </a:lnTo>
                  <a:lnTo>
                    <a:pt x="1224" y="163"/>
                  </a:lnTo>
                  <a:lnTo>
                    <a:pt x="1224" y="163"/>
                  </a:lnTo>
                  <a:lnTo>
                    <a:pt x="1207" y="177"/>
                  </a:lnTo>
                  <a:lnTo>
                    <a:pt x="1207" y="177"/>
                  </a:lnTo>
                  <a:lnTo>
                    <a:pt x="1207" y="177"/>
                  </a:lnTo>
                  <a:lnTo>
                    <a:pt x="1190" y="193"/>
                  </a:lnTo>
                  <a:lnTo>
                    <a:pt x="1190" y="193"/>
                  </a:lnTo>
                  <a:lnTo>
                    <a:pt x="1190" y="193"/>
                  </a:lnTo>
                  <a:lnTo>
                    <a:pt x="1171" y="207"/>
                  </a:lnTo>
                  <a:lnTo>
                    <a:pt x="1171" y="207"/>
                  </a:lnTo>
                  <a:lnTo>
                    <a:pt x="1171" y="207"/>
                  </a:lnTo>
                  <a:lnTo>
                    <a:pt x="1153" y="223"/>
                  </a:lnTo>
                  <a:lnTo>
                    <a:pt x="1153" y="223"/>
                  </a:lnTo>
                  <a:lnTo>
                    <a:pt x="1153" y="223"/>
                  </a:lnTo>
                  <a:lnTo>
                    <a:pt x="1134" y="237"/>
                  </a:lnTo>
                  <a:lnTo>
                    <a:pt x="1134" y="237"/>
                  </a:lnTo>
                  <a:lnTo>
                    <a:pt x="1134" y="237"/>
                  </a:lnTo>
                  <a:lnTo>
                    <a:pt x="1116" y="251"/>
                  </a:lnTo>
                  <a:lnTo>
                    <a:pt x="1116" y="251"/>
                  </a:lnTo>
                  <a:lnTo>
                    <a:pt x="1116" y="251"/>
                  </a:lnTo>
                  <a:lnTo>
                    <a:pt x="1096" y="265"/>
                  </a:lnTo>
                  <a:lnTo>
                    <a:pt x="1096" y="265"/>
                  </a:lnTo>
                  <a:lnTo>
                    <a:pt x="1096" y="265"/>
                  </a:lnTo>
                  <a:lnTo>
                    <a:pt x="1076" y="280"/>
                  </a:lnTo>
                  <a:lnTo>
                    <a:pt x="1076" y="280"/>
                  </a:lnTo>
                  <a:lnTo>
                    <a:pt x="1076" y="280"/>
                  </a:lnTo>
                  <a:lnTo>
                    <a:pt x="1054" y="293"/>
                  </a:lnTo>
                  <a:lnTo>
                    <a:pt x="1054" y="293"/>
                  </a:lnTo>
                  <a:lnTo>
                    <a:pt x="1054" y="293"/>
                  </a:lnTo>
                  <a:lnTo>
                    <a:pt x="1034" y="307"/>
                  </a:lnTo>
                  <a:lnTo>
                    <a:pt x="1034" y="307"/>
                  </a:lnTo>
                  <a:lnTo>
                    <a:pt x="1034" y="307"/>
                  </a:lnTo>
                  <a:lnTo>
                    <a:pt x="1013" y="320"/>
                  </a:lnTo>
                  <a:lnTo>
                    <a:pt x="1013" y="320"/>
                  </a:lnTo>
                  <a:lnTo>
                    <a:pt x="1013" y="320"/>
                  </a:lnTo>
                  <a:lnTo>
                    <a:pt x="991" y="333"/>
                  </a:lnTo>
                  <a:lnTo>
                    <a:pt x="991" y="333"/>
                  </a:lnTo>
                  <a:lnTo>
                    <a:pt x="991" y="333"/>
                  </a:lnTo>
                  <a:lnTo>
                    <a:pt x="968" y="347"/>
                  </a:lnTo>
                  <a:lnTo>
                    <a:pt x="968" y="347"/>
                  </a:lnTo>
                  <a:lnTo>
                    <a:pt x="968" y="347"/>
                  </a:lnTo>
                  <a:lnTo>
                    <a:pt x="946" y="358"/>
                  </a:lnTo>
                  <a:lnTo>
                    <a:pt x="946" y="358"/>
                  </a:lnTo>
                  <a:lnTo>
                    <a:pt x="946" y="358"/>
                  </a:lnTo>
                  <a:lnTo>
                    <a:pt x="923" y="371"/>
                  </a:lnTo>
                  <a:lnTo>
                    <a:pt x="923" y="371"/>
                  </a:lnTo>
                  <a:lnTo>
                    <a:pt x="923" y="371"/>
                  </a:lnTo>
                  <a:lnTo>
                    <a:pt x="900" y="384"/>
                  </a:lnTo>
                  <a:lnTo>
                    <a:pt x="900" y="384"/>
                  </a:lnTo>
                  <a:lnTo>
                    <a:pt x="900" y="384"/>
                  </a:lnTo>
                  <a:lnTo>
                    <a:pt x="875" y="396"/>
                  </a:lnTo>
                  <a:lnTo>
                    <a:pt x="875" y="396"/>
                  </a:lnTo>
                  <a:lnTo>
                    <a:pt x="875" y="396"/>
                  </a:lnTo>
                  <a:lnTo>
                    <a:pt x="851" y="407"/>
                  </a:lnTo>
                  <a:lnTo>
                    <a:pt x="851" y="407"/>
                  </a:lnTo>
                  <a:lnTo>
                    <a:pt x="851" y="407"/>
                  </a:lnTo>
                  <a:lnTo>
                    <a:pt x="827" y="420"/>
                  </a:lnTo>
                  <a:lnTo>
                    <a:pt x="827" y="420"/>
                  </a:lnTo>
                  <a:lnTo>
                    <a:pt x="827" y="420"/>
                  </a:lnTo>
                  <a:lnTo>
                    <a:pt x="803" y="430"/>
                  </a:lnTo>
                  <a:lnTo>
                    <a:pt x="803" y="430"/>
                  </a:lnTo>
                  <a:lnTo>
                    <a:pt x="803" y="430"/>
                  </a:lnTo>
                  <a:lnTo>
                    <a:pt x="777" y="441"/>
                  </a:lnTo>
                  <a:lnTo>
                    <a:pt x="777" y="441"/>
                  </a:lnTo>
                  <a:lnTo>
                    <a:pt x="777" y="441"/>
                  </a:lnTo>
                  <a:lnTo>
                    <a:pt x="753" y="453"/>
                  </a:lnTo>
                  <a:lnTo>
                    <a:pt x="753" y="453"/>
                  </a:lnTo>
                  <a:lnTo>
                    <a:pt x="753" y="453"/>
                  </a:lnTo>
                  <a:lnTo>
                    <a:pt x="727" y="463"/>
                  </a:lnTo>
                  <a:lnTo>
                    <a:pt x="727" y="463"/>
                  </a:lnTo>
                  <a:lnTo>
                    <a:pt x="727" y="463"/>
                  </a:lnTo>
                  <a:lnTo>
                    <a:pt x="700" y="473"/>
                  </a:lnTo>
                  <a:lnTo>
                    <a:pt x="700" y="473"/>
                  </a:lnTo>
                  <a:lnTo>
                    <a:pt x="700" y="473"/>
                  </a:lnTo>
                  <a:lnTo>
                    <a:pt x="674" y="483"/>
                  </a:lnTo>
                  <a:lnTo>
                    <a:pt x="674" y="483"/>
                  </a:lnTo>
                  <a:lnTo>
                    <a:pt x="674" y="483"/>
                  </a:lnTo>
                  <a:lnTo>
                    <a:pt x="647" y="493"/>
                  </a:lnTo>
                  <a:lnTo>
                    <a:pt x="647" y="493"/>
                  </a:lnTo>
                  <a:lnTo>
                    <a:pt x="647" y="493"/>
                  </a:lnTo>
                  <a:lnTo>
                    <a:pt x="620" y="503"/>
                  </a:lnTo>
                  <a:lnTo>
                    <a:pt x="620" y="503"/>
                  </a:lnTo>
                  <a:lnTo>
                    <a:pt x="620" y="503"/>
                  </a:lnTo>
                  <a:lnTo>
                    <a:pt x="592" y="511"/>
                  </a:lnTo>
                  <a:lnTo>
                    <a:pt x="592" y="511"/>
                  </a:lnTo>
                  <a:lnTo>
                    <a:pt x="592" y="511"/>
                  </a:lnTo>
                  <a:lnTo>
                    <a:pt x="565" y="520"/>
                  </a:lnTo>
                  <a:lnTo>
                    <a:pt x="565" y="520"/>
                  </a:lnTo>
                  <a:lnTo>
                    <a:pt x="565" y="520"/>
                  </a:lnTo>
                  <a:lnTo>
                    <a:pt x="538" y="530"/>
                  </a:lnTo>
                  <a:lnTo>
                    <a:pt x="538" y="530"/>
                  </a:lnTo>
                  <a:lnTo>
                    <a:pt x="538" y="530"/>
                  </a:lnTo>
                  <a:lnTo>
                    <a:pt x="509" y="537"/>
                  </a:lnTo>
                  <a:lnTo>
                    <a:pt x="509" y="537"/>
                  </a:lnTo>
                  <a:lnTo>
                    <a:pt x="509" y="537"/>
                  </a:lnTo>
                  <a:lnTo>
                    <a:pt x="481" y="546"/>
                  </a:lnTo>
                  <a:lnTo>
                    <a:pt x="481" y="546"/>
                  </a:lnTo>
                  <a:lnTo>
                    <a:pt x="481" y="546"/>
                  </a:lnTo>
                  <a:lnTo>
                    <a:pt x="452" y="554"/>
                  </a:lnTo>
                  <a:lnTo>
                    <a:pt x="452" y="554"/>
                  </a:lnTo>
                  <a:lnTo>
                    <a:pt x="452" y="554"/>
                  </a:lnTo>
                  <a:lnTo>
                    <a:pt x="424" y="561"/>
                  </a:lnTo>
                  <a:lnTo>
                    <a:pt x="424" y="561"/>
                  </a:lnTo>
                  <a:lnTo>
                    <a:pt x="424" y="561"/>
                  </a:lnTo>
                  <a:lnTo>
                    <a:pt x="395" y="569"/>
                  </a:lnTo>
                  <a:lnTo>
                    <a:pt x="395" y="569"/>
                  </a:lnTo>
                  <a:lnTo>
                    <a:pt x="395" y="569"/>
                  </a:lnTo>
                  <a:lnTo>
                    <a:pt x="365" y="576"/>
                  </a:lnTo>
                  <a:lnTo>
                    <a:pt x="365" y="576"/>
                  </a:lnTo>
                  <a:lnTo>
                    <a:pt x="365" y="576"/>
                  </a:lnTo>
                  <a:lnTo>
                    <a:pt x="336" y="581"/>
                  </a:lnTo>
                  <a:lnTo>
                    <a:pt x="336" y="581"/>
                  </a:lnTo>
                  <a:lnTo>
                    <a:pt x="336" y="581"/>
                  </a:lnTo>
                  <a:lnTo>
                    <a:pt x="306" y="589"/>
                  </a:lnTo>
                  <a:lnTo>
                    <a:pt x="306" y="589"/>
                  </a:lnTo>
                  <a:lnTo>
                    <a:pt x="306" y="589"/>
                  </a:lnTo>
                  <a:lnTo>
                    <a:pt x="276" y="594"/>
                  </a:lnTo>
                  <a:lnTo>
                    <a:pt x="276" y="594"/>
                  </a:lnTo>
                  <a:lnTo>
                    <a:pt x="276" y="594"/>
                  </a:lnTo>
                  <a:lnTo>
                    <a:pt x="246" y="600"/>
                  </a:lnTo>
                  <a:lnTo>
                    <a:pt x="246" y="600"/>
                  </a:lnTo>
                  <a:lnTo>
                    <a:pt x="246" y="600"/>
                  </a:lnTo>
                  <a:lnTo>
                    <a:pt x="216" y="606"/>
                  </a:lnTo>
                  <a:lnTo>
                    <a:pt x="216" y="606"/>
                  </a:lnTo>
                  <a:lnTo>
                    <a:pt x="216" y="606"/>
                  </a:lnTo>
                  <a:lnTo>
                    <a:pt x="186" y="611"/>
                  </a:lnTo>
                  <a:lnTo>
                    <a:pt x="186" y="611"/>
                  </a:lnTo>
                  <a:lnTo>
                    <a:pt x="186" y="611"/>
                  </a:lnTo>
                  <a:lnTo>
                    <a:pt x="155" y="616"/>
                  </a:lnTo>
                  <a:lnTo>
                    <a:pt x="155" y="616"/>
                  </a:lnTo>
                  <a:lnTo>
                    <a:pt x="155" y="616"/>
                  </a:lnTo>
                  <a:lnTo>
                    <a:pt x="125" y="620"/>
                  </a:lnTo>
                  <a:lnTo>
                    <a:pt x="125" y="620"/>
                  </a:lnTo>
                  <a:lnTo>
                    <a:pt x="125" y="620"/>
                  </a:lnTo>
                  <a:lnTo>
                    <a:pt x="93" y="624"/>
                  </a:lnTo>
                  <a:lnTo>
                    <a:pt x="93" y="624"/>
                  </a:lnTo>
                  <a:lnTo>
                    <a:pt x="93" y="624"/>
                  </a:lnTo>
                  <a:lnTo>
                    <a:pt x="63" y="629"/>
                  </a:lnTo>
                  <a:lnTo>
                    <a:pt x="63" y="629"/>
                  </a:lnTo>
                  <a:lnTo>
                    <a:pt x="63" y="629"/>
                  </a:lnTo>
                  <a:lnTo>
                    <a:pt x="32" y="631"/>
                  </a:lnTo>
                  <a:lnTo>
                    <a:pt x="32" y="631"/>
                  </a:lnTo>
                  <a:lnTo>
                    <a:pt x="32" y="631"/>
                  </a:lnTo>
                  <a:lnTo>
                    <a:pt x="0" y="636"/>
                  </a:lnTo>
                  <a:lnTo>
                    <a:pt x="0" y="636"/>
                  </a:lnTo>
                  <a:lnTo>
                    <a:pt x="0" y="1060"/>
                  </a:lnTo>
                  <a:lnTo>
                    <a:pt x="0" y="1060"/>
                  </a:lnTo>
                  <a:lnTo>
                    <a:pt x="32" y="1056"/>
                  </a:lnTo>
                  <a:lnTo>
                    <a:pt x="32" y="1056"/>
                  </a:lnTo>
                  <a:lnTo>
                    <a:pt x="32" y="1056"/>
                  </a:lnTo>
                  <a:lnTo>
                    <a:pt x="63" y="1053"/>
                  </a:lnTo>
                  <a:lnTo>
                    <a:pt x="63" y="1053"/>
                  </a:lnTo>
                  <a:lnTo>
                    <a:pt x="63" y="1053"/>
                  </a:lnTo>
                  <a:lnTo>
                    <a:pt x="93" y="1049"/>
                  </a:lnTo>
                  <a:lnTo>
                    <a:pt x="93" y="1049"/>
                  </a:lnTo>
                  <a:lnTo>
                    <a:pt x="93" y="1049"/>
                  </a:lnTo>
                  <a:lnTo>
                    <a:pt x="125" y="1045"/>
                  </a:lnTo>
                  <a:lnTo>
                    <a:pt x="125" y="1045"/>
                  </a:lnTo>
                  <a:lnTo>
                    <a:pt x="125" y="1045"/>
                  </a:lnTo>
                  <a:lnTo>
                    <a:pt x="155" y="1040"/>
                  </a:lnTo>
                  <a:lnTo>
                    <a:pt x="155" y="1040"/>
                  </a:lnTo>
                  <a:lnTo>
                    <a:pt x="155" y="1040"/>
                  </a:lnTo>
                  <a:lnTo>
                    <a:pt x="186" y="1036"/>
                  </a:lnTo>
                  <a:lnTo>
                    <a:pt x="186" y="1036"/>
                  </a:lnTo>
                  <a:lnTo>
                    <a:pt x="186" y="1036"/>
                  </a:lnTo>
                  <a:lnTo>
                    <a:pt x="216" y="1030"/>
                  </a:lnTo>
                  <a:lnTo>
                    <a:pt x="216" y="1030"/>
                  </a:lnTo>
                  <a:lnTo>
                    <a:pt x="216" y="1030"/>
                  </a:lnTo>
                  <a:lnTo>
                    <a:pt x="246" y="1025"/>
                  </a:lnTo>
                  <a:lnTo>
                    <a:pt x="246" y="1025"/>
                  </a:lnTo>
                  <a:lnTo>
                    <a:pt x="246" y="1025"/>
                  </a:lnTo>
                  <a:lnTo>
                    <a:pt x="276" y="1019"/>
                  </a:lnTo>
                  <a:lnTo>
                    <a:pt x="276" y="1019"/>
                  </a:lnTo>
                  <a:lnTo>
                    <a:pt x="276" y="1019"/>
                  </a:lnTo>
                  <a:lnTo>
                    <a:pt x="306" y="1013"/>
                  </a:lnTo>
                  <a:lnTo>
                    <a:pt x="306" y="1013"/>
                  </a:lnTo>
                  <a:lnTo>
                    <a:pt x="306" y="1013"/>
                  </a:lnTo>
                  <a:lnTo>
                    <a:pt x="336" y="1006"/>
                  </a:lnTo>
                  <a:lnTo>
                    <a:pt x="336" y="1006"/>
                  </a:lnTo>
                  <a:lnTo>
                    <a:pt x="336" y="1006"/>
                  </a:lnTo>
                  <a:lnTo>
                    <a:pt x="365" y="1000"/>
                  </a:lnTo>
                  <a:lnTo>
                    <a:pt x="365" y="1000"/>
                  </a:lnTo>
                  <a:lnTo>
                    <a:pt x="365" y="1000"/>
                  </a:lnTo>
                  <a:lnTo>
                    <a:pt x="395" y="993"/>
                  </a:lnTo>
                  <a:lnTo>
                    <a:pt x="395" y="993"/>
                  </a:lnTo>
                  <a:lnTo>
                    <a:pt x="395" y="993"/>
                  </a:lnTo>
                  <a:lnTo>
                    <a:pt x="424" y="986"/>
                  </a:lnTo>
                  <a:lnTo>
                    <a:pt x="424" y="986"/>
                  </a:lnTo>
                  <a:lnTo>
                    <a:pt x="424" y="986"/>
                  </a:lnTo>
                  <a:lnTo>
                    <a:pt x="452" y="979"/>
                  </a:lnTo>
                  <a:lnTo>
                    <a:pt x="452" y="979"/>
                  </a:lnTo>
                  <a:lnTo>
                    <a:pt x="452" y="979"/>
                  </a:lnTo>
                  <a:lnTo>
                    <a:pt x="481" y="970"/>
                  </a:lnTo>
                  <a:lnTo>
                    <a:pt x="481" y="970"/>
                  </a:lnTo>
                  <a:lnTo>
                    <a:pt x="481" y="970"/>
                  </a:lnTo>
                  <a:lnTo>
                    <a:pt x="509" y="962"/>
                  </a:lnTo>
                  <a:lnTo>
                    <a:pt x="509" y="962"/>
                  </a:lnTo>
                  <a:lnTo>
                    <a:pt x="509" y="962"/>
                  </a:lnTo>
                  <a:lnTo>
                    <a:pt x="538" y="955"/>
                  </a:lnTo>
                  <a:lnTo>
                    <a:pt x="538" y="955"/>
                  </a:lnTo>
                  <a:lnTo>
                    <a:pt x="538" y="955"/>
                  </a:lnTo>
                  <a:lnTo>
                    <a:pt x="565" y="945"/>
                  </a:lnTo>
                  <a:lnTo>
                    <a:pt x="565" y="945"/>
                  </a:lnTo>
                  <a:lnTo>
                    <a:pt x="565" y="945"/>
                  </a:lnTo>
                  <a:lnTo>
                    <a:pt x="592" y="936"/>
                  </a:lnTo>
                  <a:lnTo>
                    <a:pt x="592" y="936"/>
                  </a:lnTo>
                  <a:lnTo>
                    <a:pt x="592" y="936"/>
                  </a:lnTo>
                  <a:lnTo>
                    <a:pt x="620" y="927"/>
                  </a:lnTo>
                  <a:lnTo>
                    <a:pt x="620" y="927"/>
                  </a:lnTo>
                  <a:lnTo>
                    <a:pt x="620" y="927"/>
                  </a:lnTo>
                  <a:lnTo>
                    <a:pt x="647" y="917"/>
                  </a:lnTo>
                  <a:lnTo>
                    <a:pt x="647" y="917"/>
                  </a:lnTo>
                  <a:lnTo>
                    <a:pt x="647" y="917"/>
                  </a:lnTo>
                  <a:lnTo>
                    <a:pt x="674" y="907"/>
                  </a:lnTo>
                  <a:lnTo>
                    <a:pt x="674" y="907"/>
                  </a:lnTo>
                  <a:lnTo>
                    <a:pt x="674" y="907"/>
                  </a:lnTo>
                  <a:lnTo>
                    <a:pt x="700" y="897"/>
                  </a:lnTo>
                  <a:lnTo>
                    <a:pt x="700" y="897"/>
                  </a:lnTo>
                  <a:lnTo>
                    <a:pt x="700" y="897"/>
                  </a:lnTo>
                  <a:lnTo>
                    <a:pt x="727" y="887"/>
                  </a:lnTo>
                  <a:lnTo>
                    <a:pt x="727" y="887"/>
                  </a:lnTo>
                  <a:lnTo>
                    <a:pt x="727" y="887"/>
                  </a:lnTo>
                  <a:lnTo>
                    <a:pt x="753" y="877"/>
                  </a:lnTo>
                  <a:lnTo>
                    <a:pt x="753" y="877"/>
                  </a:lnTo>
                  <a:lnTo>
                    <a:pt x="753" y="877"/>
                  </a:lnTo>
                  <a:lnTo>
                    <a:pt x="777" y="866"/>
                  </a:lnTo>
                  <a:lnTo>
                    <a:pt x="777" y="866"/>
                  </a:lnTo>
                  <a:lnTo>
                    <a:pt x="777" y="866"/>
                  </a:lnTo>
                  <a:lnTo>
                    <a:pt x="803" y="855"/>
                  </a:lnTo>
                  <a:lnTo>
                    <a:pt x="803" y="855"/>
                  </a:lnTo>
                  <a:lnTo>
                    <a:pt x="803" y="855"/>
                  </a:lnTo>
                  <a:lnTo>
                    <a:pt x="827" y="845"/>
                  </a:lnTo>
                  <a:lnTo>
                    <a:pt x="827" y="845"/>
                  </a:lnTo>
                  <a:lnTo>
                    <a:pt x="827" y="845"/>
                  </a:lnTo>
                  <a:lnTo>
                    <a:pt x="851" y="832"/>
                  </a:lnTo>
                  <a:lnTo>
                    <a:pt x="851" y="832"/>
                  </a:lnTo>
                  <a:lnTo>
                    <a:pt x="851" y="832"/>
                  </a:lnTo>
                  <a:lnTo>
                    <a:pt x="875" y="820"/>
                  </a:lnTo>
                  <a:lnTo>
                    <a:pt x="875" y="820"/>
                  </a:lnTo>
                  <a:lnTo>
                    <a:pt x="875" y="820"/>
                  </a:lnTo>
                  <a:lnTo>
                    <a:pt x="900" y="809"/>
                  </a:lnTo>
                  <a:lnTo>
                    <a:pt x="900" y="809"/>
                  </a:lnTo>
                  <a:lnTo>
                    <a:pt x="900" y="809"/>
                  </a:lnTo>
                  <a:lnTo>
                    <a:pt x="923" y="796"/>
                  </a:lnTo>
                  <a:lnTo>
                    <a:pt x="923" y="796"/>
                  </a:lnTo>
                  <a:lnTo>
                    <a:pt x="923" y="796"/>
                  </a:lnTo>
                  <a:lnTo>
                    <a:pt x="946" y="783"/>
                  </a:lnTo>
                  <a:lnTo>
                    <a:pt x="946" y="783"/>
                  </a:lnTo>
                  <a:lnTo>
                    <a:pt x="946" y="783"/>
                  </a:lnTo>
                  <a:lnTo>
                    <a:pt x="968" y="772"/>
                  </a:lnTo>
                  <a:lnTo>
                    <a:pt x="968" y="772"/>
                  </a:lnTo>
                  <a:lnTo>
                    <a:pt x="968" y="772"/>
                  </a:lnTo>
                  <a:lnTo>
                    <a:pt x="991" y="757"/>
                  </a:lnTo>
                  <a:lnTo>
                    <a:pt x="991" y="757"/>
                  </a:lnTo>
                  <a:lnTo>
                    <a:pt x="991" y="757"/>
                  </a:lnTo>
                  <a:lnTo>
                    <a:pt x="1013" y="744"/>
                  </a:lnTo>
                  <a:lnTo>
                    <a:pt x="1013" y="744"/>
                  </a:lnTo>
                  <a:lnTo>
                    <a:pt x="1013" y="744"/>
                  </a:lnTo>
                  <a:lnTo>
                    <a:pt x="1034" y="732"/>
                  </a:lnTo>
                  <a:lnTo>
                    <a:pt x="1034" y="732"/>
                  </a:lnTo>
                  <a:lnTo>
                    <a:pt x="1034" y="732"/>
                  </a:lnTo>
                  <a:lnTo>
                    <a:pt x="1054" y="717"/>
                  </a:lnTo>
                  <a:lnTo>
                    <a:pt x="1054" y="717"/>
                  </a:lnTo>
                  <a:lnTo>
                    <a:pt x="1054" y="717"/>
                  </a:lnTo>
                  <a:lnTo>
                    <a:pt x="1076" y="704"/>
                  </a:lnTo>
                  <a:lnTo>
                    <a:pt x="1076" y="704"/>
                  </a:lnTo>
                  <a:lnTo>
                    <a:pt x="1076" y="704"/>
                  </a:lnTo>
                  <a:lnTo>
                    <a:pt x="1096" y="690"/>
                  </a:lnTo>
                  <a:lnTo>
                    <a:pt x="1096" y="690"/>
                  </a:lnTo>
                  <a:lnTo>
                    <a:pt x="1096" y="690"/>
                  </a:lnTo>
                  <a:lnTo>
                    <a:pt x="1116" y="676"/>
                  </a:lnTo>
                  <a:lnTo>
                    <a:pt x="1116" y="676"/>
                  </a:lnTo>
                  <a:lnTo>
                    <a:pt x="1116" y="676"/>
                  </a:lnTo>
                  <a:lnTo>
                    <a:pt x="1134" y="662"/>
                  </a:lnTo>
                  <a:lnTo>
                    <a:pt x="1134" y="662"/>
                  </a:lnTo>
                  <a:lnTo>
                    <a:pt x="1134" y="662"/>
                  </a:lnTo>
                  <a:lnTo>
                    <a:pt x="1153" y="647"/>
                  </a:lnTo>
                  <a:lnTo>
                    <a:pt x="1153" y="647"/>
                  </a:lnTo>
                  <a:lnTo>
                    <a:pt x="1153" y="647"/>
                  </a:lnTo>
                  <a:lnTo>
                    <a:pt x="1171" y="631"/>
                  </a:lnTo>
                  <a:lnTo>
                    <a:pt x="1171" y="631"/>
                  </a:lnTo>
                  <a:lnTo>
                    <a:pt x="1171" y="631"/>
                  </a:lnTo>
                  <a:lnTo>
                    <a:pt x="1190" y="617"/>
                  </a:lnTo>
                  <a:lnTo>
                    <a:pt x="1190" y="617"/>
                  </a:lnTo>
                  <a:lnTo>
                    <a:pt x="1190" y="617"/>
                  </a:lnTo>
                  <a:lnTo>
                    <a:pt x="1207" y="601"/>
                  </a:lnTo>
                  <a:lnTo>
                    <a:pt x="1207" y="601"/>
                  </a:lnTo>
                  <a:lnTo>
                    <a:pt x="1207" y="601"/>
                  </a:lnTo>
                  <a:lnTo>
                    <a:pt x="1224" y="587"/>
                  </a:lnTo>
                  <a:lnTo>
                    <a:pt x="1224" y="587"/>
                  </a:lnTo>
                  <a:lnTo>
                    <a:pt x="1224" y="587"/>
                  </a:lnTo>
                  <a:lnTo>
                    <a:pt x="1242" y="571"/>
                  </a:lnTo>
                  <a:lnTo>
                    <a:pt x="1242" y="571"/>
                  </a:lnTo>
                  <a:lnTo>
                    <a:pt x="1242" y="571"/>
                  </a:lnTo>
                  <a:lnTo>
                    <a:pt x="1257" y="556"/>
                  </a:lnTo>
                  <a:lnTo>
                    <a:pt x="1257" y="556"/>
                  </a:lnTo>
                  <a:lnTo>
                    <a:pt x="1257" y="556"/>
                  </a:lnTo>
                  <a:lnTo>
                    <a:pt x="1273" y="540"/>
                  </a:lnTo>
                  <a:lnTo>
                    <a:pt x="1273" y="540"/>
                  </a:lnTo>
                  <a:lnTo>
                    <a:pt x="1273" y="540"/>
                  </a:lnTo>
                  <a:lnTo>
                    <a:pt x="1287" y="524"/>
                  </a:lnTo>
                  <a:lnTo>
                    <a:pt x="1287" y="524"/>
                  </a:lnTo>
                  <a:lnTo>
                    <a:pt x="1287" y="524"/>
                  </a:lnTo>
                  <a:lnTo>
                    <a:pt x="1302" y="507"/>
                  </a:lnTo>
                  <a:lnTo>
                    <a:pt x="1302" y="507"/>
                  </a:lnTo>
                  <a:lnTo>
                    <a:pt x="1302" y="507"/>
                  </a:lnTo>
                  <a:lnTo>
                    <a:pt x="1316" y="491"/>
                  </a:lnTo>
                  <a:lnTo>
                    <a:pt x="1316" y="491"/>
                  </a:lnTo>
                  <a:lnTo>
                    <a:pt x="1316" y="491"/>
                  </a:lnTo>
                  <a:lnTo>
                    <a:pt x="1330" y="474"/>
                  </a:lnTo>
                  <a:lnTo>
                    <a:pt x="1330" y="474"/>
                  </a:lnTo>
                  <a:lnTo>
                    <a:pt x="1330" y="474"/>
                  </a:lnTo>
                  <a:lnTo>
                    <a:pt x="1343" y="458"/>
                  </a:lnTo>
                  <a:lnTo>
                    <a:pt x="1343" y="458"/>
                  </a:lnTo>
                  <a:lnTo>
                    <a:pt x="1343" y="458"/>
                  </a:lnTo>
                  <a:lnTo>
                    <a:pt x="1356" y="441"/>
                  </a:lnTo>
                  <a:lnTo>
                    <a:pt x="1356" y="441"/>
                  </a:lnTo>
                  <a:lnTo>
                    <a:pt x="1356" y="441"/>
                  </a:lnTo>
                  <a:lnTo>
                    <a:pt x="1367" y="424"/>
                  </a:lnTo>
                  <a:lnTo>
                    <a:pt x="1367" y="424"/>
                  </a:lnTo>
                  <a:lnTo>
                    <a:pt x="1367" y="0"/>
                  </a:lnTo>
                  <a:close/>
                </a:path>
              </a:pathLst>
            </a:custGeom>
            <a:solidFill>
              <a:srgbClr val="4d1a33"/>
            </a:solidFill>
            <a:ln w="936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1658" name=""/>
            <p:cNvSpPr/>
            <p:nvPr/>
          </p:nvSpPr>
          <p:spPr>
            <a:xfrm>
              <a:off x="6864480" y="3527280"/>
              <a:ext cx="249120" cy="1150920"/>
            </a:xfrm>
            <a:custGeom>
              <a:avLst/>
              <a:gdLst/>
              <a:ahLst/>
              <a:rect l="l" t="t" r="r" b="b"/>
              <a:pathLst>
                <a:path w="314" h="1449">
                  <a:moveTo>
                    <a:pt x="0" y="0"/>
                  </a:moveTo>
                  <a:lnTo>
                    <a:pt x="314" y="1025"/>
                  </a:lnTo>
                  <a:lnTo>
                    <a:pt x="314" y="1449"/>
                  </a:lnTo>
                  <a:lnTo>
                    <a:pt x="0" y="424"/>
                  </a:lnTo>
                  <a:lnTo>
                    <a:pt x="0" y="0"/>
                  </a:lnTo>
                  <a:close/>
                </a:path>
              </a:pathLst>
            </a:custGeom>
            <a:solidFill>
              <a:srgbClr val="4d1a33"/>
            </a:solidFill>
            <a:ln w="936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1659" name=""/>
            <p:cNvSpPr/>
            <p:nvPr/>
          </p:nvSpPr>
          <p:spPr>
            <a:xfrm>
              <a:off x="6864480" y="3570120"/>
              <a:ext cx="1334880" cy="812880"/>
            </a:xfrm>
            <a:custGeom>
              <a:avLst/>
              <a:gdLst/>
              <a:ahLst/>
              <a:rect l="l" t="t" r="r" b="b"/>
              <a:pathLst>
                <a:path w="1681" h="1025">
                  <a:moveTo>
                    <a:pt x="1681" y="389"/>
                  </a:moveTo>
                  <a:lnTo>
                    <a:pt x="1681" y="389"/>
                  </a:lnTo>
                  <a:lnTo>
                    <a:pt x="1670" y="406"/>
                  </a:lnTo>
                  <a:lnTo>
                    <a:pt x="1670" y="406"/>
                  </a:lnTo>
                  <a:lnTo>
                    <a:pt x="1670" y="406"/>
                  </a:lnTo>
                  <a:lnTo>
                    <a:pt x="1657" y="423"/>
                  </a:lnTo>
                  <a:lnTo>
                    <a:pt x="1657" y="423"/>
                  </a:lnTo>
                  <a:lnTo>
                    <a:pt x="1657" y="423"/>
                  </a:lnTo>
                  <a:lnTo>
                    <a:pt x="1644" y="439"/>
                  </a:lnTo>
                  <a:lnTo>
                    <a:pt x="1644" y="439"/>
                  </a:lnTo>
                  <a:lnTo>
                    <a:pt x="1644" y="439"/>
                  </a:lnTo>
                  <a:lnTo>
                    <a:pt x="1630" y="456"/>
                  </a:lnTo>
                  <a:lnTo>
                    <a:pt x="1630" y="456"/>
                  </a:lnTo>
                  <a:lnTo>
                    <a:pt x="1630" y="456"/>
                  </a:lnTo>
                  <a:lnTo>
                    <a:pt x="1616" y="471"/>
                  </a:lnTo>
                  <a:lnTo>
                    <a:pt x="1616" y="471"/>
                  </a:lnTo>
                  <a:lnTo>
                    <a:pt x="1616" y="471"/>
                  </a:lnTo>
                  <a:lnTo>
                    <a:pt x="1601" y="489"/>
                  </a:lnTo>
                  <a:lnTo>
                    <a:pt x="1601" y="489"/>
                  </a:lnTo>
                  <a:lnTo>
                    <a:pt x="1601" y="489"/>
                  </a:lnTo>
                  <a:lnTo>
                    <a:pt x="1587" y="504"/>
                  </a:lnTo>
                  <a:lnTo>
                    <a:pt x="1587" y="504"/>
                  </a:lnTo>
                  <a:lnTo>
                    <a:pt x="1587" y="504"/>
                  </a:lnTo>
                  <a:lnTo>
                    <a:pt x="1571" y="520"/>
                  </a:lnTo>
                  <a:lnTo>
                    <a:pt x="1571" y="520"/>
                  </a:lnTo>
                  <a:lnTo>
                    <a:pt x="1571" y="520"/>
                  </a:lnTo>
                  <a:lnTo>
                    <a:pt x="1556" y="536"/>
                  </a:lnTo>
                  <a:lnTo>
                    <a:pt x="1556" y="536"/>
                  </a:lnTo>
                  <a:lnTo>
                    <a:pt x="1556" y="536"/>
                  </a:lnTo>
                  <a:lnTo>
                    <a:pt x="1538" y="552"/>
                  </a:lnTo>
                  <a:lnTo>
                    <a:pt x="1538" y="552"/>
                  </a:lnTo>
                  <a:lnTo>
                    <a:pt x="1538" y="552"/>
                  </a:lnTo>
                  <a:lnTo>
                    <a:pt x="1521" y="566"/>
                  </a:lnTo>
                  <a:lnTo>
                    <a:pt x="1521" y="566"/>
                  </a:lnTo>
                  <a:lnTo>
                    <a:pt x="1521" y="566"/>
                  </a:lnTo>
                  <a:lnTo>
                    <a:pt x="1504" y="582"/>
                  </a:lnTo>
                  <a:lnTo>
                    <a:pt x="1504" y="582"/>
                  </a:lnTo>
                  <a:lnTo>
                    <a:pt x="1504" y="582"/>
                  </a:lnTo>
                  <a:lnTo>
                    <a:pt x="1485" y="596"/>
                  </a:lnTo>
                  <a:lnTo>
                    <a:pt x="1485" y="596"/>
                  </a:lnTo>
                  <a:lnTo>
                    <a:pt x="1485" y="596"/>
                  </a:lnTo>
                  <a:lnTo>
                    <a:pt x="1467" y="612"/>
                  </a:lnTo>
                  <a:lnTo>
                    <a:pt x="1467" y="612"/>
                  </a:lnTo>
                  <a:lnTo>
                    <a:pt x="1467" y="612"/>
                  </a:lnTo>
                  <a:lnTo>
                    <a:pt x="1448" y="626"/>
                  </a:lnTo>
                  <a:lnTo>
                    <a:pt x="1448" y="626"/>
                  </a:lnTo>
                  <a:lnTo>
                    <a:pt x="1448" y="626"/>
                  </a:lnTo>
                  <a:lnTo>
                    <a:pt x="1430" y="640"/>
                  </a:lnTo>
                  <a:lnTo>
                    <a:pt x="1430" y="640"/>
                  </a:lnTo>
                  <a:lnTo>
                    <a:pt x="1430" y="640"/>
                  </a:lnTo>
                  <a:lnTo>
                    <a:pt x="1410" y="654"/>
                  </a:lnTo>
                  <a:lnTo>
                    <a:pt x="1410" y="654"/>
                  </a:lnTo>
                  <a:lnTo>
                    <a:pt x="1410" y="654"/>
                  </a:lnTo>
                  <a:lnTo>
                    <a:pt x="1390" y="669"/>
                  </a:lnTo>
                  <a:lnTo>
                    <a:pt x="1390" y="669"/>
                  </a:lnTo>
                  <a:lnTo>
                    <a:pt x="1390" y="669"/>
                  </a:lnTo>
                  <a:lnTo>
                    <a:pt x="1368" y="682"/>
                  </a:lnTo>
                  <a:lnTo>
                    <a:pt x="1368" y="682"/>
                  </a:lnTo>
                  <a:lnTo>
                    <a:pt x="1368" y="682"/>
                  </a:lnTo>
                  <a:lnTo>
                    <a:pt x="1348" y="696"/>
                  </a:lnTo>
                  <a:lnTo>
                    <a:pt x="1348" y="696"/>
                  </a:lnTo>
                  <a:lnTo>
                    <a:pt x="1348" y="696"/>
                  </a:lnTo>
                  <a:lnTo>
                    <a:pt x="1327" y="709"/>
                  </a:lnTo>
                  <a:lnTo>
                    <a:pt x="1327" y="709"/>
                  </a:lnTo>
                  <a:lnTo>
                    <a:pt x="1327" y="709"/>
                  </a:lnTo>
                  <a:lnTo>
                    <a:pt x="1305" y="722"/>
                  </a:lnTo>
                  <a:lnTo>
                    <a:pt x="1305" y="722"/>
                  </a:lnTo>
                  <a:lnTo>
                    <a:pt x="1305" y="722"/>
                  </a:lnTo>
                  <a:lnTo>
                    <a:pt x="1282" y="736"/>
                  </a:lnTo>
                  <a:lnTo>
                    <a:pt x="1282" y="736"/>
                  </a:lnTo>
                  <a:lnTo>
                    <a:pt x="1282" y="736"/>
                  </a:lnTo>
                  <a:lnTo>
                    <a:pt x="1260" y="747"/>
                  </a:lnTo>
                  <a:lnTo>
                    <a:pt x="1260" y="747"/>
                  </a:lnTo>
                  <a:lnTo>
                    <a:pt x="1260" y="747"/>
                  </a:lnTo>
                  <a:lnTo>
                    <a:pt x="1237" y="760"/>
                  </a:lnTo>
                  <a:lnTo>
                    <a:pt x="1237" y="760"/>
                  </a:lnTo>
                  <a:lnTo>
                    <a:pt x="1237" y="760"/>
                  </a:lnTo>
                  <a:lnTo>
                    <a:pt x="1214" y="773"/>
                  </a:lnTo>
                  <a:lnTo>
                    <a:pt x="1214" y="773"/>
                  </a:lnTo>
                  <a:lnTo>
                    <a:pt x="1214" y="773"/>
                  </a:lnTo>
                  <a:lnTo>
                    <a:pt x="1189" y="785"/>
                  </a:lnTo>
                  <a:lnTo>
                    <a:pt x="1189" y="785"/>
                  </a:lnTo>
                  <a:lnTo>
                    <a:pt x="1189" y="785"/>
                  </a:lnTo>
                  <a:lnTo>
                    <a:pt x="1165" y="796"/>
                  </a:lnTo>
                  <a:lnTo>
                    <a:pt x="1165" y="796"/>
                  </a:lnTo>
                  <a:lnTo>
                    <a:pt x="1165" y="796"/>
                  </a:lnTo>
                  <a:lnTo>
                    <a:pt x="1141" y="809"/>
                  </a:lnTo>
                  <a:lnTo>
                    <a:pt x="1141" y="809"/>
                  </a:lnTo>
                  <a:lnTo>
                    <a:pt x="1141" y="809"/>
                  </a:lnTo>
                  <a:lnTo>
                    <a:pt x="1117" y="819"/>
                  </a:lnTo>
                  <a:lnTo>
                    <a:pt x="1117" y="819"/>
                  </a:lnTo>
                  <a:lnTo>
                    <a:pt x="1117" y="819"/>
                  </a:lnTo>
                  <a:lnTo>
                    <a:pt x="1091" y="830"/>
                  </a:lnTo>
                  <a:lnTo>
                    <a:pt x="1091" y="830"/>
                  </a:lnTo>
                  <a:lnTo>
                    <a:pt x="1091" y="830"/>
                  </a:lnTo>
                  <a:lnTo>
                    <a:pt x="1067" y="842"/>
                  </a:lnTo>
                  <a:lnTo>
                    <a:pt x="1067" y="842"/>
                  </a:lnTo>
                  <a:lnTo>
                    <a:pt x="1067" y="842"/>
                  </a:lnTo>
                  <a:lnTo>
                    <a:pt x="1041" y="852"/>
                  </a:lnTo>
                  <a:lnTo>
                    <a:pt x="1041" y="852"/>
                  </a:lnTo>
                  <a:lnTo>
                    <a:pt x="1041" y="852"/>
                  </a:lnTo>
                  <a:lnTo>
                    <a:pt x="1014" y="862"/>
                  </a:lnTo>
                  <a:lnTo>
                    <a:pt x="1014" y="862"/>
                  </a:lnTo>
                  <a:lnTo>
                    <a:pt x="1014" y="862"/>
                  </a:lnTo>
                  <a:lnTo>
                    <a:pt x="988" y="872"/>
                  </a:lnTo>
                  <a:lnTo>
                    <a:pt x="988" y="872"/>
                  </a:lnTo>
                  <a:lnTo>
                    <a:pt x="988" y="872"/>
                  </a:lnTo>
                  <a:lnTo>
                    <a:pt x="961" y="882"/>
                  </a:lnTo>
                  <a:lnTo>
                    <a:pt x="961" y="882"/>
                  </a:lnTo>
                  <a:lnTo>
                    <a:pt x="961" y="882"/>
                  </a:lnTo>
                  <a:lnTo>
                    <a:pt x="934" y="892"/>
                  </a:lnTo>
                  <a:lnTo>
                    <a:pt x="934" y="892"/>
                  </a:lnTo>
                  <a:lnTo>
                    <a:pt x="934" y="892"/>
                  </a:lnTo>
                  <a:lnTo>
                    <a:pt x="906" y="900"/>
                  </a:lnTo>
                  <a:lnTo>
                    <a:pt x="906" y="900"/>
                  </a:lnTo>
                  <a:lnTo>
                    <a:pt x="906" y="900"/>
                  </a:lnTo>
                  <a:lnTo>
                    <a:pt x="879" y="909"/>
                  </a:lnTo>
                  <a:lnTo>
                    <a:pt x="879" y="909"/>
                  </a:lnTo>
                  <a:lnTo>
                    <a:pt x="879" y="909"/>
                  </a:lnTo>
                  <a:lnTo>
                    <a:pt x="852" y="919"/>
                  </a:lnTo>
                  <a:lnTo>
                    <a:pt x="852" y="919"/>
                  </a:lnTo>
                  <a:lnTo>
                    <a:pt x="852" y="919"/>
                  </a:lnTo>
                  <a:lnTo>
                    <a:pt x="823" y="926"/>
                  </a:lnTo>
                  <a:lnTo>
                    <a:pt x="823" y="926"/>
                  </a:lnTo>
                  <a:lnTo>
                    <a:pt x="823" y="926"/>
                  </a:lnTo>
                  <a:lnTo>
                    <a:pt x="795" y="935"/>
                  </a:lnTo>
                  <a:lnTo>
                    <a:pt x="795" y="935"/>
                  </a:lnTo>
                  <a:lnTo>
                    <a:pt x="795" y="935"/>
                  </a:lnTo>
                  <a:lnTo>
                    <a:pt x="766" y="943"/>
                  </a:lnTo>
                  <a:lnTo>
                    <a:pt x="766" y="943"/>
                  </a:lnTo>
                  <a:lnTo>
                    <a:pt x="766" y="943"/>
                  </a:lnTo>
                  <a:lnTo>
                    <a:pt x="738" y="950"/>
                  </a:lnTo>
                  <a:lnTo>
                    <a:pt x="738" y="950"/>
                  </a:lnTo>
                  <a:lnTo>
                    <a:pt x="738" y="950"/>
                  </a:lnTo>
                  <a:lnTo>
                    <a:pt x="709" y="958"/>
                  </a:lnTo>
                  <a:lnTo>
                    <a:pt x="709" y="958"/>
                  </a:lnTo>
                  <a:lnTo>
                    <a:pt x="709" y="958"/>
                  </a:lnTo>
                  <a:lnTo>
                    <a:pt x="679" y="965"/>
                  </a:lnTo>
                  <a:lnTo>
                    <a:pt x="679" y="965"/>
                  </a:lnTo>
                  <a:lnTo>
                    <a:pt x="679" y="965"/>
                  </a:lnTo>
                  <a:lnTo>
                    <a:pt x="650" y="970"/>
                  </a:lnTo>
                  <a:lnTo>
                    <a:pt x="650" y="970"/>
                  </a:lnTo>
                  <a:lnTo>
                    <a:pt x="650" y="970"/>
                  </a:lnTo>
                  <a:lnTo>
                    <a:pt x="620" y="978"/>
                  </a:lnTo>
                  <a:lnTo>
                    <a:pt x="620" y="978"/>
                  </a:lnTo>
                  <a:lnTo>
                    <a:pt x="620" y="978"/>
                  </a:lnTo>
                  <a:lnTo>
                    <a:pt x="590" y="983"/>
                  </a:lnTo>
                  <a:lnTo>
                    <a:pt x="590" y="983"/>
                  </a:lnTo>
                  <a:lnTo>
                    <a:pt x="590" y="983"/>
                  </a:lnTo>
                  <a:lnTo>
                    <a:pt x="560" y="989"/>
                  </a:lnTo>
                  <a:lnTo>
                    <a:pt x="560" y="989"/>
                  </a:lnTo>
                  <a:lnTo>
                    <a:pt x="560" y="989"/>
                  </a:lnTo>
                  <a:lnTo>
                    <a:pt x="530" y="995"/>
                  </a:lnTo>
                  <a:lnTo>
                    <a:pt x="530" y="995"/>
                  </a:lnTo>
                  <a:lnTo>
                    <a:pt x="530" y="995"/>
                  </a:lnTo>
                  <a:lnTo>
                    <a:pt x="500" y="1000"/>
                  </a:lnTo>
                  <a:lnTo>
                    <a:pt x="500" y="1000"/>
                  </a:lnTo>
                  <a:lnTo>
                    <a:pt x="500" y="1000"/>
                  </a:lnTo>
                  <a:lnTo>
                    <a:pt x="469" y="1005"/>
                  </a:lnTo>
                  <a:lnTo>
                    <a:pt x="469" y="1005"/>
                  </a:lnTo>
                  <a:lnTo>
                    <a:pt x="469" y="1005"/>
                  </a:lnTo>
                  <a:lnTo>
                    <a:pt x="439" y="1009"/>
                  </a:lnTo>
                  <a:lnTo>
                    <a:pt x="439" y="1009"/>
                  </a:lnTo>
                  <a:lnTo>
                    <a:pt x="439" y="1009"/>
                  </a:lnTo>
                  <a:lnTo>
                    <a:pt x="407" y="1013"/>
                  </a:lnTo>
                  <a:lnTo>
                    <a:pt x="407" y="1013"/>
                  </a:lnTo>
                  <a:lnTo>
                    <a:pt x="407" y="1013"/>
                  </a:lnTo>
                  <a:lnTo>
                    <a:pt x="377" y="1018"/>
                  </a:lnTo>
                  <a:lnTo>
                    <a:pt x="377" y="1018"/>
                  </a:lnTo>
                  <a:lnTo>
                    <a:pt x="377" y="1018"/>
                  </a:lnTo>
                  <a:lnTo>
                    <a:pt x="346" y="1020"/>
                  </a:lnTo>
                  <a:lnTo>
                    <a:pt x="346" y="1020"/>
                  </a:lnTo>
                  <a:lnTo>
                    <a:pt x="346" y="1020"/>
                  </a:lnTo>
                  <a:lnTo>
                    <a:pt x="314" y="1025"/>
                  </a:lnTo>
                  <a:lnTo>
                    <a:pt x="314" y="1025"/>
                  </a:lnTo>
                  <a:lnTo>
                    <a:pt x="0" y="0"/>
                  </a:lnTo>
                  <a:lnTo>
                    <a:pt x="1681" y="389"/>
                  </a:lnTo>
                  <a:close/>
                </a:path>
              </a:pathLst>
            </a:custGeom>
            <a:solidFill>
              <a:srgbClr val="993366"/>
            </a:solidFill>
            <a:ln w="936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1660" name=""/>
            <p:cNvSpPr/>
            <p:nvPr/>
          </p:nvSpPr>
          <p:spPr>
            <a:xfrm>
              <a:off x="4971960" y="3249720"/>
              <a:ext cx="1690920" cy="1163520"/>
            </a:xfrm>
            <a:custGeom>
              <a:avLst/>
              <a:gdLst/>
              <a:ahLst/>
              <a:rect l="l" t="t" r="r" b="b"/>
              <a:pathLst>
                <a:path w="2129" h="1466">
                  <a:moveTo>
                    <a:pt x="2129" y="1026"/>
                  </a:moveTo>
                  <a:lnTo>
                    <a:pt x="2129" y="1026"/>
                  </a:lnTo>
                  <a:lnTo>
                    <a:pt x="2098" y="1028"/>
                  </a:lnTo>
                  <a:lnTo>
                    <a:pt x="2098" y="1028"/>
                  </a:lnTo>
                  <a:lnTo>
                    <a:pt x="2066" y="1031"/>
                  </a:lnTo>
                  <a:lnTo>
                    <a:pt x="2066" y="1031"/>
                  </a:lnTo>
                  <a:lnTo>
                    <a:pt x="2066" y="1031"/>
                  </a:lnTo>
                  <a:lnTo>
                    <a:pt x="2035" y="1033"/>
                  </a:lnTo>
                  <a:lnTo>
                    <a:pt x="2035" y="1033"/>
                  </a:lnTo>
                  <a:lnTo>
                    <a:pt x="2003" y="1036"/>
                  </a:lnTo>
                  <a:lnTo>
                    <a:pt x="2003" y="1036"/>
                  </a:lnTo>
                  <a:lnTo>
                    <a:pt x="2003" y="1036"/>
                  </a:lnTo>
                  <a:lnTo>
                    <a:pt x="1972" y="1037"/>
                  </a:lnTo>
                  <a:lnTo>
                    <a:pt x="1972" y="1037"/>
                  </a:lnTo>
                  <a:lnTo>
                    <a:pt x="1941" y="1038"/>
                  </a:lnTo>
                  <a:lnTo>
                    <a:pt x="1941" y="1038"/>
                  </a:lnTo>
                  <a:lnTo>
                    <a:pt x="1941" y="1038"/>
                  </a:lnTo>
                  <a:lnTo>
                    <a:pt x="1909" y="1040"/>
                  </a:lnTo>
                  <a:lnTo>
                    <a:pt x="1909" y="1040"/>
                  </a:lnTo>
                  <a:lnTo>
                    <a:pt x="1878" y="1040"/>
                  </a:lnTo>
                  <a:lnTo>
                    <a:pt x="1878" y="1040"/>
                  </a:lnTo>
                  <a:lnTo>
                    <a:pt x="1878" y="1040"/>
                  </a:lnTo>
                  <a:lnTo>
                    <a:pt x="1846" y="1041"/>
                  </a:lnTo>
                  <a:lnTo>
                    <a:pt x="1846" y="1041"/>
                  </a:lnTo>
                  <a:lnTo>
                    <a:pt x="1815" y="1041"/>
                  </a:lnTo>
                  <a:lnTo>
                    <a:pt x="1815" y="1041"/>
                  </a:lnTo>
                  <a:lnTo>
                    <a:pt x="1815" y="1041"/>
                  </a:lnTo>
                  <a:lnTo>
                    <a:pt x="1783" y="1041"/>
                  </a:lnTo>
                  <a:lnTo>
                    <a:pt x="1783" y="1041"/>
                  </a:lnTo>
                  <a:lnTo>
                    <a:pt x="1750" y="1040"/>
                  </a:lnTo>
                  <a:lnTo>
                    <a:pt x="1750" y="1040"/>
                  </a:lnTo>
                  <a:lnTo>
                    <a:pt x="1750" y="1040"/>
                  </a:lnTo>
                  <a:lnTo>
                    <a:pt x="1719" y="1040"/>
                  </a:lnTo>
                  <a:lnTo>
                    <a:pt x="1719" y="1040"/>
                  </a:lnTo>
                  <a:lnTo>
                    <a:pt x="1687" y="1038"/>
                  </a:lnTo>
                  <a:lnTo>
                    <a:pt x="1687" y="1038"/>
                  </a:lnTo>
                  <a:lnTo>
                    <a:pt x="1687" y="1038"/>
                  </a:lnTo>
                  <a:lnTo>
                    <a:pt x="1656" y="1037"/>
                  </a:lnTo>
                  <a:lnTo>
                    <a:pt x="1656" y="1037"/>
                  </a:lnTo>
                  <a:lnTo>
                    <a:pt x="1625" y="1036"/>
                  </a:lnTo>
                  <a:lnTo>
                    <a:pt x="1625" y="1036"/>
                  </a:lnTo>
                  <a:lnTo>
                    <a:pt x="1625" y="1036"/>
                  </a:lnTo>
                  <a:lnTo>
                    <a:pt x="1593" y="1033"/>
                  </a:lnTo>
                  <a:lnTo>
                    <a:pt x="1593" y="1033"/>
                  </a:lnTo>
                  <a:lnTo>
                    <a:pt x="1562" y="1031"/>
                  </a:lnTo>
                  <a:lnTo>
                    <a:pt x="1562" y="1031"/>
                  </a:lnTo>
                  <a:lnTo>
                    <a:pt x="1562" y="1031"/>
                  </a:lnTo>
                  <a:lnTo>
                    <a:pt x="1530" y="1028"/>
                  </a:lnTo>
                  <a:lnTo>
                    <a:pt x="1530" y="1028"/>
                  </a:lnTo>
                  <a:lnTo>
                    <a:pt x="1499" y="1026"/>
                  </a:lnTo>
                  <a:lnTo>
                    <a:pt x="1499" y="1026"/>
                  </a:lnTo>
                  <a:lnTo>
                    <a:pt x="1499" y="1026"/>
                  </a:lnTo>
                  <a:lnTo>
                    <a:pt x="1469" y="1021"/>
                  </a:lnTo>
                  <a:lnTo>
                    <a:pt x="1469" y="1021"/>
                  </a:lnTo>
                  <a:lnTo>
                    <a:pt x="1437" y="1018"/>
                  </a:lnTo>
                  <a:lnTo>
                    <a:pt x="1437" y="1018"/>
                  </a:lnTo>
                  <a:lnTo>
                    <a:pt x="1437" y="1018"/>
                  </a:lnTo>
                  <a:lnTo>
                    <a:pt x="1406" y="1014"/>
                  </a:lnTo>
                  <a:lnTo>
                    <a:pt x="1406" y="1014"/>
                  </a:lnTo>
                  <a:lnTo>
                    <a:pt x="1376" y="1010"/>
                  </a:lnTo>
                  <a:lnTo>
                    <a:pt x="1376" y="1010"/>
                  </a:lnTo>
                  <a:lnTo>
                    <a:pt x="1376" y="1010"/>
                  </a:lnTo>
                  <a:lnTo>
                    <a:pt x="1344" y="1006"/>
                  </a:lnTo>
                  <a:lnTo>
                    <a:pt x="1344" y="1006"/>
                  </a:lnTo>
                  <a:lnTo>
                    <a:pt x="1314" y="1001"/>
                  </a:lnTo>
                  <a:lnTo>
                    <a:pt x="1314" y="1001"/>
                  </a:lnTo>
                  <a:lnTo>
                    <a:pt x="1314" y="1001"/>
                  </a:lnTo>
                  <a:lnTo>
                    <a:pt x="1284" y="996"/>
                  </a:lnTo>
                  <a:lnTo>
                    <a:pt x="1284" y="996"/>
                  </a:lnTo>
                  <a:lnTo>
                    <a:pt x="1254" y="990"/>
                  </a:lnTo>
                  <a:lnTo>
                    <a:pt x="1254" y="990"/>
                  </a:lnTo>
                  <a:lnTo>
                    <a:pt x="1254" y="990"/>
                  </a:lnTo>
                  <a:lnTo>
                    <a:pt x="1224" y="984"/>
                  </a:lnTo>
                  <a:lnTo>
                    <a:pt x="1224" y="984"/>
                  </a:lnTo>
                  <a:lnTo>
                    <a:pt x="1194" y="978"/>
                  </a:lnTo>
                  <a:lnTo>
                    <a:pt x="1194" y="978"/>
                  </a:lnTo>
                  <a:lnTo>
                    <a:pt x="1194" y="978"/>
                  </a:lnTo>
                  <a:lnTo>
                    <a:pt x="1164" y="971"/>
                  </a:lnTo>
                  <a:lnTo>
                    <a:pt x="1164" y="971"/>
                  </a:lnTo>
                  <a:lnTo>
                    <a:pt x="1134" y="966"/>
                  </a:lnTo>
                  <a:lnTo>
                    <a:pt x="1134" y="966"/>
                  </a:lnTo>
                  <a:lnTo>
                    <a:pt x="1134" y="966"/>
                  </a:lnTo>
                  <a:lnTo>
                    <a:pt x="1106" y="958"/>
                  </a:lnTo>
                  <a:lnTo>
                    <a:pt x="1106" y="958"/>
                  </a:lnTo>
                  <a:lnTo>
                    <a:pt x="1077" y="951"/>
                  </a:lnTo>
                  <a:lnTo>
                    <a:pt x="1077" y="951"/>
                  </a:lnTo>
                  <a:lnTo>
                    <a:pt x="1077" y="951"/>
                  </a:lnTo>
                  <a:lnTo>
                    <a:pt x="1047" y="944"/>
                  </a:lnTo>
                  <a:lnTo>
                    <a:pt x="1047" y="944"/>
                  </a:lnTo>
                  <a:lnTo>
                    <a:pt x="1018" y="936"/>
                  </a:lnTo>
                  <a:lnTo>
                    <a:pt x="1018" y="936"/>
                  </a:lnTo>
                  <a:lnTo>
                    <a:pt x="1018" y="936"/>
                  </a:lnTo>
                  <a:lnTo>
                    <a:pt x="991" y="927"/>
                  </a:lnTo>
                  <a:lnTo>
                    <a:pt x="991" y="927"/>
                  </a:lnTo>
                  <a:lnTo>
                    <a:pt x="963" y="920"/>
                  </a:lnTo>
                  <a:lnTo>
                    <a:pt x="963" y="920"/>
                  </a:lnTo>
                  <a:lnTo>
                    <a:pt x="963" y="920"/>
                  </a:lnTo>
                  <a:lnTo>
                    <a:pt x="935" y="910"/>
                  </a:lnTo>
                  <a:lnTo>
                    <a:pt x="935" y="910"/>
                  </a:lnTo>
                  <a:lnTo>
                    <a:pt x="907" y="901"/>
                  </a:lnTo>
                  <a:lnTo>
                    <a:pt x="907" y="901"/>
                  </a:lnTo>
                  <a:lnTo>
                    <a:pt x="907" y="901"/>
                  </a:lnTo>
                  <a:lnTo>
                    <a:pt x="880" y="893"/>
                  </a:lnTo>
                  <a:lnTo>
                    <a:pt x="880" y="893"/>
                  </a:lnTo>
                  <a:lnTo>
                    <a:pt x="852" y="883"/>
                  </a:lnTo>
                  <a:lnTo>
                    <a:pt x="852" y="883"/>
                  </a:lnTo>
                  <a:lnTo>
                    <a:pt x="852" y="883"/>
                  </a:lnTo>
                  <a:lnTo>
                    <a:pt x="827" y="873"/>
                  </a:lnTo>
                  <a:lnTo>
                    <a:pt x="827" y="873"/>
                  </a:lnTo>
                  <a:lnTo>
                    <a:pt x="800" y="863"/>
                  </a:lnTo>
                  <a:lnTo>
                    <a:pt x="800" y="863"/>
                  </a:lnTo>
                  <a:lnTo>
                    <a:pt x="800" y="863"/>
                  </a:lnTo>
                  <a:lnTo>
                    <a:pt x="774" y="853"/>
                  </a:lnTo>
                  <a:lnTo>
                    <a:pt x="774" y="853"/>
                  </a:lnTo>
                  <a:lnTo>
                    <a:pt x="748" y="843"/>
                  </a:lnTo>
                  <a:lnTo>
                    <a:pt x="748" y="843"/>
                  </a:lnTo>
                  <a:lnTo>
                    <a:pt x="748" y="843"/>
                  </a:lnTo>
                  <a:lnTo>
                    <a:pt x="722" y="831"/>
                  </a:lnTo>
                  <a:lnTo>
                    <a:pt x="722" y="831"/>
                  </a:lnTo>
                  <a:lnTo>
                    <a:pt x="697" y="820"/>
                  </a:lnTo>
                  <a:lnTo>
                    <a:pt x="697" y="820"/>
                  </a:lnTo>
                  <a:lnTo>
                    <a:pt x="697" y="820"/>
                  </a:lnTo>
                  <a:lnTo>
                    <a:pt x="672" y="810"/>
                  </a:lnTo>
                  <a:lnTo>
                    <a:pt x="672" y="810"/>
                  </a:lnTo>
                  <a:lnTo>
                    <a:pt x="648" y="797"/>
                  </a:lnTo>
                  <a:lnTo>
                    <a:pt x="648" y="797"/>
                  </a:lnTo>
                  <a:lnTo>
                    <a:pt x="648" y="797"/>
                  </a:lnTo>
                  <a:lnTo>
                    <a:pt x="624" y="785"/>
                  </a:lnTo>
                  <a:lnTo>
                    <a:pt x="624" y="785"/>
                  </a:lnTo>
                  <a:lnTo>
                    <a:pt x="601" y="774"/>
                  </a:lnTo>
                  <a:lnTo>
                    <a:pt x="601" y="774"/>
                  </a:lnTo>
                  <a:lnTo>
                    <a:pt x="601" y="774"/>
                  </a:lnTo>
                  <a:lnTo>
                    <a:pt x="576" y="761"/>
                  </a:lnTo>
                  <a:lnTo>
                    <a:pt x="576" y="761"/>
                  </a:lnTo>
                  <a:lnTo>
                    <a:pt x="554" y="748"/>
                  </a:lnTo>
                  <a:lnTo>
                    <a:pt x="554" y="748"/>
                  </a:lnTo>
                  <a:lnTo>
                    <a:pt x="554" y="748"/>
                  </a:lnTo>
                  <a:lnTo>
                    <a:pt x="531" y="737"/>
                  </a:lnTo>
                  <a:lnTo>
                    <a:pt x="531" y="737"/>
                  </a:lnTo>
                  <a:lnTo>
                    <a:pt x="509" y="722"/>
                  </a:lnTo>
                  <a:lnTo>
                    <a:pt x="509" y="722"/>
                  </a:lnTo>
                  <a:lnTo>
                    <a:pt x="509" y="722"/>
                  </a:lnTo>
                  <a:lnTo>
                    <a:pt x="488" y="710"/>
                  </a:lnTo>
                  <a:lnTo>
                    <a:pt x="488" y="710"/>
                  </a:lnTo>
                  <a:lnTo>
                    <a:pt x="466" y="697"/>
                  </a:lnTo>
                  <a:lnTo>
                    <a:pt x="466" y="697"/>
                  </a:lnTo>
                  <a:lnTo>
                    <a:pt x="466" y="697"/>
                  </a:lnTo>
                  <a:lnTo>
                    <a:pt x="445" y="682"/>
                  </a:lnTo>
                  <a:lnTo>
                    <a:pt x="445" y="682"/>
                  </a:lnTo>
                  <a:lnTo>
                    <a:pt x="425" y="670"/>
                  </a:lnTo>
                  <a:lnTo>
                    <a:pt x="425" y="670"/>
                  </a:lnTo>
                  <a:lnTo>
                    <a:pt x="425" y="670"/>
                  </a:lnTo>
                  <a:lnTo>
                    <a:pt x="405" y="655"/>
                  </a:lnTo>
                  <a:lnTo>
                    <a:pt x="405" y="655"/>
                  </a:lnTo>
                  <a:lnTo>
                    <a:pt x="385" y="641"/>
                  </a:lnTo>
                  <a:lnTo>
                    <a:pt x="385" y="641"/>
                  </a:lnTo>
                  <a:lnTo>
                    <a:pt x="385" y="641"/>
                  </a:lnTo>
                  <a:lnTo>
                    <a:pt x="365" y="627"/>
                  </a:lnTo>
                  <a:lnTo>
                    <a:pt x="365" y="627"/>
                  </a:lnTo>
                  <a:lnTo>
                    <a:pt x="346" y="612"/>
                  </a:lnTo>
                  <a:lnTo>
                    <a:pt x="346" y="612"/>
                  </a:lnTo>
                  <a:lnTo>
                    <a:pt x="346" y="612"/>
                  </a:lnTo>
                  <a:lnTo>
                    <a:pt x="328" y="597"/>
                  </a:lnTo>
                  <a:lnTo>
                    <a:pt x="328" y="597"/>
                  </a:lnTo>
                  <a:lnTo>
                    <a:pt x="311" y="582"/>
                  </a:lnTo>
                  <a:lnTo>
                    <a:pt x="311" y="582"/>
                  </a:lnTo>
                  <a:lnTo>
                    <a:pt x="311" y="582"/>
                  </a:lnTo>
                  <a:lnTo>
                    <a:pt x="292" y="567"/>
                  </a:lnTo>
                  <a:lnTo>
                    <a:pt x="292" y="567"/>
                  </a:lnTo>
                  <a:lnTo>
                    <a:pt x="276" y="552"/>
                  </a:lnTo>
                  <a:lnTo>
                    <a:pt x="276" y="552"/>
                  </a:lnTo>
                  <a:lnTo>
                    <a:pt x="276" y="552"/>
                  </a:lnTo>
                  <a:lnTo>
                    <a:pt x="259" y="537"/>
                  </a:lnTo>
                  <a:lnTo>
                    <a:pt x="259" y="537"/>
                  </a:lnTo>
                  <a:lnTo>
                    <a:pt x="243" y="521"/>
                  </a:lnTo>
                  <a:lnTo>
                    <a:pt x="243" y="521"/>
                  </a:lnTo>
                  <a:lnTo>
                    <a:pt x="243" y="521"/>
                  </a:lnTo>
                  <a:lnTo>
                    <a:pt x="228" y="505"/>
                  </a:lnTo>
                  <a:lnTo>
                    <a:pt x="228" y="505"/>
                  </a:lnTo>
                  <a:lnTo>
                    <a:pt x="212" y="489"/>
                  </a:lnTo>
                  <a:lnTo>
                    <a:pt x="212" y="489"/>
                  </a:lnTo>
                  <a:lnTo>
                    <a:pt x="212" y="489"/>
                  </a:lnTo>
                  <a:lnTo>
                    <a:pt x="198" y="472"/>
                  </a:lnTo>
                  <a:lnTo>
                    <a:pt x="198" y="472"/>
                  </a:lnTo>
                  <a:lnTo>
                    <a:pt x="183" y="457"/>
                  </a:lnTo>
                  <a:lnTo>
                    <a:pt x="183" y="457"/>
                  </a:lnTo>
                  <a:lnTo>
                    <a:pt x="183" y="457"/>
                  </a:lnTo>
                  <a:lnTo>
                    <a:pt x="170" y="439"/>
                  </a:lnTo>
                  <a:lnTo>
                    <a:pt x="170" y="439"/>
                  </a:lnTo>
                  <a:lnTo>
                    <a:pt x="156" y="424"/>
                  </a:lnTo>
                  <a:lnTo>
                    <a:pt x="156" y="424"/>
                  </a:lnTo>
                  <a:lnTo>
                    <a:pt x="156" y="424"/>
                  </a:lnTo>
                  <a:lnTo>
                    <a:pt x="145" y="407"/>
                  </a:lnTo>
                  <a:lnTo>
                    <a:pt x="145" y="407"/>
                  </a:lnTo>
                  <a:lnTo>
                    <a:pt x="132" y="389"/>
                  </a:lnTo>
                  <a:lnTo>
                    <a:pt x="132" y="389"/>
                  </a:lnTo>
                  <a:lnTo>
                    <a:pt x="132" y="389"/>
                  </a:lnTo>
                  <a:lnTo>
                    <a:pt x="120" y="374"/>
                  </a:lnTo>
                  <a:lnTo>
                    <a:pt x="120" y="374"/>
                  </a:lnTo>
                  <a:lnTo>
                    <a:pt x="109" y="356"/>
                  </a:lnTo>
                  <a:lnTo>
                    <a:pt x="109" y="356"/>
                  </a:lnTo>
                  <a:lnTo>
                    <a:pt x="109" y="356"/>
                  </a:lnTo>
                  <a:lnTo>
                    <a:pt x="99" y="339"/>
                  </a:lnTo>
                  <a:lnTo>
                    <a:pt x="99" y="339"/>
                  </a:lnTo>
                  <a:lnTo>
                    <a:pt x="89" y="322"/>
                  </a:lnTo>
                  <a:lnTo>
                    <a:pt x="89" y="322"/>
                  </a:lnTo>
                  <a:lnTo>
                    <a:pt x="89" y="322"/>
                  </a:lnTo>
                  <a:lnTo>
                    <a:pt x="79" y="305"/>
                  </a:lnTo>
                  <a:lnTo>
                    <a:pt x="79" y="305"/>
                  </a:lnTo>
                  <a:lnTo>
                    <a:pt x="70" y="286"/>
                  </a:lnTo>
                  <a:lnTo>
                    <a:pt x="70" y="286"/>
                  </a:lnTo>
                  <a:lnTo>
                    <a:pt x="70" y="286"/>
                  </a:lnTo>
                  <a:lnTo>
                    <a:pt x="62" y="269"/>
                  </a:lnTo>
                  <a:lnTo>
                    <a:pt x="62" y="269"/>
                  </a:lnTo>
                  <a:lnTo>
                    <a:pt x="53" y="252"/>
                  </a:lnTo>
                  <a:lnTo>
                    <a:pt x="53" y="252"/>
                  </a:lnTo>
                  <a:lnTo>
                    <a:pt x="53" y="252"/>
                  </a:lnTo>
                  <a:lnTo>
                    <a:pt x="46" y="235"/>
                  </a:lnTo>
                  <a:lnTo>
                    <a:pt x="46" y="235"/>
                  </a:lnTo>
                  <a:lnTo>
                    <a:pt x="39" y="216"/>
                  </a:lnTo>
                  <a:lnTo>
                    <a:pt x="39" y="216"/>
                  </a:lnTo>
                  <a:lnTo>
                    <a:pt x="39" y="216"/>
                  </a:lnTo>
                  <a:lnTo>
                    <a:pt x="33" y="199"/>
                  </a:lnTo>
                  <a:lnTo>
                    <a:pt x="33" y="199"/>
                  </a:lnTo>
                  <a:lnTo>
                    <a:pt x="27" y="181"/>
                  </a:lnTo>
                  <a:lnTo>
                    <a:pt x="27" y="181"/>
                  </a:lnTo>
                  <a:lnTo>
                    <a:pt x="27" y="181"/>
                  </a:lnTo>
                  <a:lnTo>
                    <a:pt x="22" y="163"/>
                  </a:lnTo>
                  <a:lnTo>
                    <a:pt x="22" y="163"/>
                  </a:lnTo>
                  <a:lnTo>
                    <a:pt x="17" y="145"/>
                  </a:lnTo>
                  <a:lnTo>
                    <a:pt x="17" y="145"/>
                  </a:lnTo>
                  <a:lnTo>
                    <a:pt x="17" y="145"/>
                  </a:lnTo>
                  <a:lnTo>
                    <a:pt x="13" y="126"/>
                  </a:lnTo>
                  <a:lnTo>
                    <a:pt x="13" y="126"/>
                  </a:lnTo>
                  <a:lnTo>
                    <a:pt x="10" y="109"/>
                  </a:lnTo>
                  <a:lnTo>
                    <a:pt x="10" y="109"/>
                  </a:lnTo>
                  <a:lnTo>
                    <a:pt x="10" y="109"/>
                  </a:lnTo>
                  <a:lnTo>
                    <a:pt x="7" y="91"/>
                  </a:lnTo>
                  <a:lnTo>
                    <a:pt x="7" y="91"/>
                  </a:lnTo>
                  <a:lnTo>
                    <a:pt x="5" y="73"/>
                  </a:lnTo>
                  <a:lnTo>
                    <a:pt x="5" y="73"/>
                  </a:lnTo>
                  <a:lnTo>
                    <a:pt x="5" y="73"/>
                  </a:lnTo>
                  <a:lnTo>
                    <a:pt x="2" y="55"/>
                  </a:lnTo>
                  <a:lnTo>
                    <a:pt x="2" y="55"/>
                  </a:lnTo>
                  <a:lnTo>
                    <a:pt x="2" y="36"/>
                  </a:lnTo>
                  <a:lnTo>
                    <a:pt x="2" y="36"/>
                  </a:lnTo>
                  <a:lnTo>
                    <a:pt x="2" y="36"/>
                  </a:lnTo>
                  <a:lnTo>
                    <a:pt x="0" y="18"/>
                  </a:lnTo>
                  <a:lnTo>
                    <a:pt x="0" y="18"/>
                  </a:lnTo>
                  <a:lnTo>
                    <a:pt x="0" y="0"/>
                  </a:lnTo>
                  <a:lnTo>
                    <a:pt x="0" y="0"/>
                  </a:lnTo>
                  <a:lnTo>
                    <a:pt x="0" y="425"/>
                  </a:lnTo>
                  <a:lnTo>
                    <a:pt x="0" y="425"/>
                  </a:lnTo>
                  <a:lnTo>
                    <a:pt x="0" y="442"/>
                  </a:lnTo>
                  <a:lnTo>
                    <a:pt x="0" y="442"/>
                  </a:lnTo>
                  <a:lnTo>
                    <a:pt x="2" y="461"/>
                  </a:lnTo>
                  <a:lnTo>
                    <a:pt x="2" y="461"/>
                  </a:lnTo>
                  <a:lnTo>
                    <a:pt x="2" y="461"/>
                  </a:lnTo>
                  <a:lnTo>
                    <a:pt x="2" y="479"/>
                  </a:lnTo>
                  <a:lnTo>
                    <a:pt x="2" y="479"/>
                  </a:lnTo>
                  <a:lnTo>
                    <a:pt x="5" y="498"/>
                  </a:lnTo>
                  <a:lnTo>
                    <a:pt x="5" y="498"/>
                  </a:lnTo>
                  <a:lnTo>
                    <a:pt x="5" y="498"/>
                  </a:lnTo>
                  <a:lnTo>
                    <a:pt x="7" y="515"/>
                  </a:lnTo>
                  <a:lnTo>
                    <a:pt x="7" y="515"/>
                  </a:lnTo>
                  <a:lnTo>
                    <a:pt x="10" y="534"/>
                  </a:lnTo>
                  <a:lnTo>
                    <a:pt x="10" y="534"/>
                  </a:lnTo>
                  <a:lnTo>
                    <a:pt x="10" y="534"/>
                  </a:lnTo>
                  <a:lnTo>
                    <a:pt x="13" y="551"/>
                  </a:lnTo>
                  <a:lnTo>
                    <a:pt x="13" y="551"/>
                  </a:lnTo>
                  <a:lnTo>
                    <a:pt x="17" y="570"/>
                  </a:lnTo>
                  <a:lnTo>
                    <a:pt x="17" y="570"/>
                  </a:lnTo>
                  <a:lnTo>
                    <a:pt x="17" y="570"/>
                  </a:lnTo>
                  <a:lnTo>
                    <a:pt x="22" y="588"/>
                  </a:lnTo>
                  <a:lnTo>
                    <a:pt x="22" y="588"/>
                  </a:lnTo>
                  <a:lnTo>
                    <a:pt x="27" y="605"/>
                  </a:lnTo>
                  <a:lnTo>
                    <a:pt x="27" y="605"/>
                  </a:lnTo>
                  <a:lnTo>
                    <a:pt x="27" y="605"/>
                  </a:lnTo>
                  <a:lnTo>
                    <a:pt x="33" y="624"/>
                  </a:lnTo>
                  <a:lnTo>
                    <a:pt x="33" y="624"/>
                  </a:lnTo>
                  <a:lnTo>
                    <a:pt x="39" y="641"/>
                  </a:lnTo>
                  <a:lnTo>
                    <a:pt x="39" y="641"/>
                  </a:lnTo>
                  <a:lnTo>
                    <a:pt x="39" y="641"/>
                  </a:lnTo>
                  <a:lnTo>
                    <a:pt x="46" y="660"/>
                  </a:lnTo>
                  <a:lnTo>
                    <a:pt x="46" y="660"/>
                  </a:lnTo>
                  <a:lnTo>
                    <a:pt x="53" y="677"/>
                  </a:lnTo>
                  <a:lnTo>
                    <a:pt x="53" y="677"/>
                  </a:lnTo>
                  <a:lnTo>
                    <a:pt x="53" y="677"/>
                  </a:lnTo>
                  <a:lnTo>
                    <a:pt x="62" y="694"/>
                  </a:lnTo>
                  <a:lnTo>
                    <a:pt x="62" y="694"/>
                  </a:lnTo>
                  <a:lnTo>
                    <a:pt x="70" y="711"/>
                  </a:lnTo>
                  <a:lnTo>
                    <a:pt x="70" y="711"/>
                  </a:lnTo>
                  <a:lnTo>
                    <a:pt x="70" y="711"/>
                  </a:lnTo>
                  <a:lnTo>
                    <a:pt x="79" y="730"/>
                  </a:lnTo>
                  <a:lnTo>
                    <a:pt x="79" y="730"/>
                  </a:lnTo>
                  <a:lnTo>
                    <a:pt x="89" y="747"/>
                  </a:lnTo>
                  <a:lnTo>
                    <a:pt x="89" y="747"/>
                  </a:lnTo>
                  <a:lnTo>
                    <a:pt x="89" y="747"/>
                  </a:lnTo>
                  <a:lnTo>
                    <a:pt x="99" y="764"/>
                  </a:lnTo>
                  <a:lnTo>
                    <a:pt x="99" y="764"/>
                  </a:lnTo>
                  <a:lnTo>
                    <a:pt x="109" y="781"/>
                  </a:lnTo>
                  <a:lnTo>
                    <a:pt x="109" y="781"/>
                  </a:lnTo>
                  <a:lnTo>
                    <a:pt x="109" y="781"/>
                  </a:lnTo>
                  <a:lnTo>
                    <a:pt x="120" y="798"/>
                  </a:lnTo>
                  <a:lnTo>
                    <a:pt x="120" y="798"/>
                  </a:lnTo>
                  <a:lnTo>
                    <a:pt x="132" y="814"/>
                  </a:lnTo>
                  <a:lnTo>
                    <a:pt x="132" y="814"/>
                  </a:lnTo>
                  <a:lnTo>
                    <a:pt x="132" y="814"/>
                  </a:lnTo>
                  <a:lnTo>
                    <a:pt x="145" y="831"/>
                  </a:lnTo>
                  <a:lnTo>
                    <a:pt x="145" y="831"/>
                  </a:lnTo>
                  <a:lnTo>
                    <a:pt x="156" y="848"/>
                  </a:lnTo>
                  <a:lnTo>
                    <a:pt x="156" y="848"/>
                  </a:lnTo>
                  <a:lnTo>
                    <a:pt x="156" y="848"/>
                  </a:lnTo>
                  <a:lnTo>
                    <a:pt x="170" y="864"/>
                  </a:lnTo>
                  <a:lnTo>
                    <a:pt x="170" y="864"/>
                  </a:lnTo>
                  <a:lnTo>
                    <a:pt x="183" y="881"/>
                  </a:lnTo>
                  <a:lnTo>
                    <a:pt x="183" y="881"/>
                  </a:lnTo>
                  <a:lnTo>
                    <a:pt x="183" y="881"/>
                  </a:lnTo>
                  <a:lnTo>
                    <a:pt x="198" y="897"/>
                  </a:lnTo>
                  <a:lnTo>
                    <a:pt x="198" y="897"/>
                  </a:lnTo>
                  <a:lnTo>
                    <a:pt x="212" y="914"/>
                  </a:lnTo>
                  <a:lnTo>
                    <a:pt x="212" y="914"/>
                  </a:lnTo>
                  <a:lnTo>
                    <a:pt x="212" y="914"/>
                  </a:lnTo>
                  <a:lnTo>
                    <a:pt x="228" y="930"/>
                  </a:lnTo>
                  <a:lnTo>
                    <a:pt x="228" y="930"/>
                  </a:lnTo>
                  <a:lnTo>
                    <a:pt x="243" y="946"/>
                  </a:lnTo>
                  <a:lnTo>
                    <a:pt x="243" y="946"/>
                  </a:lnTo>
                  <a:lnTo>
                    <a:pt x="243" y="946"/>
                  </a:lnTo>
                  <a:lnTo>
                    <a:pt x="259" y="961"/>
                  </a:lnTo>
                  <a:lnTo>
                    <a:pt x="259" y="961"/>
                  </a:lnTo>
                  <a:lnTo>
                    <a:pt x="276" y="977"/>
                  </a:lnTo>
                  <a:lnTo>
                    <a:pt x="276" y="977"/>
                  </a:lnTo>
                  <a:lnTo>
                    <a:pt x="276" y="977"/>
                  </a:lnTo>
                  <a:lnTo>
                    <a:pt x="292" y="991"/>
                  </a:lnTo>
                  <a:lnTo>
                    <a:pt x="292" y="991"/>
                  </a:lnTo>
                  <a:lnTo>
                    <a:pt x="311" y="1007"/>
                  </a:lnTo>
                  <a:lnTo>
                    <a:pt x="311" y="1007"/>
                  </a:lnTo>
                  <a:lnTo>
                    <a:pt x="311" y="1007"/>
                  </a:lnTo>
                  <a:lnTo>
                    <a:pt x="328" y="1021"/>
                  </a:lnTo>
                  <a:lnTo>
                    <a:pt x="328" y="1021"/>
                  </a:lnTo>
                  <a:lnTo>
                    <a:pt x="346" y="1037"/>
                  </a:lnTo>
                  <a:lnTo>
                    <a:pt x="346" y="1037"/>
                  </a:lnTo>
                  <a:lnTo>
                    <a:pt x="346" y="1037"/>
                  </a:lnTo>
                  <a:lnTo>
                    <a:pt x="365" y="1051"/>
                  </a:lnTo>
                  <a:lnTo>
                    <a:pt x="365" y="1051"/>
                  </a:lnTo>
                  <a:lnTo>
                    <a:pt x="385" y="1066"/>
                  </a:lnTo>
                  <a:lnTo>
                    <a:pt x="385" y="1066"/>
                  </a:lnTo>
                  <a:lnTo>
                    <a:pt x="385" y="1066"/>
                  </a:lnTo>
                  <a:lnTo>
                    <a:pt x="405" y="1080"/>
                  </a:lnTo>
                  <a:lnTo>
                    <a:pt x="405" y="1080"/>
                  </a:lnTo>
                  <a:lnTo>
                    <a:pt x="425" y="1094"/>
                  </a:lnTo>
                  <a:lnTo>
                    <a:pt x="425" y="1094"/>
                  </a:lnTo>
                  <a:lnTo>
                    <a:pt x="425" y="1094"/>
                  </a:lnTo>
                  <a:lnTo>
                    <a:pt x="445" y="1107"/>
                  </a:lnTo>
                  <a:lnTo>
                    <a:pt x="445" y="1107"/>
                  </a:lnTo>
                  <a:lnTo>
                    <a:pt x="466" y="1121"/>
                  </a:lnTo>
                  <a:lnTo>
                    <a:pt x="466" y="1121"/>
                  </a:lnTo>
                  <a:lnTo>
                    <a:pt x="466" y="1121"/>
                  </a:lnTo>
                  <a:lnTo>
                    <a:pt x="488" y="1134"/>
                  </a:lnTo>
                  <a:lnTo>
                    <a:pt x="488" y="1134"/>
                  </a:lnTo>
                  <a:lnTo>
                    <a:pt x="509" y="1147"/>
                  </a:lnTo>
                  <a:lnTo>
                    <a:pt x="509" y="1147"/>
                  </a:lnTo>
                  <a:lnTo>
                    <a:pt x="509" y="1147"/>
                  </a:lnTo>
                  <a:lnTo>
                    <a:pt x="531" y="1161"/>
                  </a:lnTo>
                  <a:lnTo>
                    <a:pt x="531" y="1161"/>
                  </a:lnTo>
                  <a:lnTo>
                    <a:pt x="554" y="1173"/>
                  </a:lnTo>
                  <a:lnTo>
                    <a:pt x="554" y="1173"/>
                  </a:lnTo>
                  <a:lnTo>
                    <a:pt x="554" y="1173"/>
                  </a:lnTo>
                  <a:lnTo>
                    <a:pt x="576" y="1186"/>
                  </a:lnTo>
                  <a:lnTo>
                    <a:pt x="576" y="1186"/>
                  </a:lnTo>
                  <a:lnTo>
                    <a:pt x="601" y="1199"/>
                  </a:lnTo>
                  <a:lnTo>
                    <a:pt x="601" y="1199"/>
                  </a:lnTo>
                  <a:lnTo>
                    <a:pt x="601" y="1199"/>
                  </a:lnTo>
                  <a:lnTo>
                    <a:pt x="624" y="1210"/>
                  </a:lnTo>
                  <a:lnTo>
                    <a:pt x="624" y="1210"/>
                  </a:lnTo>
                  <a:lnTo>
                    <a:pt x="648" y="1221"/>
                  </a:lnTo>
                  <a:lnTo>
                    <a:pt x="648" y="1221"/>
                  </a:lnTo>
                  <a:lnTo>
                    <a:pt x="648" y="1221"/>
                  </a:lnTo>
                  <a:lnTo>
                    <a:pt x="672" y="1234"/>
                  </a:lnTo>
                  <a:lnTo>
                    <a:pt x="672" y="1234"/>
                  </a:lnTo>
                  <a:lnTo>
                    <a:pt x="697" y="1244"/>
                  </a:lnTo>
                  <a:lnTo>
                    <a:pt x="697" y="1244"/>
                  </a:lnTo>
                  <a:lnTo>
                    <a:pt x="697" y="1244"/>
                  </a:lnTo>
                  <a:lnTo>
                    <a:pt x="722" y="1256"/>
                  </a:lnTo>
                  <a:lnTo>
                    <a:pt x="722" y="1256"/>
                  </a:lnTo>
                  <a:lnTo>
                    <a:pt x="748" y="1267"/>
                  </a:lnTo>
                  <a:lnTo>
                    <a:pt x="748" y="1267"/>
                  </a:lnTo>
                  <a:lnTo>
                    <a:pt x="748" y="1267"/>
                  </a:lnTo>
                  <a:lnTo>
                    <a:pt x="774" y="1277"/>
                  </a:lnTo>
                  <a:lnTo>
                    <a:pt x="774" y="1277"/>
                  </a:lnTo>
                  <a:lnTo>
                    <a:pt x="800" y="1287"/>
                  </a:lnTo>
                  <a:lnTo>
                    <a:pt x="800" y="1287"/>
                  </a:lnTo>
                  <a:lnTo>
                    <a:pt x="800" y="1287"/>
                  </a:lnTo>
                  <a:lnTo>
                    <a:pt x="827" y="1297"/>
                  </a:lnTo>
                  <a:lnTo>
                    <a:pt x="827" y="1297"/>
                  </a:lnTo>
                  <a:lnTo>
                    <a:pt x="852" y="1307"/>
                  </a:lnTo>
                  <a:lnTo>
                    <a:pt x="852" y="1307"/>
                  </a:lnTo>
                  <a:lnTo>
                    <a:pt x="852" y="1307"/>
                  </a:lnTo>
                  <a:lnTo>
                    <a:pt x="880" y="1317"/>
                  </a:lnTo>
                  <a:lnTo>
                    <a:pt x="880" y="1317"/>
                  </a:lnTo>
                  <a:lnTo>
                    <a:pt x="907" y="1326"/>
                  </a:lnTo>
                  <a:lnTo>
                    <a:pt x="907" y="1326"/>
                  </a:lnTo>
                  <a:lnTo>
                    <a:pt x="907" y="1326"/>
                  </a:lnTo>
                  <a:lnTo>
                    <a:pt x="935" y="1334"/>
                  </a:lnTo>
                  <a:lnTo>
                    <a:pt x="935" y="1334"/>
                  </a:lnTo>
                  <a:lnTo>
                    <a:pt x="963" y="1344"/>
                  </a:lnTo>
                  <a:lnTo>
                    <a:pt x="963" y="1344"/>
                  </a:lnTo>
                  <a:lnTo>
                    <a:pt x="963" y="1344"/>
                  </a:lnTo>
                  <a:lnTo>
                    <a:pt x="991" y="1352"/>
                  </a:lnTo>
                  <a:lnTo>
                    <a:pt x="991" y="1352"/>
                  </a:lnTo>
                  <a:lnTo>
                    <a:pt x="1018" y="1360"/>
                  </a:lnTo>
                  <a:lnTo>
                    <a:pt x="1018" y="1360"/>
                  </a:lnTo>
                  <a:lnTo>
                    <a:pt x="1018" y="1360"/>
                  </a:lnTo>
                  <a:lnTo>
                    <a:pt x="1047" y="1369"/>
                  </a:lnTo>
                  <a:lnTo>
                    <a:pt x="1047" y="1369"/>
                  </a:lnTo>
                  <a:lnTo>
                    <a:pt x="1077" y="1376"/>
                  </a:lnTo>
                  <a:lnTo>
                    <a:pt x="1077" y="1376"/>
                  </a:lnTo>
                  <a:lnTo>
                    <a:pt x="1077" y="1376"/>
                  </a:lnTo>
                  <a:lnTo>
                    <a:pt x="1106" y="1383"/>
                  </a:lnTo>
                  <a:lnTo>
                    <a:pt x="1106" y="1383"/>
                  </a:lnTo>
                  <a:lnTo>
                    <a:pt x="1134" y="1390"/>
                  </a:lnTo>
                  <a:lnTo>
                    <a:pt x="1134" y="1390"/>
                  </a:lnTo>
                  <a:lnTo>
                    <a:pt x="1134" y="1390"/>
                  </a:lnTo>
                  <a:lnTo>
                    <a:pt x="1164" y="1396"/>
                  </a:lnTo>
                  <a:lnTo>
                    <a:pt x="1164" y="1396"/>
                  </a:lnTo>
                  <a:lnTo>
                    <a:pt x="1194" y="1403"/>
                  </a:lnTo>
                  <a:lnTo>
                    <a:pt x="1194" y="1403"/>
                  </a:lnTo>
                  <a:lnTo>
                    <a:pt x="1194" y="1403"/>
                  </a:lnTo>
                  <a:lnTo>
                    <a:pt x="1224" y="1409"/>
                  </a:lnTo>
                  <a:lnTo>
                    <a:pt x="1224" y="1409"/>
                  </a:lnTo>
                  <a:lnTo>
                    <a:pt x="1254" y="1414"/>
                  </a:lnTo>
                  <a:lnTo>
                    <a:pt x="1254" y="1414"/>
                  </a:lnTo>
                  <a:lnTo>
                    <a:pt x="1254" y="1414"/>
                  </a:lnTo>
                  <a:lnTo>
                    <a:pt x="1284" y="1420"/>
                  </a:lnTo>
                  <a:lnTo>
                    <a:pt x="1284" y="1420"/>
                  </a:lnTo>
                  <a:lnTo>
                    <a:pt x="1314" y="1426"/>
                  </a:lnTo>
                  <a:lnTo>
                    <a:pt x="1314" y="1426"/>
                  </a:lnTo>
                  <a:lnTo>
                    <a:pt x="1314" y="1426"/>
                  </a:lnTo>
                  <a:lnTo>
                    <a:pt x="1344" y="1430"/>
                  </a:lnTo>
                  <a:lnTo>
                    <a:pt x="1344" y="1430"/>
                  </a:lnTo>
                  <a:lnTo>
                    <a:pt x="1376" y="1434"/>
                  </a:lnTo>
                  <a:lnTo>
                    <a:pt x="1376" y="1434"/>
                  </a:lnTo>
                  <a:lnTo>
                    <a:pt x="1376" y="1434"/>
                  </a:lnTo>
                  <a:lnTo>
                    <a:pt x="1406" y="1439"/>
                  </a:lnTo>
                  <a:lnTo>
                    <a:pt x="1406" y="1439"/>
                  </a:lnTo>
                  <a:lnTo>
                    <a:pt x="1437" y="1443"/>
                  </a:lnTo>
                  <a:lnTo>
                    <a:pt x="1437" y="1443"/>
                  </a:lnTo>
                  <a:lnTo>
                    <a:pt x="1437" y="1443"/>
                  </a:lnTo>
                  <a:lnTo>
                    <a:pt x="1469" y="1446"/>
                  </a:lnTo>
                  <a:lnTo>
                    <a:pt x="1469" y="1446"/>
                  </a:lnTo>
                  <a:lnTo>
                    <a:pt x="1499" y="1450"/>
                  </a:lnTo>
                  <a:lnTo>
                    <a:pt x="1499" y="1450"/>
                  </a:lnTo>
                  <a:lnTo>
                    <a:pt x="1499" y="1450"/>
                  </a:lnTo>
                  <a:lnTo>
                    <a:pt x="1530" y="1453"/>
                  </a:lnTo>
                  <a:lnTo>
                    <a:pt x="1530" y="1453"/>
                  </a:lnTo>
                  <a:lnTo>
                    <a:pt x="1562" y="1456"/>
                  </a:lnTo>
                  <a:lnTo>
                    <a:pt x="1562" y="1456"/>
                  </a:lnTo>
                  <a:lnTo>
                    <a:pt x="1562" y="1456"/>
                  </a:lnTo>
                  <a:lnTo>
                    <a:pt x="1593" y="1457"/>
                  </a:lnTo>
                  <a:lnTo>
                    <a:pt x="1593" y="1457"/>
                  </a:lnTo>
                  <a:lnTo>
                    <a:pt x="1625" y="1460"/>
                  </a:lnTo>
                  <a:lnTo>
                    <a:pt x="1625" y="1460"/>
                  </a:lnTo>
                  <a:lnTo>
                    <a:pt x="1625" y="1460"/>
                  </a:lnTo>
                  <a:lnTo>
                    <a:pt x="1656" y="1462"/>
                  </a:lnTo>
                  <a:lnTo>
                    <a:pt x="1656" y="1462"/>
                  </a:lnTo>
                  <a:lnTo>
                    <a:pt x="1687" y="1463"/>
                  </a:lnTo>
                  <a:lnTo>
                    <a:pt x="1687" y="1463"/>
                  </a:lnTo>
                  <a:lnTo>
                    <a:pt x="1687" y="1463"/>
                  </a:lnTo>
                  <a:lnTo>
                    <a:pt x="1719" y="1465"/>
                  </a:lnTo>
                  <a:lnTo>
                    <a:pt x="1719" y="1465"/>
                  </a:lnTo>
                  <a:lnTo>
                    <a:pt x="1750" y="1465"/>
                  </a:lnTo>
                  <a:lnTo>
                    <a:pt x="1750" y="1465"/>
                  </a:lnTo>
                  <a:lnTo>
                    <a:pt x="1750" y="1465"/>
                  </a:lnTo>
                  <a:lnTo>
                    <a:pt x="1783" y="1466"/>
                  </a:lnTo>
                  <a:lnTo>
                    <a:pt x="1783" y="1466"/>
                  </a:lnTo>
                  <a:lnTo>
                    <a:pt x="1815" y="1466"/>
                  </a:lnTo>
                  <a:lnTo>
                    <a:pt x="1815" y="1466"/>
                  </a:lnTo>
                  <a:lnTo>
                    <a:pt x="1815" y="1466"/>
                  </a:lnTo>
                  <a:lnTo>
                    <a:pt x="1846" y="1466"/>
                  </a:lnTo>
                  <a:lnTo>
                    <a:pt x="1846" y="1466"/>
                  </a:lnTo>
                  <a:lnTo>
                    <a:pt x="1878" y="1465"/>
                  </a:lnTo>
                  <a:lnTo>
                    <a:pt x="1878" y="1465"/>
                  </a:lnTo>
                  <a:lnTo>
                    <a:pt x="1878" y="1465"/>
                  </a:lnTo>
                  <a:lnTo>
                    <a:pt x="1909" y="1465"/>
                  </a:lnTo>
                  <a:lnTo>
                    <a:pt x="1909" y="1465"/>
                  </a:lnTo>
                  <a:lnTo>
                    <a:pt x="1941" y="1463"/>
                  </a:lnTo>
                  <a:lnTo>
                    <a:pt x="1941" y="1463"/>
                  </a:lnTo>
                  <a:lnTo>
                    <a:pt x="1941" y="1463"/>
                  </a:lnTo>
                  <a:lnTo>
                    <a:pt x="1972" y="1462"/>
                  </a:lnTo>
                  <a:lnTo>
                    <a:pt x="1972" y="1462"/>
                  </a:lnTo>
                  <a:lnTo>
                    <a:pt x="2003" y="1460"/>
                  </a:lnTo>
                  <a:lnTo>
                    <a:pt x="2003" y="1460"/>
                  </a:lnTo>
                  <a:lnTo>
                    <a:pt x="2003" y="1460"/>
                  </a:lnTo>
                  <a:lnTo>
                    <a:pt x="2035" y="1457"/>
                  </a:lnTo>
                  <a:lnTo>
                    <a:pt x="2035" y="1457"/>
                  </a:lnTo>
                  <a:lnTo>
                    <a:pt x="2066" y="1456"/>
                  </a:lnTo>
                  <a:lnTo>
                    <a:pt x="2066" y="1456"/>
                  </a:lnTo>
                  <a:lnTo>
                    <a:pt x="2066" y="1456"/>
                  </a:lnTo>
                  <a:lnTo>
                    <a:pt x="2098" y="1453"/>
                  </a:lnTo>
                  <a:lnTo>
                    <a:pt x="2098" y="1453"/>
                  </a:lnTo>
                  <a:lnTo>
                    <a:pt x="2129" y="1450"/>
                  </a:lnTo>
                  <a:lnTo>
                    <a:pt x="2129" y="1450"/>
                  </a:lnTo>
                  <a:lnTo>
                    <a:pt x="2129" y="1026"/>
                  </a:lnTo>
                  <a:close/>
                </a:path>
              </a:pathLst>
            </a:custGeom>
            <a:solidFill>
              <a:srgbClr val="4d4d80"/>
            </a:solidFill>
            <a:ln w="936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1661" name=""/>
            <p:cNvSpPr/>
            <p:nvPr/>
          </p:nvSpPr>
          <p:spPr>
            <a:xfrm>
              <a:off x="4971960" y="2424240"/>
              <a:ext cx="2881440" cy="1652400"/>
            </a:xfrm>
            <a:custGeom>
              <a:avLst/>
              <a:gdLst/>
              <a:ahLst/>
              <a:rect l="l" t="t" r="r" b="b"/>
              <a:pathLst>
                <a:path w="3629" h="2081">
                  <a:moveTo>
                    <a:pt x="2129" y="2066"/>
                  </a:moveTo>
                  <a:lnTo>
                    <a:pt x="2098" y="2068"/>
                  </a:lnTo>
                  <a:lnTo>
                    <a:pt x="2098" y="2068"/>
                  </a:lnTo>
                  <a:lnTo>
                    <a:pt x="2066" y="2071"/>
                  </a:lnTo>
                  <a:lnTo>
                    <a:pt x="2066" y="2071"/>
                  </a:lnTo>
                  <a:lnTo>
                    <a:pt x="2035" y="2073"/>
                  </a:lnTo>
                  <a:lnTo>
                    <a:pt x="2003" y="2076"/>
                  </a:lnTo>
                  <a:lnTo>
                    <a:pt x="2003" y="2076"/>
                  </a:lnTo>
                  <a:lnTo>
                    <a:pt x="1972" y="2077"/>
                  </a:lnTo>
                  <a:lnTo>
                    <a:pt x="1972" y="2077"/>
                  </a:lnTo>
                  <a:lnTo>
                    <a:pt x="1941" y="2078"/>
                  </a:lnTo>
                  <a:lnTo>
                    <a:pt x="1909" y="2080"/>
                  </a:lnTo>
                  <a:lnTo>
                    <a:pt x="1909" y="2080"/>
                  </a:lnTo>
                  <a:lnTo>
                    <a:pt x="1878" y="2080"/>
                  </a:lnTo>
                  <a:lnTo>
                    <a:pt x="1878" y="2080"/>
                  </a:lnTo>
                  <a:lnTo>
                    <a:pt x="1846" y="2081"/>
                  </a:lnTo>
                  <a:lnTo>
                    <a:pt x="1815" y="2081"/>
                  </a:lnTo>
                  <a:lnTo>
                    <a:pt x="1815" y="2081"/>
                  </a:lnTo>
                  <a:lnTo>
                    <a:pt x="1783" y="2081"/>
                  </a:lnTo>
                  <a:lnTo>
                    <a:pt x="1783" y="2081"/>
                  </a:lnTo>
                  <a:lnTo>
                    <a:pt x="1750" y="2080"/>
                  </a:lnTo>
                  <a:lnTo>
                    <a:pt x="1719" y="2080"/>
                  </a:lnTo>
                  <a:lnTo>
                    <a:pt x="1719" y="2080"/>
                  </a:lnTo>
                  <a:lnTo>
                    <a:pt x="1687" y="2078"/>
                  </a:lnTo>
                  <a:lnTo>
                    <a:pt x="1687" y="2078"/>
                  </a:lnTo>
                  <a:lnTo>
                    <a:pt x="1656" y="2077"/>
                  </a:lnTo>
                  <a:lnTo>
                    <a:pt x="1625" y="2076"/>
                  </a:lnTo>
                  <a:lnTo>
                    <a:pt x="1625" y="2076"/>
                  </a:lnTo>
                  <a:lnTo>
                    <a:pt x="1593" y="2073"/>
                  </a:lnTo>
                  <a:lnTo>
                    <a:pt x="1562" y="2071"/>
                  </a:lnTo>
                  <a:lnTo>
                    <a:pt x="1562" y="2071"/>
                  </a:lnTo>
                  <a:lnTo>
                    <a:pt x="1530" y="2068"/>
                  </a:lnTo>
                  <a:lnTo>
                    <a:pt x="1530" y="2068"/>
                  </a:lnTo>
                  <a:lnTo>
                    <a:pt x="1499" y="2066"/>
                  </a:lnTo>
                  <a:lnTo>
                    <a:pt x="1469" y="2061"/>
                  </a:lnTo>
                  <a:lnTo>
                    <a:pt x="1469" y="2061"/>
                  </a:lnTo>
                  <a:lnTo>
                    <a:pt x="1437" y="2058"/>
                  </a:lnTo>
                  <a:lnTo>
                    <a:pt x="1437" y="2058"/>
                  </a:lnTo>
                  <a:lnTo>
                    <a:pt x="1406" y="2054"/>
                  </a:lnTo>
                  <a:lnTo>
                    <a:pt x="1376" y="2050"/>
                  </a:lnTo>
                  <a:lnTo>
                    <a:pt x="1376" y="2050"/>
                  </a:lnTo>
                  <a:lnTo>
                    <a:pt x="1344" y="2046"/>
                  </a:lnTo>
                  <a:lnTo>
                    <a:pt x="1344" y="2046"/>
                  </a:lnTo>
                  <a:lnTo>
                    <a:pt x="1314" y="2041"/>
                  </a:lnTo>
                  <a:lnTo>
                    <a:pt x="1284" y="2036"/>
                  </a:lnTo>
                  <a:lnTo>
                    <a:pt x="1284" y="2036"/>
                  </a:lnTo>
                  <a:lnTo>
                    <a:pt x="1254" y="2030"/>
                  </a:lnTo>
                  <a:lnTo>
                    <a:pt x="1254" y="2030"/>
                  </a:lnTo>
                  <a:lnTo>
                    <a:pt x="1224" y="2024"/>
                  </a:lnTo>
                  <a:lnTo>
                    <a:pt x="1194" y="2018"/>
                  </a:lnTo>
                  <a:lnTo>
                    <a:pt x="1194" y="2018"/>
                  </a:lnTo>
                  <a:lnTo>
                    <a:pt x="1164" y="2011"/>
                  </a:lnTo>
                  <a:lnTo>
                    <a:pt x="1164" y="2011"/>
                  </a:lnTo>
                  <a:lnTo>
                    <a:pt x="1134" y="2006"/>
                  </a:lnTo>
                  <a:lnTo>
                    <a:pt x="1106" y="1998"/>
                  </a:lnTo>
                  <a:lnTo>
                    <a:pt x="1106" y="1998"/>
                  </a:lnTo>
                  <a:lnTo>
                    <a:pt x="1077" y="1991"/>
                  </a:lnTo>
                  <a:lnTo>
                    <a:pt x="1077" y="1991"/>
                  </a:lnTo>
                  <a:lnTo>
                    <a:pt x="1047" y="1984"/>
                  </a:lnTo>
                  <a:lnTo>
                    <a:pt x="1018" y="1976"/>
                  </a:lnTo>
                  <a:lnTo>
                    <a:pt x="1018" y="1976"/>
                  </a:lnTo>
                  <a:lnTo>
                    <a:pt x="991" y="1967"/>
                  </a:lnTo>
                  <a:lnTo>
                    <a:pt x="991" y="1967"/>
                  </a:lnTo>
                  <a:lnTo>
                    <a:pt x="963" y="1960"/>
                  </a:lnTo>
                  <a:lnTo>
                    <a:pt x="935" y="1950"/>
                  </a:lnTo>
                  <a:lnTo>
                    <a:pt x="935" y="1950"/>
                  </a:lnTo>
                  <a:lnTo>
                    <a:pt x="907" y="1941"/>
                  </a:lnTo>
                  <a:lnTo>
                    <a:pt x="907" y="1941"/>
                  </a:lnTo>
                  <a:lnTo>
                    <a:pt x="880" y="1933"/>
                  </a:lnTo>
                  <a:lnTo>
                    <a:pt x="852" y="1923"/>
                  </a:lnTo>
                  <a:lnTo>
                    <a:pt x="852" y="1923"/>
                  </a:lnTo>
                  <a:lnTo>
                    <a:pt x="827" y="1913"/>
                  </a:lnTo>
                  <a:lnTo>
                    <a:pt x="827" y="1913"/>
                  </a:lnTo>
                  <a:lnTo>
                    <a:pt x="800" y="1903"/>
                  </a:lnTo>
                  <a:lnTo>
                    <a:pt x="774" y="1893"/>
                  </a:lnTo>
                  <a:lnTo>
                    <a:pt x="774" y="1893"/>
                  </a:lnTo>
                  <a:lnTo>
                    <a:pt x="748" y="1883"/>
                  </a:lnTo>
                  <a:lnTo>
                    <a:pt x="722" y="1871"/>
                  </a:lnTo>
                  <a:lnTo>
                    <a:pt x="722" y="1871"/>
                  </a:lnTo>
                  <a:lnTo>
                    <a:pt x="697" y="1860"/>
                  </a:lnTo>
                  <a:lnTo>
                    <a:pt x="697" y="1860"/>
                  </a:lnTo>
                  <a:lnTo>
                    <a:pt x="672" y="1850"/>
                  </a:lnTo>
                  <a:lnTo>
                    <a:pt x="648" y="1837"/>
                  </a:lnTo>
                  <a:lnTo>
                    <a:pt x="648" y="1837"/>
                  </a:lnTo>
                  <a:lnTo>
                    <a:pt x="624" y="1825"/>
                  </a:lnTo>
                  <a:lnTo>
                    <a:pt x="624" y="1825"/>
                  </a:lnTo>
                  <a:lnTo>
                    <a:pt x="601" y="1814"/>
                  </a:lnTo>
                  <a:lnTo>
                    <a:pt x="576" y="1801"/>
                  </a:lnTo>
                  <a:lnTo>
                    <a:pt x="576" y="1801"/>
                  </a:lnTo>
                  <a:lnTo>
                    <a:pt x="554" y="1788"/>
                  </a:lnTo>
                  <a:lnTo>
                    <a:pt x="554" y="1788"/>
                  </a:lnTo>
                  <a:lnTo>
                    <a:pt x="531" y="1777"/>
                  </a:lnTo>
                  <a:lnTo>
                    <a:pt x="509" y="1762"/>
                  </a:lnTo>
                  <a:lnTo>
                    <a:pt x="509" y="1762"/>
                  </a:lnTo>
                  <a:lnTo>
                    <a:pt x="488" y="1750"/>
                  </a:lnTo>
                  <a:lnTo>
                    <a:pt x="488" y="1750"/>
                  </a:lnTo>
                  <a:lnTo>
                    <a:pt x="466" y="1737"/>
                  </a:lnTo>
                  <a:lnTo>
                    <a:pt x="445" y="1722"/>
                  </a:lnTo>
                  <a:lnTo>
                    <a:pt x="445" y="1722"/>
                  </a:lnTo>
                  <a:lnTo>
                    <a:pt x="425" y="1710"/>
                  </a:lnTo>
                  <a:lnTo>
                    <a:pt x="425" y="1710"/>
                  </a:lnTo>
                  <a:lnTo>
                    <a:pt x="405" y="1695"/>
                  </a:lnTo>
                  <a:lnTo>
                    <a:pt x="385" y="1681"/>
                  </a:lnTo>
                  <a:lnTo>
                    <a:pt x="385" y="1681"/>
                  </a:lnTo>
                  <a:lnTo>
                    <a:pt x="365" y="1667"/>
                  </a:lnTo>
                  <a:lnTo>
                    <a:pt x="365" y="1667"/>
                  </a:lnTo>
                  <a:lnTo>
                    <a:pt x="346" y="1652"/>
                  </a:lnTo>
                  <a:lnTo>
                    <a:pt x="328" y="1637"/>
                  </a:lnTo>
                  <a:lnTo>
                    <a:pt x="328" y="1637"/>
                  </a:lnTo>
                  <a:lnTo>
                    <a:pt x="311" y="1622"/>
                  </a:lnTo>
                  <a:lnTo>
                    <a:pt x="311" y="1622"/>
                  </a:lnTo>
                  <a:lnTo>
                    <a:pt x="292" y="1607"/>
                  </a:lnTo>
                  <a:lnTo>
                    <a:pt x="276" y="1592"/>
                  </a:lnTo>
                  <a:lnTo>
                    <a:pt x="276" y="1592"/>
                  </a:lnTo>
                  <a:lnTo>
                    <a:pt x="259" y="1577"/>
                  </a:lnTo>
                  <a:lnTo>
                    <a:pt x="259" y="1577"/>
                  </a:lnTo>
                  <a:lnTo>
                    <a:pt x="243" y="1561"/>
                  </a:lnTo>
                  <a:lnTo>
                    <a:pt x="228" y="1545"/>
                  </a:lnTo>
                  <a:lnTo>
                    <a:pt x="228" y="1545"/>
                  </a:lnTo>
                  <a:lnTo>
                    <a:pt x="212" y="1529"/>
                  </a:lnTo>
                  <a:lnTo>
                    <a:pt x="212" y="1529"/>
                  </a:lnTo>
                  <a:lnTo>
                    <a:pt x="198" y="1512"/>
                  </a:lnTo>
                  <a:lnTo>
                    <a:pt x="183" y="1497"/>
                  </a:lnTo>
                  <a:lnTo>
                    <a:pt x="183" y="1497"/>
                  </a:lnTo>
                  <a:lnTo>
                    <a:pt x="170" y="1479"/>
                  </a:lnTo>
                  <a:lnTo>
                    <a:pt x="156" y="1464"/>
                  </a:lnTo>
                  <a:lnTo>
                    <a:pt x="156" y="1464"/>
                  </a:lnTo>
                  <a:lnTo>
                    <a:pt x="145" y="1447"/>
                  </a:lnTo>
                  <a:lnTo>
                    <a:pt x="145" y="1447"/>
                  </a:lnTo>
                  <a:lnTo>
                    <a:pt x="132" y="1429"/>
                  </a:lnTo>
                  <a:lnTo>
                    <a:pt x="120" y="1414"/>
                  </a:lnTo>
                  <a:lnTo>
                    <a:pt x="120" y="1414"/>
                  </a:lnTo>
                  <a:lnTo>
                    <a:pt x="109" y="1396"/>
                  </a:lnTo>
                  <a:lnTo>
                    <a:pt x="109" y="1396"/>
                  </a:lnTo>
                  <a:lnTo>
                    <a:pt x="99" y="1379"/>
                  </a:lnTo>
                  <a:lnTo>
                    <a:pt x="89" y="1362"/>
                  </a:lnTo>
                  <a:lnTo>
                    <a:pt x="89" y="1362"/>
                  </a:lnTo>
                  <a:lnTo>
                    <a:pt x="79" y="1345"/>
                  </a:lnTo>
                  <a:lnTo>
                    <a:pt x="79" y="1345"/>
                  </a:lnTo>
                  <a:lnTo>
                    <a:pt x="70" y="1326"/>
                  </a:lnTo>
                  <a:lnTo>
                    <a:pt x="62" y="1309"/>
                  </a:lnTo>
                  <a:lnTo>
                    <a:pt x="62" y="1309"/>
                  </a:lnTo>
                  <a:lnTo>
                    <a:pt x="53" y="1292"/>
                  </a:lnTo>
                  <a:lnTo>
                    <a:pt x="53" y="1292"/>
                  </a:lnTo>
                  <a:lnTo>
                    <a:pt x="46" y="1275"/>
                  </a:lnTo>
                  <a:lnTo>
                    <a:pt x="39" y="1256"/>
                  </a:lnTo>
                  <a:lnTo>
                    <a:pt x="39" y="1256"/>
                  </a:lnTo>
                  <a:lnTo>
                    <a:pt x="33" y="1239"/>
                  </a:lnTo>
                  <a:lnTo>
                    <a:pt x="33" y="1239"/>
                  </a:lnTo>
                  <a:lnTo>
                    <a:pt x="27" y="1221"/>
                  </a:lnTo>
                  <a:lnTo>
                    <a:pt x="22" y="1203"/>
                  </a:lnTo>
                  <a:lnTo>
                    <a:pt x="22" y="1203"/>
                  </a:lnTo>
                  <a:lnTo>
                    <a:pt x="17" y="1185"/>
                  </a:lnTo>
                  <a:lnTo>
                    <a:pt x="17" y="1185"/>
                  </a:lnTo>
                  <a:lnTo>
                    <a:pt x="13" y="1166"/>
                  </a:lnTo>
                  <a:lnTo>
                    <a:pt x="10" y="1149"/>
                  </a:lnTo>
                  <a:lnTo>
                    <a:pt x="10" y="1149"/>
                  </a:lnTo>
                  <a:lnTo>
                    <a:pt x="7" y="1131"/>
                  </a:lnTo>
                  <a:lnTo>
                    <a:pt x="7" y="1131"/>
                  </a:lnTo>
                  <a:lnTo>
                    <a:pt x="5" y="1113"/>
                  </a:lnTo>
                  <a:lnTo>
                    <a:pt x="2" y="1095"/>
                  </a:lnTo>
                  <a:lnTo>
                    <a:pt x="2" y="1095"/>
                  </a:lnTo>
                  <a:lnTo>
                    <a:pt x="2" y="1076"/>
                  </a:lnTo>
                  <a:lnTo>
                    <a:pt x="2" y="1076"/>
                  </a:lnTo>
                  <a:lnTo>
                    <a:pt x="0" y="1058"/>
                  </a:lnTo>
                  <a:lnTo>
                    <a:pt x="0" y="1040"/>
                  </a:lnTo>
                  <a:lnTo>
                    <a:pt x="0" y="1040"/>
                  </a:lnTo>
                  <a:lnTo>
                    <a:pt x="0" y="1022"/>
                  </a:lnTo>
                  <a:lnTo>
                    <a:pt x="0" y="1022"/>
                  </a:lnTo>
                  <a:lnTo>
                    <a:pt x="2" y="1003"/>
                  </a:lnTo>
                  <a:lnTo>
                    <a:pt x="2" y="986"/>
                  </a:lnTo>
                  <a:lnTo>
                    <a:pt x="2" y="986"/>
                  </a:lnTo>
                  <a:lnTo>
                    <a:pt x="5" y="968"/>
                  </a:lnTo>
                  <a:lnTo>
                    <a:pt x="5" y="968"/>
                  </a:lnTo>
                  <a:lnTo>
                    <a:pt x="7" y="949"/>
                  </a:lnTo>
                  <a:lnTo>
                    <a:pt x="10" y="932"/>
                  </a:lnTo>
                  <a:lnTo>
                    <a:pt x="10" y="932"/>
                  </a:lnTo>
                  <a:lnTo>
                    <a:pt x="13" y="913"/>
                  </a:lnTo>
                  <a:lnTo>
                    <a:pt x="17" y="895"/>
                  </a:lnTo>
                  <a:lnTo>
                    <a:pt x="17" y="895"/>
                  </a:lnTo>
                  <a:lnTo>
                    <a:pt x="22" y="877"/>
                  </a:lnTo>
                  <a:lnTo>
                    <a:pt x="22" y="877"/>
                  </a:lnTo>
                  <a:lnTo>
                    <a:pt x="27" y="859"/>
                  </a:lnTo>
                  <a:lnTo>
                    <a:pt x="33" y="842"/>
                  </a:lnTo>
                  <a:lnTo>
                    <a:pt x="33" y="842"/>
                  </a:lnTo>
                  <a:lnTo>
                    <a:pt x="39" y="823"/>
                  </a:lnTo>
                  <a:lnTo>
                    <a:pt x="39" y="823"/>
                  </a:lnTo>
                  <a:lnTo>
                    <a:pt x="46" y="806"/>
                  </a:lnTo>
                  <a:lnTo>
                    <a:pt x="53" y="789"/>
                  </a:lnTo>
                  <a:lnTo>
                    <a:pt x="53" y="789"/>
                  </a:lnTo>
                  <a:lnTo>
                    <a:pt x="62" y="770"/>
                  </a:lnTo>
                  <a:lnTo>
                    <a:pt x="62" y="770"/>
                  </a:lnTo>
                  <a:lnTo>
                    <a:pt x="70" y="753"/>
                  </a:lnTo>
                  <a:lnTo>
                    <a:pt x="79" y="736"/>
                  </a:lnTo>
                  <a:lnTo>
                    <a:pt x="79" y="736"/>
                  </a:lnTo>
                  <a:lnTo>
                    <a:pt x="89" y="719"/>
                  </a:lnTo>
                  <a:lnTo>
                    <a:pt x="89" y="719"/>
                  </a:lnTo>
                  <a:lnTo>
                    <a:pt x="99" y="702"/>
                  </a:lnTo>
                  <a:lnTo>
                    <a:pt x="109" y="684"/>
                  </a:lnTo>
                  <a:lnTo>
                    <a:pt x="109" y="684"/>
                  </a:lnTo>
                  <a:lnTo>
                    <a:pt x="120" y="667"/>
                  </a:lnTo>
                  <a:lnTo>
                    <a:pt x="120" y="667"/>
                  </a:lnTo>
                  <a:lnTo>
                    <a:pt x="132" y="650"/>
                  </a:lnTo>
                  <a:lnTo>
                    <a:pt x="145" y="633"/>
                  </a:lnTo>
                  <a:lnTo>
                    <a:pt x="145" y="633"/>
                  </a:lnTo>
                  <a:lnTo>
                    <a:pt x="156" y="617"/>
                  </a:lnTo>
                  <a:lnTo>
                    <a:pt x="156" y="617"/>
                  </a:lnTo>
                  <a:lnTo>
                    <a:pt x="170" y="600"/>
                  </a:lnTo>
                  <a:lnTo>
                    <a:pt x="183" y="584"/>
                  </a:lnTo>
                  <a:lnTo>
                    <a:pt x="183" y="584"/>
                  </a:lnTo>
                  <a:lnTo>
                    <a:pt x="198" y="567"/>
                  </a:lnTo>
                  <a:lnTo>
                    <a:pt x="198" y="567"/>
                  </a:lnTo>
                  <a:lnTo>
                    <a:pt x="212" y="552"/>
                  </a:lnTo>
                  <a:lnTo>
                    <a:pt x="228" y="536"/>
                  </a:lnTo>
                  <a:lnTo>
                    <a:pt x="228" y="536"/>
                  </a:lnTo>
                  <a:lnTo>
                    <a:pt x="243" y="520"/>
                  </a:lnTo>
                  <a:lnTo>
                    <a:pt x="243" y="520"/>
                  </a:lnTo>
                  <a:lnTo>
                    <a:pt x="259" y="504"/>
                  </a:lnTo>
                  <a:lnTo>
                    <a:pt x="276" y="489"/>
                  </a:lnTo>
                  <a:lnTo>
                    <a:pt x="276" y="489"/>
                  </a:lnTo>
                  <a:lnTo>
                    <a:pt x="292" y="473"/>
                  </a:lnTo>
                  <a:lnTo>
                    <a:pt x="292" y="473"/>
                  </a:lnTo>
                  <a:lnTo>
                    <a:pt x="311" y="459"/>
                  </a:lnTo>
                  <a:lnTo>
                    <a:pt x="328" y="443"/>
                  </a:lnTo>
                  <a:lnTo>
                    <a:pt x="328" y="443"/>
                  </a:lnTo>
                  <a:lnTo>
                    <a:pt x="346" y="429"/>
                  </a:lnTo>
                  <a:lnTo>
                    <a:pt x="365" y="414"/>
                  </a:lnTo>
                  <a:lnTo>
                    <a:pt x="365" y="414"/>
                  </a:lnTo>
                  <a:lnTo>
                    <a:pt x="385" y="400"/>
                  </a:lnTo>
                  <a:lnTo>
                    <a:pt x="385" y="400"/>
                  </a:lnTo>
                  <a:lnTo>
                    <a:pt x="405" y="386"/>
                  </a:lnTo>
                  <a:lnTo>
                    <a:pt x="425" y="371"/>
                  </a:lnTo>
                  <a:lnTo>
                    <a:pt x="425" y="371"/>
                  </a:lnTo>
                  <a:lnTo>
                    <a:pt x="445" y="357"/>
                  </a:lnTo>
                  <a:lnTo>
                    <a:pt x="445" y="357"/>
                  </a:lnTo>
                  <a:lnTo>
                    <a:pt x="466" y="344"/>
                  </a:lnTo>
                  <a:lnTo>
                    <a:pt x="488" y="330"/>
                  </a:lnTo>
                  <a:lnTo>
                    <a:pt x="488" y="330"/>
                  </a:lnTo>
                  <a:lnTo>
                    <a:pt x="509" y="317"/>
                  </a:lnTo>
                  <a:lnTo>
                    <a:pt x="509" y="317"/>
                  </a:lnTo>
                  <a:lnTo>
                    <a:pt x="531" y="304"/>
                  </a:lnTo>
                  <a:lnTo>
                    <a:pt x="554" y="291"/>
                  </a:lnTo>
                  <a:lnTo>
                    <a:pt x="554" y="291"/>
                  </a:lnTo>
                  <a:lnTo>
                    <a:pt x="576" y="278"/>
                  </a:lnTo>
                  <a:lnTo>
                    <a:pt x="576" y="278"/>
                  </a:lnTo>
                  <a:lnTo>
                    <a:pt x="601" y="267"/>
                  </a:lnTo>
                  <a:lnTo>
                    <a:pt x="624" y="254"/>
                  </a:lnTo>
                  <a:lnTo>
                    <a:pt x="624" y="254"/>
                  </a:lnTo>
                  <a:lnTo>
                    <a:pt x="648" y="243"/>
                  </a:lnTo>
                  <a:lnTo>
                    <a:pt x="648" y="243"/>
                  </a:lnTo>
                  <a:lnTo>
                    <a:pt x="672" y="231"/>
                  </a:lnTo>
                  <a:lnTo>
                    <a:pt x="697" y="220"/>
                  </a:lnTo>
                  <a:lnTo>
                    <a:pt x="697" y="220"/>
                  </a:lnTo>
                  <a:lnTo>
                    <a:pt x="722" y="208"/>
                  </a:lnTo>
                  <a:lnTo>
                    <a:pt x="722" y="208"/>
                  </a:lnTo>
                  <a:lnTo>
                    <a:pt x="748" y="198"/>
                  </a:lnTo>
                  <a:lnTo>
                    <a:pt x="774" y="187"/>
                  </a:lnTo>
                  <a:lnTo>
                    <a:pt x="774" y="187"/>
                  </a:lnTo>
                  <a:lnTo>
                    <a:pt x="800" y="177"/>
                  </a:lnTo>
                  <a:lnTo>
                    <a:pt x="800" y="177"/>
                  </a:lnTo>
                  <a:lnTo>
                    <a:pt x="827" y="167"/>
                  </a:lnTo>
                  <a:lnTo>
                    <a:pt x="852" y="157"/>
                  </a:lnTo>
                  <a:lnTo>
                    <a:pt x="852" y="157"/>
                  </a:lnTo>
                  <a:lnTo>
                    <a:pt x="880" y="148"/>
                  </a:lnTo>
                  <a:lnTo>
                    <a:pt x="880" y="148"/>
                  </a:lnTo>
                  <a:lnTo>
                    <a:pt x="907" y="138"/>
                  </a:lnTo>
                  <a:lnTo>
                    <a:pt x="935" y="130"/>
                  </a:lnTo>
                  <a:lnTo>
                    <a:pt x="935" y="130"/>
                  </a:lnTo>
                  <a:lnTo>
                    <a:pt x="963" y="121"/>
                  </a:lnTo>
                  <a:lnTo>
                    <a:pt x="963" y="121"/>
                  </a:lnTo>
                  <a:lnTo>
                    <a:pt x="991" y="113"/>
                  </a:lnTo>
                  <a:lnTo>
                    <a:pt x="1018" y="104"/>
                  </a:lnTo>
                  <a:lnTo>
                    <a:pt x="1018" y="104"/>
                  </a:lnTo>
                  <a:lnTo>
                    <a:pt x="1047" y="97"/>
                  </a:lnTo>
                  <a:lnTo>
                    <a:pt x="1047" y="97"/>
                  </a:lnTo>
                  <a:lnTo>
                    <a:pt x="1077" y="90"/>
                  </a:lnTo>
                  <a:lnTo>
                    <a:pt x="1106" y="83"/>
                  </a:lnTo>
                  <a:lnTo>
                    <a:pt x="1106" y="83"/>
                  </a:lnTo>
                  <a:lnTo>
                    <a:pt x="1134" y="75"/>
                  </a:lnTo>
                  <a:lnTo>
                    <a:pt x="1164" y="68"/>
                  </a:lnTo>
                  <a:lnTo>
                    <a:pt x="1164" y="68"/>
                  </a:lnTo>
                  <a:lnTo>
                    <a:pt x="1194" y="63"/>
                  </a:lnTo>
                  <a:lnTo>
                    <a:pt x="1194" y="63"/>
                  </a:lnTo>
                  <a:lnTo>
                    <a:pt x="1224" y="55"/>
                  </a:lnTo>
                  <a:lnTo>
                    <a:pt x="1254" y="50"/>
                  </a:lnTo>
                  <a:lnTo>
                    <a:pt x="1254" y="50"/>
                  </a:lnTo>
                  <a:lnTo>
                    <a:pt x="1284" y="45"/>
                  </a:lnTo>
                  <a:lnTo>
                    <a:pt x="1284" y="45"/>
                  </a:lnTo>
                  <a:lnTo>
                    <a:pt x="1314" y="40"/>
                  </a:lnTo>
                  <a:lnTo>
                    <a:pt x="1344" y="35"/>
                  </a:lnTo>
                  <a:lnTo>
                    <a:pt x="1344" y="35"/>
                  </a:lnTo>
                  <a:lnTo>
                    <a:pt x="1376" y="30"/>
                  </a:lnTo>
                  <a:lnTo>
                    <a:pt x="1376" y="30"/>
                  </a:lnTo>
                  <a:lnTo>
                    <a:pt x="1406" y="25"/>
                  </a:lnTo>
                  <a:lnTo>
                    <a:pt x="1437" y="23"/>
                  </a:lnTo>
                  <a:lnTo>
                    <a:pt x="1437" y="23"/>
                  </a:lnTo>
                  <a:lnTo>
                    <a:pt x="1469" y="18"/>
                  </a:lnTo>
                  <a:lnTo>
                    <a:pt x="1469" y="18"/>
                  </a:lnTo>
                  <a:lnTo>
                    <a:pt x="1499" y="15"/>
                  </a:lnTo>
                  <a:lnTo>
                    <a:pt x="1530" y="13"/>
                  </a:lnTo>
                  <a:lnTo>
                    <a:pt x="1530" y="13"/>
                  </a:lnTo>
                  <a:lnTo>
                    <a:pt x="1562" y="10"/>
                  </a:lnTo>
                  <a:lnTo>
                    <a:pt x="1562" y="10"/>
                  </a:lnTo>
                  <a:lnTo>
                    <a:pt x="1593" y="7"/>
                  </a:lnTo>
                  <a:lnTo>
                    <a:pt x="1625" y="5"/>
                  </a:lnTo>
                  <a:lnTo>
                    <a:pt x="1625" y="5"/>
                  </a:lnTo>
                  <a:lnTo>
                    <a:pt x="1656" y="4"/>
                  </a:lnTo>
                  <a:lnTo>
                    <a:pt x="1656" y="4"/>
                  </a:lnTo>
                  <a:lnTo>
                    <a:pt x="1687" y="2"/>
                  </a:lnTo>
                  <a:lnTo>
                    <a:pt x="1719" y="1"/>
                  </a:lnTo>
                  <a:lnTo>
                    <a:pt x="1719" y="1"/>
                  </a:lnTo>
                  <a:lnTo>
                    <a:pt x="1750" y="0"/>
                  </a:lnTo>
                  <a:lnTo>
                    <a:pt x="1750" y="0"/>
                  </a:lnTo>
                  <a:lnTo>
                    <a:pt x="1783" y="0"/>
                  </a:lnTo>
                  <a:lnTo>
                    <a:pt x="1815" y="0"/>
                  </a:lnTo>
                  <a:lnTo>
                    <a:pt x="1815" y="0"/>
                  </a:lnTo>
                  <a:lnTo>
                    <a:pt x="1846" y="0"/>
                  </a:lnTo>
                  <a:lnTo>
                    <a:pt x="1846" y="0"/>
                  </a:lnTo>
                  <a:lnTo>
                    <a:pt x="1878" y="0"/>
                  </a:lnTo>
                  <a:lnTo>
                    <a:pt x="1909" y="1"/>
                  </a:lnTo>
                  <a:lnTo>
                    <a:pt x="1909" y="1"/>
                  </a:lnTo>
                  <a:lnTo>
                    <a:pt x="1941" y="2"/>
                  </a:lnTo>
                  <a:lnTo>
                    <a:pt x="1941" y="2"/>
                  </a:lnTo>
                  <a:lnTo>
                    <a:pt x="1972" y="4"/>
                  </a:lnTo>
                  <a:lnTo>
                    <a:pt x="2003" y="5"/>
                  </a:lnTo>
                  <a:lnTo>
                    <a:pt x="2003" y="5"/>
                  </a:lnTo>
                  <a:lnTo>
                    <a:pt x="2035" y="7"/>
                  </a:lnTo>
                  <a:lnTo>
                    <a:pt x="2066" y="10"/>
                  </a:lnTo>
                  <a:lnTo>
                    <a:pt x="2066" y="10"/>
                  </a:lnTo>
                  <a:lnTo>
                    <a:pt x="2098" y="13"/>
                  </a:lnTo>
                  <a:lnTo>
                    <a:pt x="2098" y="13"/>
                  </a:lnTo>
                  <a:lnTo>
                    <a:pt x="2129" y="15"/>
                  </a:lnTo>
                  <a:lnTo>
                    <a:pt x="2161" y="18"/>
                  </a:lnTo>
                  <a:lnTo>
                    <a:pt x="2161" y="18"/>
                  </a:lnTo>
                  <a:lnTo>
                    <a:pt x="2192" y="23"/>
                  </a:lnTo>
                  <a:lnTo>
                    <a:pt x="2192" y="23"/>
                  </a:lnTo>
                  <a:lnTo>
                    <a:pt x="2222" y="25"/>
                  </a:lnTo>
                  <a:lnTo>
                    <a:pt x="2254" y="30"/>
                  </a:lnTo>
                  <a:lnTo>
                    <a:pt x="2254" y="30"/>
                  </a:lnTo>
                  <a:lnTo>
                    <a:pt x="2284" y="35"/>
                  </a:lnTo>
                  <a:lnTo>
                    <a:pt x="2284" y="35"/>
                  </a:lnTo>
                  <a:lnTo>
                    <a:pt x="2315" y="40"/>
                  </a:lnTo>
                  <a:lnTo>
                    <a:pt x="2345" y="45"/>
                  </a:lnTo>
                  <a:lnTo>
                    <a:pt x="2345" y="45"/>
                  </a:lnTo>
                  <a:lnTo>
                    <a:pt x="2375" y="50"/>
                  </a:lnTo>
                  <a:lnTo>
                    <a:pt x="2375" y="50"/>
                  </a:lnTo>
                  <a:lnTo>
                    <a:pt x="2405" y="55"/>
                  </a:lnTo>
                  <a:lnTo>
                    <a:pt x="2435" y="63"/>
                  </a:lnTo>
                  <a:lnTo>
                    <a:pt x="2435" y="63"/>
                  </a:lnTo>
                  <a:lnTo>
                    <a:pt x="2465" y="68"/>
                  </a:lnTo>
                  <a:lnTo>
                    <a:pt x="2465" y="68"/>
                  </a:lnTo>
                  <a:lnTo>
                    <a:pt x="2494" y="75"/>
                  </a:lnTo>
                  <a:lnTo>
                    <a:pt x="2524" y="83"/>
                  </a:lnTo>
                  <a:lnTo>
                    <a:pt x="2524" y="83"/>
                  </a:lnTo>
                  <a:lnTo>
                    <a:pt x="2553" y="90"/>
                  </a:lnTo>
                  <a:lnTo>
                    <a:pt x="2553" y="90"/>
                  </a:lnTo>
                  <a:lnTo>
                    <a:pt x="2581" y="97"/>
                  </a:lnTo>
                  <a:lnTo>
                    <a:pt x="2610" y="104"/>
                  </a:lnTo>
                  <a:lnTo>
                    <a:pt x="2610" y="104"/>
                  </a:lnTo>
                  <a:lnTo>
                    <a:pt x="2638" y="113"/>
                  </a:lnTo>
                  <a:lnTo>
                    <a:pt x="2638" y="113"/>
                  </a:lnTo>
                  <a:lnTo>
                    <a:pt x="2667" y="121"/>
                  </a:lnTo>
                  <a:lnTo>
                    <a:pt x="2694" y="130"/>
                  </a:lnTo>
                  <a:lnTo>
                    <a:pt x="2694" y="130"/>
                  </a:lnTo>
                  <a:lnTo>
                    <a:pt x="2721" y="138"/>
                  </a:lnTo>
                  <a:lnTo>
                    <a:pt x="2721" y="138"/>
                  </a:lnTo>
                  <a:lnTo>
                    <a:pt x="2748" y="148"/>
                  </a:lnTo>
                  <a:lnTo>
                    <a:pt x="2776" y="157"/>
                  </a:lnTo>
                  <a:lnTo>
                    <a:pt x="2776" y="157"/>
                  </a:lnTo>
                  <a:lnTo>
                    <a:pt x="2803" y="167"/>
                  </a:lnTo>
                  <a:lnTo>
                    <a:pt x="2803" y="167"/>
                  </a:lnTo>
                  <a:lnTo>
                    <a:pt x="2829" y="177"/>
                  </a:lnTo>
                  <a:lnTo>
                    <a:pt x="2856" y="187"/>
                  </a:lnTo>
                  <a:lnTo>
                    <a:pt x="2856" y="187"/>
                  </a:lnTo>
                  <a:lnTo>
                    <a:pt x="2881" y="198"/>
                  </a:lnTo>
                  <a:lnTo>
                    <a:pt x="2906" y="208"/>
                  </a:lnTo>
                  <a:lnTo>
                    <a:pt x="2906" y="208"/>
                  </a:lnTo>
                  <a:lnTo>
                    <a:pt x="2931" y="220"/>
                  </a:lnTo>
                  <a:lnTo>
                    <a:pt x="2931" y="220"/>
                  </a:lnTo>
                  <a:lnTo>
                    <a:pt x="2956" y="231"/>
                  </a:lnTo>
                  <a:lnTo>
                    <a:pt x="2980" y="243"/>
                  </a:lnTo>
                  <a:lnTo>
                    <a:pt x="2980" y="243"/>
                  </a:lnTo>
                  <a:lnTo>
                    <a:pt x="3004" y="254"/>
                  </a:lnTo>
                  <a:lnTo>
                    <a:pt x="3004" y="254"/>
                  </a:lnTo>
                  <a:lnTo>
                    <a:pt x="3029" y="267"/>
                  </a:lnTo>
                  <a:lnTo>
                    <a:pt x="3052" y="278"/>
                  </a:lnTo>
                  <a:lnTo>
                    <a:pt x="3052" y="278"/>
                  </a:lnTo>
                  <a:lnTo>
                    <a:pt x="3074" y="291"/>
                  </a:lnTo>
                  <a:lnTo>
                    <a:pt x="3074" y="291"/>
                  </a:lnTo>
                  <a:lnTo>
                    <a:pt x="3097" y="304"/>
                  </a:lnTo>
                  <a:lnTo>
                    <a:pt x="3120" y="317"/>
                  </a:lnTo>
                  <a:lnTo>
                    <a:pt x="3120" y="317"/>
                  </a:lnTo>
                  <a:lnTo>
                    <a:pt x="3142" y="330"/>
                  </a:lnTo>
                  <a:lnTo>
                    <a:pt x="3142" y="330"/>
                  </a:lnTo>
                  <a:lnTo>
                    <a:pt x="3163" y="344"/>
                  </a:lnTo>
                  <a:lnTo>
                    <a:pt x="3183" y="357"/>
                  </a:lnTo>
                  <a:lnTo>
                    <a:pt x="3183" y="357"/>
                  </a:lnTo>
                  <a:lnTo>
                    <a:pt x="3205" y="371"/>
                  </a:lnTo>
                  <a:lnTo>
                    <a:pt x="3205" y="371"/>
                  </a:lnTo>
                  <a:lnTo>
                    <a:pt x="3225" y="386"/>
                  </a:lnTo>
                  <a:lnTo>
                    <a:pt x="3245" y="400"/>
                  </a:lnTo>
                  <a:lnTo>
                    <a:pt x="3245" y="400"/>
                  </a:lnTo>
                  <a:lnTo>
                    <a:pt x="3263" y="414"/>
                  </a:lnTo>
                  <a:lnTo>
                    <a:pt x="3263" y="414"/>
                  </a:lnTo>
                  <a:lnTo>
                    <a:pt x="3282" y="429"/>
                  </a:lnTo>
                  <a:lnTo>
                    <a:pt x="3300" y="443"/>
                  </a:lnTo>
                  <a:lnTo>
                    <a:pt x="3300" y="443"/>
                  </a:lnTo>
                  <a:lnTo>
                    <a:pt x="3319" y="459"/>
                  </a:lnTo>
                  <a:lnTo>
                    <a:pt x="3319" y="459"/>
                  </a:lnTo>
                  <a:lnTo>
                    <a:pt x="3336" y="473"/>
                  </a:lnTo>
                  <a:lnTo>
                    <a:pt x="3353" y="489"/>
                  </a:lnTo>
                  <a:lnTo>
                    <a:pt x="3353" y="489"/>
                  </a:lnTo>
                  <a:lnTo>
                    <a:pt x="3370" y="504"/>
                  </a:lnTo>
                  <a:lnTo>
                    <a:pt x="3370" y="504"/>
                  </a:lnTo>
                  <a:lnTo>
                    <a:pt x="3386" y="520"/>
                  </a:lnTo>
                  <a:lnTo>
                    <a:pt x="3402" y="536"/>
                  </a:lnTo>
                  <a:lnTo>
                    <a:pt x="3402" y="536"/>
                  </a:lnTo>
                  <a:lnTo>
                    <a:pt x="3416" y="552"/>
                  </a:lnTo>
                  <a:lnTo>
                    <a:pt x="3416" y="552"/>
                  </a:lnTo>
                  <a:lnTo>
                    <a:pt x="3430" y="567"/>
                  </a:lnTo>
                  <a:lnTo>
                    <a:pt x="3445" y="584"/>
                  </a:lnTo>
                  <a:lnTo>
                    <a:pt x="3445" y="584"/>
                  </a:lnTo>
                  <a:lnTo>
                    <a:pt x="3459" y="600"/>
                  </a:lnTo>
                  <a:lnTo>
                    <a:pt x="3459" y="600"/>
                  </a:lnTo>
                  <a:lnTo>
                    <a:pt x="3472" y="617"/>
                  </a:lnTo>
                  <a:lnTo>
                    <a:pt x="3485" y="633"/>
                  </a:lnTo>
                  <a:lnTo>
                    <a:pt x="3485" y="633"/>
                  </a:lnTo>
                  <a:lnTo>
                    <a:pt x="3496" y="650"/>
                  </a:lnTo>
                  <a:lnTo>
                    <a:pt x="3508" y="667"/>
                  </a:lnTo>
                  <a:lnTo>
                    <a:pt x="3508" y="667"/>
                  </a:lnTo>
                  <a:lnTo>
                    <a:pt x="3519" y="684"/>
                  </a:lnTo>
                  <a:lnTo>
                    <a:pt x="3519" y="684"/>
                  </a:lnTo>
                  <a:lnTo>
                    <a:pt x="3531" y="702"/>
                  </a:lnTo>
                  <a:lnTo>
                    <a:pt x="3541" y="719"/>
                  </a:lnTo>
                  <a:lnTo>
                    <a:pt x="3541" y="719"/>
                  </a:lnTo>
                  <a:lnTo>
                    <a:pt x="3549" y="736"/>
                  </a:lnTo>
                  <a:lnTo>
                    <a:pt x="3549" y="736"/>
                  </a:lnTo>
                  <a:lnTo>
                    <a:pt x="3559" y="753"/>
                  </a:lnTo>
                  <a:lnTo>
                    <a:pt x="3566" y="770"/>
                  </a:lnTo>
                  <a:lnTo>
                    <a:pt x="3566" y="770"/>
                  </a:lnTo>
                  <a:lnTo>
                    <a:pt x="3575" y="789"/>
                  </a:lnTo>
                  <a:lnTo>
                    <a:pt x="3575" y="789"/>
                  </a:lnTo>
                  <a:lnTo>
                    <a:pt x="3582" y="806"/>
                  </a:lnTo>
                  <a:lnTo>
                    <a:pt x="3589" y="823"/>
                  </a:lnTo>
                  <a:lnTo>
                    <a:pt x="3589" y="823"/>
                  </a:lnTo>
                  <a:lnTo>
                    <a:pt x="3595" y="842"/>
                  </a:lnTo>
                  <a:lnTo>
                    <a:pt x="3595" y="842"/>
                  </a:lnTo>
                  <a:lnTo>
                    <a:pt x="3601" y="859"/>
                  </a:lnTo>
                  <a:lnTo>
                    <a:pt x="3606" y="877"/>
                  </a:lnTo>
                  <a:lnTo>
                    <a:pt x="3606" y="877"/>
                  </a:lnTo>
                  <a:lnTo>
                    <a:pt x="3611" y="895"/>
                  </a:lnTo>
                  <a:lnTo>
                    <a:pt x="3611" y="895"/>
                  </a:lnTo>
                  <a:lnTo>
                    <a:pt x="3615" y="913"/>
                  </a:lnTo>
                  <a:lnTo>
                    <a:pt x="3619" y="932"/>
                  </a:lnTo>
                  <a:lnTo>
                    <a:pt x="3619" y="932"/>
                  </a:lnTo>
                  <a:lnTo>
                    <a:pt x="3622" y="949"/>
                  </a:lnTo>
                  <a:lnTo>
                    <a:pt x="3622" y="949"/>
                  </a:lnTo>
                  <a:lnTo>
                    <a:pt x="3625" y="968"/>
                  </a:lnTo>
                  <a:lnTo>
                    <a:pt x="3626" y="986"/>
                  </a:lnTo>
                  <a:lnTo>
                    <a:pt x="3626" y="986"/>
                  </a:lnTo>
                  <a:lnTo>
                    <a:pt x="3628" y="1003"/>
                  </a:lnTo>
                  <a:lnTo>
                    <a:pt x="3628" y="1003"/>
                  </a:lnTo>
                  <a:lnTo>
                    <a:pt x="3629" y="1022"/>
                  </a:lnTo>
                  <a:lnTo>
                    <a:pt x="3629" y="1040"/>
                  </a:lnTo>
                  <a:lnTo>
                    <a:pt x="3629" y="1040"/>
                  </a:lnTo>
                  <a:lnTo>
                    <a:pt x="3629" y="1058"/>
                  </a:lnTo>
                  <a:lnTo>
                    <a:pt x="3629" y="1058"/>
                  </a:lnTo>
                  <a:lnTo>
                    <a:pt x="3628" y="1076"/>
                  </a:lnTo>
                  <a:lnTo>
                    <a:pt x="3626" y="1095"/>
                  </a:lnTo>
                  <a:lnTo>
                    <a:pt x="3626" y="1095"/>
                  </a:lnTo>
                  <a:lnTo>
                    <a:pt x="3625" y="1113"/>
                  </a:lnTo>
                  <a:lnTo>
                    <a:pt x="3625" y="1113"/>
                  </a:lnTo>
                  <a:lnTo>
                    <a:pt x="3622" y="1131"/>
                  </a:lnTo>
                  <a:lnTo>
                    <a:pt x="3619" y="1149"/>
                  </a:lnTo>
                  <a:lnTo>
                    <a:pt x="3619" y="1149"/>
                  </a:lnTo>
                  <a:lnTo>
                    <a:pt x="3615" y="1166"/>
                  </a:lnTo>
                  <a:lnTo>
                    <a:pt x="3611" y="1185"/>
                  </a:lnTo>
                  <a:lnTo>
                    <a:pt x="3611" y="1185"/>
                  </a:lnTo>
                  <a:lnTo>
                    <a:pt x="3606" y="1203"/>
                  </a:lnTo>
                  <a:lnTo>
                    <a:pt x="3606" y="1203"/>
                  </a:lnTo>
                  <a:lnTo>
                    <a:pt x="3601" y="1221"/>
                  </a:lnTo>
                  <a:lnTo>
                    <a:pt x="3595" y="1239"/>
                  </a:lnTo>
                  <a:lnTo>
                    <a:pt x="3595" y="1239"/>
                  </a:lnTo>
                  <a:lnTo>
                    <a:pt x="3589" y="1256"/>
                  </a:lnTo>
                  <a:lnTo>
                    <a:pt x="3589" y="1256"/>
                  </a:lnTo>
                  <a:lnTo>
                    <a:pt x="3582" y="1275"/>
                  </a:lnTo>
                  <a:lnTo>
                    <a:pt x="3575" y="1292"/>
                  </a:lnTo>
                  <a:lnTo>
                    <a:pt x="3575" y="1292"/>
                  </a:lnTo>
                  <a:lnTo>
                    <a:pt x="3566" y="1309"/>
                  </a:lnTo>
                  <a:lnTo>
                    <a:pt x="3566" y="1309"/>
                  </a:lnTo>
                  <a:lnTo>
                    <a:pt x="3559" y="1326"/>
                  </a:lnTo>
                  <a:lnTo>
                    <a:pt x="3549" y="1345"/>
                  </a:lnTo>
                  <a:lnTo>
                    <a:pt x="3549" y="1345"/>
                  </a:lnTo>
                  <a:lnTo>
                    <a:pt x="3541" y="1362"/>
                  </a:lnTo>
                  <a:lnTo>
                    <a:pt x="3541" y="1362"/>
                  </a:lnTo>
                  <a:lnTo>
                    <a:pt x="3531" y="1379"/>
                  </a:lnTo>
                  <a:lnTo>
                    <a:pt x="3519" y="1396"/>
                  </a:lnTo>
                  <a:lnTo>
                    <a:pt x="3519" y="1396"/>
                  </a:lnTo>
                  <a:lnTo>
                    <a:pt x="3508" y="1414"/>
                  </a:lnTo>
                  <a:lnTo>
                    <a:pt x="3508" y="1414"/>
                  </a:lnTo>
                  <a:lnTo>
                    <a:pt x="3496" y="1429"/>
                  </a:lnTo>
                  <a:lnTo>
                    <a:pt x="1815" y="1040"/>
                  </a:lnTo>
                  <a:lnTo>
                    <a:pt x="2129" y="2066"/>
                  </a:lnTo>
                  <a:close/>
                </a:path>
              </a:pathLst>
            </a:custGeom>
            <a:solidFill>
              <a:srgbClr val="9999ff"/>
            </a:solidFill>
            <a:ln w="936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1662" name=""/>
            <p:cNvSpPr/>
            <p:nvPr/>
          </p:nvSpPr>
          <p:spPr>
            <a:xfrm>
              <a:off x="5055840" y="2286000"/>
              <a:ext cx="451800" cy="13788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900" strike="noStrike" u="none">
                  <a:solidFill>
                    <a:srgbClr val="000000"/>
                  </a:solidFill>
                  <a:effectLst/>
                  <a:uFillTx/>
                  <a:latin typeface="Arial"/>
                </a:rPr>
                <a:t>Demand</a:t>
              </a:r>
              <a:endParaRPr b="0" lang="en-US" sz="900" strike="noStrike" u="none">
                <a:solidFill>
                  <a:srgbClr val="000000"/>
                </a:solidFill>
                <a:effectLst/>
                <a:uFillTx/>
                <a:latin typeface="Arial Unicode MS"/>
              </a:endParaRPr>
            </a:p>
          </p:txBody>
        </p:sp>
        <p:sp>
          <p:nvSpPr>
            <p:cNvPr id="1663" name=""/>
            <p:cNvSpPr/>
            <p:nvPr/>
          </p:nvSpPr>
          <p:spPr>
            <a:xfrm>
              <a:off x="5162040" y="2530440"/>
              <a:ext cx="229320" cy="13788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900" strike="noStrike" u="none">
                  <a:solidFill>
                    <a:srgbClr val="000000"/>
                  </a:solidFill>
                  <a:effectLst/>
                  <a:uFillTx/>
                  <a:latin typeface="Arial"/>
                </a:rPr>
                <a:t>84%</a:t>
              </a:r>
              <a:endParaRPr b="0" lang="en-US" sz="900" strike="noStrike" u="none">
                <a:solidFill>
                  <a:srgbClr val="000000"/>
                </a:solidFill>
                <a:effectLst/>
                <a:uFillTx/>
                <a:latin typeface="Arial Unicode MS"/>
              </a:endParaRPr>
            </a:p>
          </p:txBody>
        </p:sp>
        <p:sp>
          <p:nvSpPr>
            <p:cNvPr id="1664" name=""/>
            <p:cNvSpPr/>
            <p:nvPr/>
          </p:nvSpPr>
          <p:spPr>
            <a:xfrm>
              <a:off x="7848360" y="4602240"/>
              <a:ext cx="629280" cy="13788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900" strike="noStrike" u="none">
                  <a:solidFill>
                    <a:srgbClr val="000000"/>
                  </a:solidFill>
                  <a:effectLst/>
                  <a:uFillTx/>
                  <a:latin typeface="Arial"/>
                </a:rPr>
                <a:t>Commodity</a:t>
              </a:r>
              <a:endParaRPr b="0" lang="en-US" sz="900" strike="noStrike" u="none">
                <a:solidFill>
                  <a:srgbClr val="000000"/>
                </a:solidFill>
                <a:effectLst/>
                <a:uFillTx/>
                <a:latin typeface="Arial Unicode MS"/>
              </a:endParaRPr>
            </a:p>
          </p:txBody>
        </p:sp>
        <p:sp>
          <p:nvSpPr>
            <p:cNvPr id="1665" name=""/>
            <p:cNvSpPr/>
            <p:nvPr/>
          </p:nvSpPr>
          <p:spPr>
            <a:xfrm>
              <a:off x="8038800" y="4816440"/>
              <a:ext cx="229320" cy="13788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900" strike="noStrike" u="none">
                  <a:solidFill>
                    <a:srgbClr val="000000"/>
                  </a:solidFill>
                  <a:effectLst/>
                  <a:uFillTx/>
                  <a:latin typeface="Arial"/>
                </a:rPr>
                <a:t>16%</a:t>
              </a:r>
              <a:endParaRPr b="0" lang="en-US" sz="900" strike="noStrike" u="none">
                <a:solidFill>
                  <a:srgbClr val="000000"/>
                </a:solidFill>
                <a:effectLst/>
                <a:uFillTx/>
                <a:latin typeface="Arial Unicode MS"/>
              </a:endParaRPr>
            </a:p>
          </p:txBody>
        </p:sp>
        <p:graphicFrame>
          <p:nvGraphicFramePr>
            <p:cNvPr id="1666" name=""/>
            <p:cNvGraphicFramePr/>
            <p:nvPr/>
          </p:nvGraphicFramePr>
          <p:xfrm>
            <a:off x="4495680" y="5943600"/>
            <a:ext cx="4191120" cy="190440"/>
          </p:xfrm>
          <a:graphic>
            <a:graphicData uri="http://schemas.openxmlformats.org/presentationml/2006/ole">
              <p:oleObj progId="Excel.Sheet.12" r:id="rId1" spid="">
                <p:embed/>
                <p:pic>
                  <p:nvPicPr>
                    <p:cNvPr id="1667" name="" descr=""/>
                    <p:cNvPicPr/>
                    <p:nvPr/>
                  </p:nvPicPr>
                  <p:blipFill>
                    <a:blip r:embed="rId2"/>
                    <a:stretch/>
                  </p:blipFill>
                  <p:spPr>
                    <a:xfrm>
                      <a:off x="4495680" y="5943600"/>
                      <a:ext cx="4191120" cy="190440"/>
                    </a:xfrm>
                    <a:prstGeom prst="rect">
                      <a:avLst/>
                    </a:prstGeom>
                    <a:noFill/>
                    <a:ln w="0">
                      <a:noFill/>
                    </a:ln>
                  </p:spPr>
                </p:pic>
              </p:oleObj>
            </a:graphicData>
          </a:graphic>
        </p:graphicFrame>
      </p:grpSp>
      <p:sp>
        <p:nvSpPr>
          <p:cNvPr id="3" name="PlaceHolder 2"/>
          <p:cNvSpPr>
            <a:spLocks noGrp="1"/>
          </p:cNvSpPr>
          <p:nvPr>
            <p:ph type="sldNum" idx="1"/>
          </p:nvPr>
        </p:nvSpPr>
        <p:spPr/>
        <p:txBody>
          <a:bodyPr/>
          <a:p>
            <a:fld id="{EF4B5AAF-12DC-45A9-BA52-D480A1523F53}" type="slidenum">
              <a:t>15</a:t>
            </a:fld>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grpSp>
        <p:nvGrpSpPr>
          <p:cNvPr id="1668" name=""/>
          <p:cNvGrpSpPr/>
          <p:nvPr/>
        </p:nvGrpSpPr>
        <p:grpSpPr>
          <a:xfrm>
            <a:off x="838080" y="990720"/>
            <a:ext cx="7861320" cy="5203080"/>
            <a:chOff x="838080" y="990720"/>
            <a:chExt cx="7861320" cy="5203080"/>
          </a:xfrm>
        </p:grpSpPr>
        <p:sp>
          <p:nvSpPr>
            <p:cNvPr id="1669" name=""/>
            <p:cNvSpPr/>
            <p:nvPr/>
          </p:nvSpPr>
          <p:spPr>
            <a:xfrm>
              <a:off x="3078720" y="990720"/>
              <a:ext cx="2957400" cy="2898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900" strike="noStrike" u="none">
                  <a:solidFill>
                    <a:srgbClr val="000000"/>
                  </a:solidFill>
                  <a:effectLst/>
                  <a:uFillTx/>
                  <a:latin typeface="Arial"/>
                </a:rPr>
                <a:t> Currently Under Contract</a:t>
              </a:r>
              <a:endParaRPr b="0" lang="en-US" sz="1900" strike="noStrike" u="none">
                <a:solidFill>
                  <a:srgbClr val="000000"/>
                </a:solidFill>
                <a:effectLst/>
                <a:uFillTx/>
                <a:latin typeface="Arial Unicode MS"/>
              </a:endParaRPr>
            </a:p>
          </p:txBody>
        </p:sp>
        <p:sp>
          <p:nvSpPr>
            <p:cNvPr id="1670" name=""/>
            <p:cNvSpPr/>
            <p:nvPr/>
          </p:nvSpPr>
          <p:spPr>
            <a:xfrm>
              <a:off x="3657240" y="1295280"/>
              <a:ext cx="67680" cy="2898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900" strike="noStrike" u="none">
                  <a:solidFill>
                    <a:srgbClr val="000000"/>
                  </a:solidFill>
                  <a:effectLst/>
                  <a:uFillTx/>
                  <a:latin typeface="Arial"/>
                </a:rPr>
                <a:t> </a:t>
              </a:r>
              <a:endParaRPr b="0" lang="en-US" sz="1900" strike="noStrike" u="none">
                <a:solidFill>
                  <a:srgbClr val="000000"/>
                </a:solidFill>
                <a:effectLst/>
                <a:uFillTx/>
                <a:latin typeface="Arial Unicode MS"/>
              </a:endParaRPr>
            </a:p>
          </p:txBody>
        </p:sp>
        <p:sp>
          <p:nvSpPr>
            <p:cNvPr id="1671" name=""/>
            <p:cNvSpPr/>
            <p:nvPr/>
          </p:nvSpPr>
          <p:spPr>
            <a:xfrm>
              <a:off x="3721680" y="1346040"/>
              <a:ext cx="1811160" cy="22896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500" strike="noStrike" u="none">
                  <a:solidFill>
                    <a:srgbClr val="000000"/>
                  </a:solidFill>
                  <a:effectLst/>
                  <a:uFillTx/>
                  <a:latin typeface="Arial"/>
                </a:rPr>
                <a:t>Contract Year Basis</a:t>
              </a:r>
              <a:endParaRPr b="0" lang="en-US" sz="1500" strike="noStrike" u="none">
                <a:solidFill>
                  <a:srgbClr val="000000"/>
                </a:solidFill>
                <a:effectLst/>
                <a:uFillTx/>
                <a:latin typeface="Arial Unicode MS"/>
              </a:endParaRPr>
            </a:p>
          </p:txBody>
        </p:sp>
        <p:pic>
          <p:nvPicPr>
            <p:cNvPr id="1672" name="" descr=""/>
            <p:cNvPicPr/>
            <p:nvPr/>
          </p:nvPicPr>
          <p:blipFill>
            <a:blip r:embed="rId1"/>
            <a:stretch/>
          </p:blipFill>
          <p:spPr>
            <a:xfrm>
              <a:off x="1117800" y="3505320"/>
              <a:ext cx="139680" cy="139680"/>
            </a:xfrm>
            <a:prstGeom prst="rect">
              <a:avLst/>
            </a:prstGeom>
            <a:noFill/>
            <a:ln w="0">
              <a:noFill/>
            </a:ln>
          </p:spPr>
        </p:pic>
        <p:pic>
          <p:nvPicPr>
            <p:cNvPr id="1673" name="" descr=""/>
            <p:cNvPicPr/>
            <p:nvPr/>
          </p:nvPicPr>
          <p:blipFill>
            <a:blip r:embed="rId2"/>
            <a:stretch/>
          </p:blipFill>
          <p:spPr>
            <a:xfrm>
              <a:off x="1117800" y="3505320"/>
              <a:ext cx="139680" cy="139680"/>
            </a:xfrm>
            <a:prstGeom prst="rect">
              <a:avLst/>
            </a:prstGeom>
            <a:noFill/>
            <a:ln w="0">
              <a:noFill/>
            </a:ln>
          </p:spPr>
        </p:pic>
        <p:sp>
          <p:nvSpPr>
            <p:cNvPr id="1674" name=""/>
            <p:cNvSpPr/>
            <p:nvPr/>
          </p:nvSpPr>
          <p:spPr>
            <a:xfrm>
              <a:off x="2527200" y="5638680"/>
              <a:ext cx="4419720" cy="555120"/>
            </a:xfrm>
            <a:prstGeom prst="rect">
              <a:avLst/>
            </a:prstGeom>
            <a:noFill/>
            <a:ln w="12600">
              <a:solidFill>
                <a:srgbClr val="000000"/>
              </a:solidFill>
              <a:miter/>
            </a:ln>
          </p:spPr>
          <p:style>
            <a:lnRef idx="0"/>
            <a:fillRef idx="0"/>
            <a:effectRef idx="0"/>
            <a:fontRef idx="minor"/>
          </p:style>
          <p:txBody>
            <a:bodyPr lIns="90000" rIns="90000" tIns="46800" bIns="4680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sng">
                  <a:solidFill>
                    <a:srgbClr val="000000"/>
                  </a:solidFill>
                  <a:effectLst/>
                  <a:uFillTx/>
                  <a:latin typeface="Arial"/>
                </a:rPr>
                <a:t>2003</a:t>
              </a:r>
              <a:r>
                <a:rPr b="1" lang="en-US" sz="1200" strike="noStrike" u="none">
                  <a:solidFill>
                    <a:srgbClr val="000000"/>
                  </a:solidFill>
                  <a:effectLst/>
                  <a:uFillTx/>
                  <a:latin typeface="Arial"/>
                </a:rPr>
                <a:t>       FDD:  22 Customers; 28 BCF</a:t>
              </a:r>
              <a:endParaRPr b="0" lang="en-US" sz="1200" strike="noStrike" u="none">
                <a:solidFill>
                  <a:srgbClr val="000000"/>
                </a:solidFill>
                <a:effectLst/>
                <a:uFillTx/>
                <a:latin typeface="Arial Unicode MS"/>
              </a:endParaRPr>
            </a:p>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               Transport:  72 Customers; 1.6 BCF/D</a:t>
              </a:r>
              <a:endParaRPr b="0" lang="en-US" sz="1200" strike="noStrike" u="none">
                <a:solidFill>
                  <a:srgbClr val="000000"/>
                </a:solidFill>
                <a:effectLst/>
                <a:uFillTx/>
                <a:latin typeface="Arial Unicode MS"/>
              </a:endParaRPr>
            </a:p>
          </p:txBody>
        </p:sp>
        <p:sp>
          <p:nvSpPr>
            <p:cNvPr id="1675" name=""/>
            <p:cNvSpPr/>
            <p:nvPr/>
          </p:nvSpPr>
          <p:spPr>
            <a:xfrm>
              <a:off x="838080" y="1042920"/>
              <a:ext cx="7861320" cy="4340160"/>
            </a:xfrm>
            <a:prstGeom prst="rect">
              <a:avLst/>
            </a:prstGeom>
            <a:solidFill>
              <a:srgbClr val="ffffff"/>
            </a:solidFill>
            <a:ln w="0">
              <a:solidFill>
                <a:srgbClr val="00000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grpSp>
          <p:nvGrpSpPr>
            <p:cNvPr id="1676" name=""/>
            <p:cNvGrpSpPr/>
            <p:nvPr/>
          </p:nvGrpSpPr>
          <p:grpSpPr>
            <a:xfrm>
              <a:off x="2108160" y="2106720"/>
              <a:ext cx="5359320" cy="2462040"/>
              <a:chOff x="2108160" y="2106720"/>
              <a:chExt cx="5359320" cy="2462040"/>
            </a:xfrm>
          </p:grpSpPr>
          <p:sp>
            <p:nvSpPr>
              <p:cNvPr id="1677" name=""/>
              <p:cNvSpPr/>
              <p:nvPr/>
            </p:nvSpPr>
            <p:spPr>
              <a:xfrm>
                <a:off x="2108160" y="2106720"/>
                <a:ext cx="5359320" cy="42840"/>
              </a:xfrm>
              <a:prstGeom prst="rect">
                <a:avLst/>
              </a:prstGeom>
              <a:solidFill>
                <a:srgbClr val="dedede"/>
              </a:solidFill>
              <a:ln w="0">
                <a:noFill/>
              </a:ln>
            </p:spPr>
            <p:style>
              <a:lnRef idx="0"/>
              <a:fillRef idx="0"/>
              <a:effectRef idx="0"/>
              <a:fontRef idx="minor"/>
            </p:style>
            <p:txBody>
              <a:bodyPr lIns="90000" rIns="90000" tIns="-3960" bIns="-3960" anchor="t">
                <a:noAutofit/>
              </a:bodyPr>
              <a:p>
                <a:endParaRPr b="0" lang="en-US" sz="2400" strike="noStrike" u="none">
                  <a:solidFill>
                    <a:srgbClr val="000000"/>
                  </a:solidFill>
                  <a:effectLst/>
                  <a:uFillTx/>
                  <a:latin typeface="Arial Unicode MS"/>
                </a:endParaRPr>
              </a:p>
            </p:txBody>
          </p:sp>
          <p:sp>
            <p:nvSpPr>
              <p:cNvPr id="1678" name=""/>
              <p:cNvSpPr/>
              <p:nvPr/>
            </p:nvSpPr>
            <p:spPr>
              <a:xfrm>
                <a:off x="2108160" y="2149560"/>
                <a:ext cx="5359320" cy="30240"/>
              </a:xfrm>
              <a:prstGeom prst="rect">
                <a:avLst/>
              </a:prstGeom>
              <a:solidFill>
                <a:srgbClr val="dedede"/>
              </a:solidFill>
              <a:ln w="0">
                <a:noFill/>
              </a:ln>
            </p:spPr>
            <p:style>
              <a:lnRef idx="0"/>
              <a:fillRef idx="0"/>
              <a:effectRef idx="0"/>
              <a:fontRef idx="minor"/>
            </p:style>
            <p:txBody>
              <a:bodyPr lIns="90000" rIns="90000" tIns="-16560" bIns="-16560" anchor="t">
                <a:noAutofit/>
              </a:bodyPr>
              <a:p>
                <a:endParaRPr b="0" lang="en-US" sz="2400" strike="noStrike" u="none">
                  <a:solidFill>
                    <a:srgbClr val="000000"/>
                  </a:solidFill>
                  <a:effectLst/>
                  <a:uFillTx/>
                  <a:latin typeface="Arial Unicode MS"/>
                </a:endParaRPr>
              </a:p>
            </p:txBody>
          </p:sp>
          <p:sp>
            <p:nvSpPr>
              <p:cNvPr id="1679" name=""/>
              <p:cNvSpPr/>
              <p:nvPr/>
            </p:nvSpPr>
            <p:spPr>
              <a:xfrm>
                <a:off x="2108160" y="2179800"/>
                <a:ext cx="5359320" cy="42840"/>
              </a:xfrm>
              <a:prstGeom prst="rect">
                <a:avLst/>
              </a:prstGeom>
              <a:solidFill>
                <a:srgbClr val="dedede"/>
              </a:solidFill>
              <a:ln w="0">
                <a:noFill/>
              </a:ln>
            </p:spPr>
            <p:style>
              <a:lnRef idx="0"/>
              <a:fillRef idx="0"/>
              <a:effectRef idx="0"/>
              <a:fontRef idx="minor"/>
            </p:style>
            <p:txBody>
              <a:bodyPr lIns="90000" rIns="90000" tIns="-3960" bIns="-3960" anchor="t">
                <a:noAutofit/>
              </a:bodyPr>
              <a:p>
                <a:endParaRPr b="0" lang="en-US" sz="2400" strike="noStrike" u="none">
                  <a:solidFill>
                    <a:srgbClr val="000000"/>
                  </a:solidFill>
                  <a:effectLst/>
                  <a:uFillTx/>
                  <a:latin typeface="Arial Unicode MS"/>
                </a:endParaRPr>
              </a:p>
            </p:txBody>
          </p:sp>
          <p:sp>
            <p:nvSpPr>
              <p:cNvPr id="1680" name=""/>
              <p:cNvSpPr/>
              <p:nvPr/>
            </p:nvSpPr>
            <p:spPr>
              <a:xfrm>
                <a:off x="2108160" y="2222640"/>
                <a:ext cx="5359320" cy="41040"/>
              </a:xfrm>
              <a:prstGeom prst="rect">
                <a:avLst/>
              </a:prstGeom>
              <a:solidFill>
                <a:srgbClr val="dddddd"/>
              </a:solidFill>
              <a:ln w="0">
                <a:noFill/>
              </a:ln>
            </p:spPr>
            <p:style>
              <a:lnRef idx="0"/>
              <a:fillRef idx="0"/>
              <a:effectRef idx="0"/>
              <a:fontRef idx="minor"/>
            </p:style>
            <p:txBody>
              <a:bodyPr lIns="90000" rIns="90000" tIns="-5760" bIns="-5760" anchor="t">
                <a:noAutofit/>
              </a:bodyPr>
              <a:p>
                <a:endParaRPr b="0" lang="en-US" sz="2400" strike="noStrike" u="none">
                  <a:solidFill>
                    <a:srgbClr val="000000"/>
                  </a:solidFill>
                  <a:effectLst/>
                  <a:uFillTx/>
                  <a:latin typeface="Arial Unicode MS"/>
                </a:endParaRPr>
              </a:p>
            </p:txBody>
          </p:sp>
          <p:sp>
            <p:nvSpPr>
              <p:cNvPr id="1681" name=""/>
              <p:cNvSpPr/>
              <p:nvPr/>
            </p:nvSpPr>
            <p:spPr>
              <a:xfrm>
                <a:off x="2108160" y="2263680"/>
                <a:ext cx="5359320" cy="31680"/>
              </a:xfrm>
              <a:prstGeom prst="rect">
                <a:avLst/>
              </a:prstGeom>
              <a:solidFill>
                <a:srgbClr val="dddddd"/>
              </a:solidFill>
              <a:ln w="0">
                <a:noFill/>
              </a:ln>
            </p:spPr>
            <p:style>
              <a:lnRef idx="0"/>
              <a:fillRef idx="0"/>
              <a:effectRef idx="0"/>
              <a:fontRef idx="minor"/>
            </p:style>
            <p:txBody>
              <a:bodyPr lIns="90000" rIns="90000" tIns="-15120" bIns="-15120" anchor="t">
                <a:noAutofit/>
              </a:bodyPr>
              <a:p>
                <a:endParaRPr b="0" lang="en-US" sz="2400" strike="noStrike" u="none">
                  <a:solidFill>
                    <a:srgbClr val="000000"/>
                  </a:solidFill>
                  <a:effectLst/>
                  <a:uFillTx/>
                  <a:latin typeface="Arial Unicode MS"/>
                </a:endParaRPr>
              </a:p>
            </p:txBody>
          </p:sp>
          <p:sp>
            <p:nvSpPr>
              <p:cNvPr id="1682" name=""/>
              <p:cNvSpPr/>
              <p:nvPr/>
            </p:nvSpPr>
            <p:spPr>
              <a:xfrm>
                <a:off x="2108160" y="2295360"/>
                <a:ext cx="5359320" cy="41400"/>
              </a:xfrm>
              <a:prstGeom prst="rect">
                <a:avLst/>
              </a:prstGeom>
              <a:solidFill>
                <a:srgbClr val="dcdcdc"/>
              </a:solidFill>
              <a:ln w="0">
                <a:noFill/>
              </a:ln>
            </p:spPr>
            <p:style>
              <a:lnRef idx="0"/>
              <a:fillRef idx="0"/>
              <a:effectRef idx="0"/>
              <a:fontRef idx="minor"/>
            </p:style>
            <p:txBody>
              <a:bodyPr lIns="90000" rIns="90000" tIns="-5400" bIns="-5400" anchor="t">
                <a:noAutofit/>
              </a:bodyPr>
              <a:p>
                <a:endParaRPr b="0" lang="en-US" sz="2400" strike="noStrike" u="none">
                  <a:solidFill>
                    <a:srgbClr val="000000"/>
                  </a:solidFill>
                  <a:effectLst/>
                  <a:uFillTx/>
                  <a:latin typeface="Arial Unicode MS"/>
                </a:endParaRPr>
              </a:p>
            </p:txBody>
          </p:sp>
          <p:sp>
            <p:nvSpPr>
              <p:cNvPr id="1683" name=""/>
              <p:cNvSpPr/>
              <p:nvPr/>
            </p:nvSpPr>
            <p:spPr>
              <a:xfrm>
                <a:off x="2108160" y="2336760"/>
                <a:ext cx="5359320" cy="41400"/>
              </a:xfrm>
              <a:prstGeom prst="rect">
                <a:avLst/>
              </a:prstGeom>
              <a:solidFill>
                <a:srgbClr val="dcdcdc"/>
              </a:solidFill>
              <a:ln w="0">
                <a:noFill/>
              </a:ln>
            </p:spPr>
            <p:style>
              <a:lnRef idx="0"/>
              <a:fillRef idx="0"/>
              <a:effectRef idx="0"/>
              <a:fontRef idx="minor"/>
            </p:style>
            <p:txBody>
              <a:bodyPr lIns="90000" rIns="90000" tIns="-5400" bIns="-5400" anchor="t">
                <a:noAutofit/>
              </a:bodyPr>
              <a:p>
                <a:endParaRPr b="0" lang="en-US" sz="2400" strike="noStrike" u="none">
                  <a:solidFill>
                    <a:srgbClr val="000000"/>
                  </a:solidFill>
                  <a:effectLst/>
                  <a:uFillTx/>
                  <a:latin typeface="Arial Unicode MS"/>
                </a:endParaRPr>
              </a:p>
            </p:txBody>
          </p:sp>
          <p:sp>
            <p:nvSpPr>
              <p:cNvPr id="1684" name=""/>
              <p:cNvSpPr/>
              <p:nvPr/>
            </p:nvSpPr>
            <p:spPr>
              <a:xfrm>
                <a:off x="2108160" y="2378160"/>
                <a:ext cx="5359320" cy="41040"/>
              </a:xfrm>
              <a:prstGeom prst="rect">
                <a:avLst/>
              </a:prstGeom>
              <a:solidFill>
                <a:srgbClr val="dbdbdb"/>
              </a:solidFill>
              <a:ln w="0">
                <a:noFill/>
              </a:ln>
            </p:spPr>
            <p:style>
              <a:lnRef idx="0"/>
              <a:fillRef idx="0"/>
              <a:effectRef idx="0"/>
              <a:fontRef idx="minor"/>
            </p:style>
            <p:txBody>
              <a:bodyPr lIns="90000" rIns="90000" tIns="-5760" bIns="-5760" anchor="t">
                <a:noAutofit/>
              </a:bodyPr>
              <a:p>
                <a:endParaRPr b="0" lang="en-US" sz="2400" strike="noStrike" u="none">
                  <a:solidFill>
                    <a:srgbClr val="000000"/>
                  </a:solidFill>
                  <a:effectLst/>
                  <a:uFillTx/>
                  <a:latin typeface="Arial Unicode MS"/>
                </a:endParaRPr>
              </a:p>
            </p:txBody>
          </p:sp>
          <p:sp>
            <p:nvSpPr>
              <p:cNvPr id="1685" name=""/>
              <p:cNvSpPr/>
              <p:nvPr/>
            </p:nvSpPr>
            <p:spPr>
              <a:xfrm>
                <a:off x="2108160" y="2419200"/>
                <a:ext cx="5359320" cy="32040"/>
              </a:xfrm>
              <a:prstGeom prst="rect">
                <a:avLst/>
              </a:prstGeom>
              <a:solidFill>
                <a:srgbClr val="dadada"/>
              </a:solidFill>
              <a:ln w="0">
                <a:noFill/>
              </a:ln>
            </p:spPr>
            <p:style>
              <a:lnRef idx="0"/>
              <a:fillRef idx="0"/>
              <a:effectRef idx="0"/>
              <a:fontRef idx="minor"/>
            </p:style>
            <p:txBody>
              <a:bodyPr lIns="90000" rIns="90000" tIns="-14760" bIns="-14760" anchor="t">
                <a:noAutofit/>
              </a:bodyPr>
              <a:p>
                <a:endParaRPr b="0" lang="en-US" sz="2400" strike="noStrike" u="none">
                  <a:solidFill>
                    <a:srgbClr val="000000"/>
                  </a:solidFill>
                  <a:effectLst/>
                  <a:uFillTx/>
                  <a:latin typeface="Arial Unicode MS"/>
                </a:endParaRPr>
              </a:p>
            </p:txBody>
          </p:sp>
          <p:sp>
            <p:nvSpPr>
              <p:cNvPr id="1686" name=""/>
              <p:cNvSpPr/>
              <p:nvPr/>
            </p:nvSpPr>
            <p:spPr>
              <a:xfrm>
                <a:off x="2108160" y="2451240"/>
                <a:ext cx="5359320" cy="41040"/>
              </a:xfrm>
              <a:prstGeom prst="rect">
                <a:avLst/>
              </a:prstGeom>
              <a:solidFill>
                <a:srgbClr val="d9d9d9"/>
              </a:solidFill>
              <a:ln w="0">
                <a:noFill/>
              </a:ln>
            </p:spPr>
            <p:style>
              <a:lnRef idx="0"/>
              <a:fillRef idx="0"/>
              <a:effectRef idx="0"/>
              <a:fontRef idx="minor"/>
            </p:style>
            <p:txBody>
              <a:bodyPr lIns="90000" rIns="90000" tIns="-5760" bIns="-5760" anchor="t">
                <a:noAutofit/>
              </a:bodyPr>
              <a:p>
                <a:endParaRPr b="0" lang="en-US" sz="2400" strike="noStrike" u="none">
                  <a:solidFill>
                    <a:srgbClr val="000000"/>
                  </a:solidFill>
                  <a:effectLst/>
                  <a:uFillTx/>
                  <a:latin typeface="Arial Unicode MS"/>
                </a:endParaRPr>
              </a:p>
            </p:txBody>
          </p:sp>
          <p:sp>
            <p:nvSpPr>
              <p:cNvPr id="1687" name=""/>
              <p:cNvSpPr/>
              <p:nvPr/>
            </p:nvSpPr>
            <p:spPr>
              <a:xfrm>
                <a:off x="2108160" y="2492280"/>
                <a:ext cx="5359320" cy="42840"/>
              </a:xfrm>
              <a:prstGeom prst="rect">
                <a:avLst/>
              </a:prstGeom>
              <a:solidFill>
                <a:srgbClr val="d8d8d8"/>
              </a:solidFill>
              <a:ln w="0">
                <a:noFill/>
              </a:ln>
            </p:spPr>
            <p:style>
              <a:lnRef idx="0"/>
              <a:fillRef idx="0"/>
              <a:effectRef idx="0"/>
              <a:fontRef idx="minor"/>
            </p:style>
            <p:txBody>
              <a:bodyPr lIns="90000" rIns="90000" tIns="-3960" bIns="-3960" anchor="t">
                <a:noAutofit/>
              </a:bodyPr>
              <a:p>
                <a:endParaRPr b="0" lang="en-US" sz="2400" strike="noStrike" u="none">
                  <a:solidFill>
                    <a:srgbClr val="000000"/>
                  </a:solidFill>
                  <a:effectLst/>
                  <a:uFillTx/>
                  <a:latin typeface="Arial Unicode MS"/>
                </a:endParaRPr>
              </a:p>
            </p:txBody>
          </p:sp>
          <p:sp>
            <p:nvSpPr>
              <p:cNvPr id="1688" name=""/>
              <p:cNvSpPr/>
              <p:nvPr/>
            </p:nvSpPr>
            <p:spPr>
              <a:xfrm>
                <a:off x="2108160" y="2535120"/>
                <a:ext cx="5359320" cy="30240"/>
              </a:xfrm>
              <a:prstGeom prst="rect">
                <a:avLst/>
              </a:prstGeom>
              <a:solidFill>
                <a:srgbClr val="d6d6d6"/>
              </a:solidFill>
              <a:ln w="0">
                <a:noFill/>
              </a:ln>
            </p:spPr>
            <p:style>
              <a:lnRef idx="0"/>
              <a:fillRef idx="0"/>
              <a:effectRef idx="0"/>
              <a:fontRef idx="minor"/>
            </p:style>
            <p:txBody>
              <a:bodyPr lIns="90000" rIns="90000" tIns="-16560" bIns="-16560" anchor="t">
                <a:noAutofit/>
              </a:bodyPr>
              <a:p>
                <a:endParaRPr b="0" lang="en-US" sz="2400" strike="noStrike" u="none">
                  <a:solidFill>
                    <a:srgbClr val="000000"/>
                  </a:solidFill>
                  <a:effectLst/>
                  <a:uFillTx/>
                  <a:latin typeface="Arial Unicode MS"/>
                </a:endParaRPr>
              </a:p>
            </p:txBody>
          </p:sp>
          <p:sp>
            <p:nvSpPr>
              <p:cNvPr id="1689" name=""/>
              <p:cNvSpPr/>
              <p:nvPr/>
            </p:nvSpPr>
            <p:spPr>
              <a:xfrm>
                <a:off x="2108160" y="2565360"/>
                <a:ext cx="5359320" cy="42840"/>
              </a:xfrm>
              <a:prstGeom prst="rect">
                <a:avLst/>
              </a:prstGeom>
              <a:solidFill>
                <a:srgbClr val="d5d5d5"/>
              </a:solidFill>
              <a:ln w="0">
                <a:noFill/>
              </a:ln>
            </p:spPr>
            <p:style>
              <a:lnRef idx="0"/>
              <a:fillRef idx="0"/>
              <a:effectRef idx="0"/>
              <a:fontRef idx="minor"/>
            </p:style>
            <p:txBody>
              <a:bodyPr lIns="90000" rIns="90000" tIns="-3960" bIns="-3960" anchor="t">
                <a:noAutofit/>
              </a:bodyPr>
              <a:p>
                <a:endParaRPr b="0" lang="en-US" sz="2400" strike="noStrike" u="none">
                  <a:solidFill>
                    <a:srgbClr val="000000"/>
                  </a:solidFill>
                  <a:effectLst/>
                  <a:uFillTx/>
                  <a:latin typeface="Arial Unicode MS"/>
                </a:endParaRPr>
              </a:p>
            </p:txBody>
          </p:sp>
          <p:sp>
            <p:nvSpPr>
              <p:cNvPr id="1690" name=""/>
              <p:cNvSpPr/>
              <p:nvPr/>
            </p:nvSpPr>
            <p:spPr>
              <a:xfrm>
                <a:off x="2108160" y="2608200"/>
                <a:ext cx="5359320" cy="41400"/>
              </a:xfrm>
              <a:prstGeom prst="rect">
                <a:avLst/>
              </a:prstGeom>
              <a:solidFill>
                <a:srgbClr val="d3d3d3"/>
              </a:solidFill>
              <a:ln w="0">
                <a:noFill/>
              </a:ln>
            </p:spPr>
            <p:style>
              <a:lnRef idx="0"/>
              <a:fillRef idx="0"/>
              <a:effectRef idx="0"/>
              <a:fontRef idx="minor"/>
            </p:style>
            <p:txBody>
              <a:bodyPr lIns="90000" rIns="90000" tIns="-5400" bIns="-5400" anchor="t">
                <a:noAutofit/>
              </a:bodyPr>
              <a:p>
                <a:endParaRPr b="0" lang="en-US" sz="2400" strike="noStrike" u="none">
                  <a:solidFill>
                    <a:srgbClr val="000000"/>
                  </a:solidFill>
                  <a:effectLst/>
                  <a:uFillTx/>
                  <a:latin typeface="Arial Unicode MS"/>
                </a:endParaRPr>
              </a:p>
            </p:txBody>
          </p:sp>
          <p:sp>
            <p:nvSpPr>
              <p:cNvPr id="1691" name=""/>
              <p:cNvSpPr/>
              <p:nvPr/>
            </p:nvSpPr>
            <p:spPr>
              <a:xfrm>
                <a:off x="2108160" y="2649600"/>
                <a:ext cx="5359320" cy="31680"/>
              </a:xfrm>
              <a:prstGeom prst="rect">
                <a:avLst/>
              </a:prstGeom>
              <a:solidFill>
                <a:srgbClr val="d2d2d2"/>
              </a:solidFill>
              <a:ln w="0">
                <a:noFill/>
              </a:ln>
            </p:spPr>
            <p:style>
              <a:lnRef idx="0"/>
              <a:fillRef idx="0"/>
              <a:effectRef idx="0"/>
              <a:fontRef idx="minor"/>
            </p:style>
            <p:txBody>
              <a:bodyPr lIns="90000" rIns="90000" tIns="-15120" bIns="-15120" anchor="t">
                <a:noAutofit/>
              </a:bodyPr>
              <a:p>
                <a:endParaRPr b="0" lang="en-US" sz="2400" strike="noStrike" u="none">
                  <a:solidFill>
                    <a:srgbClr val="000000"/>
                  </a:solidFill>
                  <a:effectLst/>
                  <a:uFillTx/>
                  <a:latin typeface="Arial Unicode MS"/>
                </a:endParaRPr>
              </a:p>
            </p:txBody>
          </p:sp>
          <p:sp>
            <p:nvSpPr>
              <p:cNvPr id="1692" name=""/>
              <p:cNvSpPr/>
              <p:nvPr/>
            </p:nvSpPr>
            <p:spPr>
              <a:xfrm>
                <a:off x="2108160" y="2681280"/>
                <a:ext cx="5359320" cy="41400"/>
              </a:xfrm>
              <a:prstGeom prst="rect">
                <a:avLst/>
              </a:prstGeom>
              <a:solidFill>
                <a:srgbClr val="d0d0d0"/>
              </a:solidFill>
              <a:ln w="0">
                <a:noFill/>
              </a:ln>
            </p:spPr>
            <p:style>
              <a:lnRef idx="0"/>
              <a:fillRef idx="0"/>
              <a:effectRef idx="0"/>
              <a:fontRef idx="minor"/>
            </p:style>
            <p:txBody>
              <a:bodyPr lIns="90000" rIns="90000" tIns="-5400" bIns="-5400" anchor="t">
                <a:noAutofit/>
              </a:bodyPr>
              <a:p>
                <a:endParaRPr b="0" lang="en-US" sz="2400" strike="noStrike" u="none">
                  <a:solidFill>
                    <a:srgbClr val="000000"/>
                  </a:solidFill>
                  <a:effectLst/>
                  <a:uFillTx/>
                  <a:latin typeface="Arial Unicode MS"/>
                </a:endParaRPr>
              </a:p>
            </p:txBody>
          </p:sp>
          <p:sp>
            <p:nvSpPr>
              <p:cNvPr id="1693" name=""/>
              <p:cNvSpPr/>
              <p:nvPr/>
            </p:nvSpPr>
            <p:spPr>
              <a:xfrm>
                <a:off x="2108160" y="2722680"/>
                <a:ext cx="5359320" cy="41040"/>
              </a:xfrm>
              <a:prstGeom prst="rect">
                <a:avLst/>
              </a:prstGeom>
              <a:solidFill>
                <a:srgbClr val="cfcfcf"/>
              </a:solidFill>
              <a:ln w="0">
                <a:noFill/>
              </a:ln>
            </p:spPr>
            <p:style>
              <a:lnRef idx="0"/>
              <a:fillRef idx="0"/>
              <a:effectRef idx="0"/>
              <a:fontRef idx="minor"/>
            </p:style>
            <p:txBody>
              <a:bodyPr lIns="90000" rIns="90000" tIns="-5760" bIns="-5760" anchor="t">
                <a:noAutofit/>
              </a:bodyPr>
              <a:p>
                <a:endParaRPr b="0" lang="en-US" sz="2400" strike="noStrike" u="none">
                  <a:solidFill>
                    <a:srgbClr val="000000"/>
                  </a:solidFill>
                  <a:effectLst/>
                  <a:uFillTx/>
                  <a:latin typeface="Arial Unicode MS"/>
                </a:endParaRPr>
              </a:p>
            </p:txBody>
          </p:sp>
          <p:sp>
            <p:nvSpPr>
              <p:cNvPr id="1694" name=""/>
              <p:cNvSpPr/>
              <p:nvPr/>
            </p:nvSpPr>
            <p:spPr>
              <a:xfrm>
                <a:off x="2108160" y="2763720"/>
                <a:ext cx="5359320" cy="32040"/>
              </a:xfrm>
              <a:prstGeom prst="rect">
                <a:avLst/>
              </a:prstGeom>
              <a:solidFill>
                <a:srgbClr val="cdcdcd"/>
              </a:solidFill>
              <a:ln w="0">
                <a:noFill/>
              </a:ln>
            </p:spPr>
            <p:style>
              <a:lnRef idx="0"/>
              <a:fillRef idx="0"/>
              <a:effectRef idx="0"/>
              <a:fontRef idx="minor"/>
            </p:style>
            <p:txBody>
              <a:bodyPr lIns="90000" rIns="90000" tIns="-14760" bIns="-14760" anchor="t">
                <a:noAutofit/>
              </a:bodyPr>
              <a:p>
                <a:endParaRPr b="0" lang="en-US" sz="2400" strike="noStrike" u="none">
                  <a:solidFill>
                    <a:srgbClr val="000000"/>
                  </a:solidFill>
                  <a:effectLst/>
                  <a:uFillTx/>
                  <a:latin typeface="Arial Unicode MS"/>
                </a:endParaRPr>
              </a:p>
            </p:txBody>
          </p:sp>
          <p:sp>
            <p:nvSpPr>
              <p:cNvPr id="1695" name=""/>
              <p:cNvSpPr/>
              <p:nvPr/>
            </p:nvSpPr>
            <p:spPr>
              <a:xfrm>
                <a:off x="2108160" y="2795760"/>
                <a:ext cx="5359320" cy="41040"/>
              </a:xfrm>
              <a:prstGeom prst="rect">
                <a:avLst/>
              </a:prstGeom>
              <a:solidFill>
                <a:srgbClr val="cbcbcb"/>
              </a:solidFill>
              <a:ln w="0">
                <a:noFill/>
              </a:ln>
            </p:spPr>
            <p:style>
              <a:lnRef idx="0"/>
              <a:fillRef idx="0"/>
              <a:effectRef idx="0"/>
              <a:fontRef idx="minor"/>
            </p:style>
            <p:txBody>
              <a:bodyPr lIns="90000" rIns="90000" tIns="-5760" bIns="-5760" anchor="t">
                <a:noAutofit/>
              </a:bodyPr>
              <a:p>
                <a:endParaRPr b="0" lang="en-US" sz="2400" strike="noStrike" u="none">
                  <a:solidFill>
                    <a:srgbClr val="000000"/>
                  </a:solidFill>
                  <a:effectLst/>
                  <a:uFillTx/>
                  <a:latin typeface="Arial Unicode MS"/>
                </a:endParaRPr>
              </a:p>
            </p:txBody>
          </p:sp>
          <p:sp>
            <p:nvSpPr>
              <p:cNvPr id="1696" name=""/>
              <p:cNvSpPr/>
              <p:nvPr/>
            </p:nvSpPr>
            <p:spPr>
              <a:xfrm>
                <a:off x="2108160" y="2836800"/>
                <a:ext cx="5359320" cy="42840"/>
              </a:xfrm>
              <a:prstGeom prst="rect">
                <a:avLst/>
              </a:prstGeom>
              <a:solidFill>
                <a:srgbClr val="cacaca"/>
              </a:solidFill>
              <a:ln w="0">
                <a:noFill/>
              </a:ln>
            </p:spPr>
            <p:style>
              <a:lnRef idx="0"/>
              <a:fillRef idx="0"/>
              <a:effectRef idx="0"/>
              <a:fontRef idx="minor"/>
            </p:style>
            <p:txBody>
              <a:bodyPr lIns="90000" rIns="90000" tIns="-3960" bIns="-3960" anchor="t">
                <a:noAutofit/>
              </a:bodyPr>
              <a:p>
                <a:endParaRPr b="0" lang="en-US" sz="2400" strike="noStrike" u="none">
                  <a:solidFill>
                    <a:srgbClr val="000000"/>
                  </a:solidFill>
                  <a:effectLst/>
                  <a:uFillTx/>
                  <a:latin typeface="Arial Unicode MS"/>
                </a:endParaRPr>
              </a:p>
            </p:txBody>
          </p:sp>
          <p:sp>
            <p:nvSpPr>
              <p:cNvPr id="1697" name=""/>
              <p:cNvSpPr/>
              <p:nvPr/>
            </p:nvSpPr>
            <p:spPr>
              <a:xfrm>
                <a:off x="2108160" y="2879640"/>
                <a:ext cx="5359320" cy="30240"/>
              </a:xfrm>
              <a:prstGeom prst="rect">
                <a:avLst/>
              </a:prstGeom>
              <a:solidFill>
                <a:srgbClr val="c8c8c8"/>
              </a:solidFill>
              <a:ln w="0">
                <a:noFill/>
              </a:ln>
            </p:spPr>
            <p:style>
              <a:lnRef idx="0"/>
              <a:fillRef idx="0"/>
              <a:effectRef idx="0"/>
              <a:fontRef idx="minor"/>
            </p:style>
            <p:txBody>
              <a:bodyPr lIns="90000" rIns="90000" tIns="-16560" bIns="-16560" anchor="t">
                <a:noAutofit/>
              </a:bodyPr>
              <a:p>
                <a:endParaRPr b="0" lang="en-US" sz="2400" strike="noStrike" u="none">
                  <a:solidFill>
                    <a:srgbClr val="000000"/>
                  </a:solidFill>
                  <a:effectLst/>
                  <a:uFillTx/>
                  <a:latin typeface="Arial Unicode MS"/>
                </a:endParaRPr>
              </a:p>
            </p:txBody>
          </p:sp>
          <p:sp>
            <p:nvSpPr>
              <p:cNvPr id="1698" name=""/>
              <p:cNvSpPr/>
              <p:nvPr/>
            </p:nvSpPr>
            <p:spPr>
              <a:xfrm>
                <a:off x="2108160" y="2909880"/>
                <a:ext cx="5359320" cy="42840"/>
              </a:xfrm>
              <a:prstGeom prst="rect">
                <a:avLst/>
              </a:prstGeom>
              <a:solidFill>
                <a:srgbClr val="c7c7c7"/>
              </a:solidFill>
              <a:ln w="0">
                <a:noFill/>
              </a:ln>
            </p:spPr>
            <p:style>
              <a:lnRef idx="0"/>
              <a:fillRef idx="0"/>
              <a:effectRef idx="0"/>
              <a:fontRef idx="minor"/>
            </p:style>
            <p:txBody>
              <a:bodyPr lIns="90000" rIns="90000" tIns="-3960" bIns="-3960" anchor="t">
                <a:noAutofit/>
              </a:bodyPr>
              <a:p>
                <a:endParaRPr b="0" lang="en-US" sz="2400" strike="noStrike" u="none">
                  <a:solidFill>
                    <a:srgbClr val="000000"/>
                  </a:solidFill>
                  <a:effectLst/>
                  <a:uFillTx/>
                  <a:latin typeface="Arial Unicode MS"/>
                </a:endParaRPr>
              </a:p>
            </p:txBody>
          </p:sp>
          <p:sp>
            <p:nvSpPr>
              <p:cNvPr id="1699" name=""/>
              <p:cNvSpPr/>
              <p:nvPr/>
            </p:nvSpPr>
            <p:spPr>
              <a:xfrm>
                <a:off x="2108160" y="2952720"/>
                <a:ext cx="5359320" cy="41400"/>
              </a:xfrm>
              <a:prstGeom prst="rect">
                <a:avLst/>
              </a:prstGeom>
              <a:solidFill>
                <a:srgbClr val="c6c6c6"/>
              </a:solidFill>
              <a:ln w="0">
                <a:noFill/>
              </a:ln>
            </p:spPr>
            <p:style>
              <a:lnRef idx="0"/>
              <a:fillRef idx="0"/>
              <a:effectRef idx="0"/>
              <a:fontRef idx="minor"/>
            </p:style>
            <p:txBody>
              <a:bodyPr lIns="90000" rIns="90000" tIns="-5400" bIns="-5400" anchor="t">
                <a:noAutofit/>
              </a:bodyPr>
              <a:p>
                <a:endParaRPr b="0" lang="en-US" sz="2400" strike="noStrike" u="none">
                  <a:solidFill>
                    <a:srgbClr val="000000"/>
                  </a:solidFill>
                  <a:effectLst/>
                  <a:uFillTx/>
                  <a:latin typeface="Arial Unicode MS"/>
                </a:endParaRPr>
              </a:p>
            </p:txBody>
          </p:sp>
          <p:sp>
            <p:nvSpPr>
              <p:cNvPr id="1700" name=""/>
              <p:cNvSpPr/>
              <p:nvPr/>
            </p:nvSpPr>
            <p:spPr>
              <a:xfrm>
                <a:off x="2108160" y="2994120"/>
                <a:ext cx="5359320" cy="41040"/>
              </a:xfrm>
              <a:prstGeom prst="rect">
                <a:avLst/>
              </a:prstGeom>
              <a:solidFill>
                <a:srgbClr val="c5c5c5"/>
              </a:solidFill>
              <a:ln w="0">
                <a:noFill/>
              </a:ln>
            </p:spPr>
            <p:style>
              <a:lnRef idx="0"/>
              <a:fillRef idx="0"/>
              <a:effectRef idx="0"/>
              <a:fontRef idx="minor"/>
            </p:style>
            <p:txBody>
              <a:bodyPr lIns="90000" rIns="90000" tIns="-5760" bIns="-5760" anchor="t">
                <a:noAutofit/>
              </a:bodyPr>
              <a:p>
                <a:endParaRPr b="0" lang="en-US" sz="2400" strike="noStrike" u="none">
                  <a:solidFill>
                    <a:srgbClr val="000000"/>
                  </a:solidFill>
                  <a:effectLst/>
                  <a:uFillTx/>
                  <a:latin typeface="Arial Unicode MS"/>
                </a:endParaRPr>
              </a:p>
            </p:txBody>
          </p:sp>
          <p:sp>
            <p:nvSpPr>
              <p:cNvPr id="1701" name=""/>
              <p:cNvSpPr/>
              <p:nvPr/>
            </p:nvSpPr>
            <p:spPr>
              <a:xfrm>
                <a:off x="2108160" y="3035160"/>
                <a:ext cx="5359320" cy="32040"/>
              </a:xfrm>
              <a:prstGeom prst="rect">
                <a:avLst/>
              </a:prstGeom>
              <a:solidFill>
                <a:srgbClr val="c4c4c4"/>
              </a:solidFill>
              <a:ln w="0">
                <a:noFill/>
              </a:ln>
            </p:spPr>
            <p:style>
              <a:lnRef idx="0"/>
              <a:fillRef idx="0"/>
              <a:effectRef idx="0"/>
              <a:fontRef idx="minor"/>
            </p:style>
            <p:txBody>
              <a:bodyPr lIns="90000" rIns="90000" tIns="-14760" bIns="-14760" anchor="t">
                <a:noAutofit/>
              </a:bodyPr>
              <a:p>
                <a:endParaRPr b="0" lang="en-US" sz="2400" strike="noStrike" u="none">
                  <a:solidFill>
                    <a:srgbClr val="000000"/>
                  </a:solidFill>
                  <a:effectLst/>
                  <a:uFillTx/>
                  <a:latin typeface="Arial Unicode MS"/>
                </a:endParaRPr>
              </a:p>
            </p:txBody>
          </p:sp>
          <p:sp>
            <p:nvSpPr>
              <p:cNvPr id="1702" name=""/>
              <p:cNvSpPr/>
              <p:nvPr/>
            </p:nvSpPr>
            <p:spPr>
              <a:xfrm>
                <a:off x="2108160" y="3067200"/>
                <a:ext cx="5359320" cy="41040"/>
              </a:xfrm>
              <a:prstGeom prst="rect">
                <a:avLst/>
              </a:prstGeom>
              <a:solidFill>
                <a:srgbClr val="c3c3c3"/>
              </a:solidFill>
              <a:ln w="0">
                <a:noFill/>
              </a:ln>
            </p:spPr>
            <p:style>
              <a:lnRef idx="0"/>
              <a:fillRef idx="0"/>
              <a:effectRef idx="0"/>
              <a:fontRef idx="minor"/>
            </p:style>
            <p:txBody>
              <a:bodyPr lIns="90000" rIns="90000" tIns="-5760" bIns="-5760" anchor="t">
                <a:noAutofit/>
              </a:bodyPr>
              <a:p>
                <a:endParaRPr b="0" lang="en-US" sz="2400" strike="noStrike" u="none">
                  <a:solidFill>
                    <a:srgbClr val="000000"/>
                  </a:solidFill>
                  <a:effectLst/>
                  <a:uFillTx/>
                  <a:latin typeface="Arial Unicode MS"/>
                </a:endParaRPr>
              </a:p>
            </p:txBody>
          </p:sp>
          <p:sp>
            <p:nvSpPr>
              <p:cNvPr id="1703" name=""/>
              <p:cNvSpPr/>
              <p:nvPr/>
            </p:nvSpPr>
            <p:spPr>
              <a:xfrm>
                <a:off x="2108160" y="3108240"/>
                <a:ext cx="5359320" cy="42840"/>
              </a:xfrm>
              <a:prstGeom prst="rect">
                <a:avLst/>
              </a:prstGeom>
              <a:solidFill>
                <a:srgbClr val="c2c2c2"/>
              </a:solidFill>
              <a:ln w="0">
                <a:noFill/>
              </a:ln>
            </p:spPr>
            <p:style>
              <a:lnRef idx="0"/>
              <a:fillRef idx="0"/>
              <a:effectRef idx="0"/>
              <a:fontRef idx="minor"/>
            </p:style>
            <p:txBody>
              <a:bodyPr lIns="90000" rIns="90000" tIns="-3960" bIns="-3960" anchor="t">
                <a:noAutofit/>
              </a:bodyPr>
              <a:p>
                <a:endParaRPr b="0" lang="en-US" sz="2400" strike="noStrike" u="none">
                  <a:solidFill>
                    <a:srgbClr val="000000"/>
                  </a:solidFill>
                  <a:effectLst/>
                  <a:uFillTx/>
                  <a:latin typeface="Arial Unicode MS"/>
                </a:endParaRPr>
              </a:p>
            </p:txBody>
          </p:sp>
          <p:sp>
            <p:nvSpPr>
              <p:cNvPr id="1704" name=""/>
              <p:cNvSpPr/>
              <p:nvPr/>
            </p:nvSpPr>
            <p:spPr>
              <a:xfrm>
                <a:off x="2108160" y="3151080"/>
                <a:ext cx="5359320" cy="30240"/>
              </a:xfrm>
              <a:prstGeom prst="rect">
                <a:avLst/>
              </a:prstGeom>
              <a:solidFill>
                <a:srgbClr val="c1c1c1"/>
              </a:solidFill>
              <a:ln w="0">
                <a:noFill/>
              </a:ln>
            </p:spPr>
            <p:style>
              <a:lnRef idx="0"/>
              <a:fillRef idx="0"/>
              <a:effectRef idx="0"/>
              <a:fontRef idx="minor"/>
            </p:style>
            <p:txBody>
              <a:bodyPr lIns="90000" rIns="90000" tIns="-16560" bIns="-16560" anchor="t">
                <a:noAutofit/>
              </a:bodyPr>
              <a:p>
                <a:endParaRPr b="0" lang="en-US" sz="2400" strike="noStrike" u="none">
                  <a:solidFill>
                    <a:srgbClr val="000000"/>
                  </a:solidFill>
                  <a:effectLst/>
                  <a:uFillTx/>
                  <a:latin typeface="Arial Unicode MS"/>
                </a:endParaRPr>
              </a:p>
            </p:txBody>
          </p:sp>
          <p:sp>
            <p:nvSpPr>
              <p:cNvPr id="1705" name=""/>
              <p:cNvSpPr/>
              <p:nvPr/>
            </p:nvSpPr>
            <p:spPr>
              <a:xfrm>
                <a:off x="2108160" y="3181320"/>
                <a:ext cx="5359320" cy="42840"/>
              </a:xfrm>
              <a:prstGeom prst="rect">
                <a:avLst/>
              </a:prstGeom>
              <a:solidFill>
                <a:srgbClr val="c1c1c1"/>
              </a:solidFill>
              <a:ln w="0">
                <a:noFill/>
              </a:ln>
            </p:spPr>
            <p:style>
              <a:lnRef idx="0"/>
              <a:fillRef idx="0"/>
              <a:effectRef idx="0"/>
              <a:fontRef idx="minor"/>
            </p:style>
            <p:txBody>
              <a:bodyPr lIns="90000" rIns="90000" tIns="-3960" bIns="-3960" anchor="t">
                <a:noAutofit/>
              </a:bodyPr>
              <a:p>
                <a:endParaRPr b="0" lang="en-US" sz="2400" strike="noStrike" u="none">
                  <a:solidFill>
                    <a:srgbClr val="000000"/>
                  </a:solidFill>
                  <a:effectLst/>
                  <a:uFillTx/>
                  <a:latin typeface="Arial Unicode MS"/>
                </a:endParaRPr>
              </a:p>
            </p:txBody>
          </p:sp>
          <p:sp>
            <p:nvSpPr>
              <p:cNvPr id="1706" name=""/>
              <p:cNvSpPr/>
              <p:nvPr/>
            </p:nvSpPr>
            <p:spPr>
              <a:xfrm>
                <a:off x="2108160" y="3224160"/>
                <a:ext cx="5359320" cy="41400"/>
              </a:xfrm>
              <a:prstGeom prst="rect">
                <a:avLst/>
              </a:prstGeom>
              <a:solidFill>
                <a:srgbClr val="c0c0c0"/>
              </a:solidFill>
              <a:ln w="0">
                <a:noFill/>
              </a:ln>
            </p:spPr>
            <p:style>
              <a:lnRef idx="0"/>
              <a:fillRef idx="0"/>
              <a:effectRef idx="0"/>
              <a:fontRef idx="minor"/>
            </p:style>
            <p:txBody>
              <a:bodyPr lIns="90000" rIns="90000" tIns="-5400" bIns="-5400" anchor="t">
                <a:noAutofit/>
              </a:bodyPr>
              <a:p>
                <a:endParaRPr b="0" lang="en-US" sz="2400" strike="noStrike" u="none">
                  <a:solidFill>
                    <a:srgbClr val="000000"/>
                  </a:solidFill>
                  <a:effectLst/>
                  <a:uFillTx/>
                  <a:latin typeface="Arial Unicode MS"/>
                </a:endParaRPr>
              </a:p>
            </p:txBody>
          </p:sp>
          <p:sp>
            <p:nvSpPr>
              <p:cNvPr id="1707" name=""/>
              <p:cNvSpPr/>
              <p:nvPr/>
            </p:nvSpPr>
            <p:spPr>
              <a:xfrm>
                <a:off x="2108160" y="3265560"/>
                <a:ext cx="5359320" cy="31680"/>
              </a:xfrm>
              <a:prstGeom prst="rect">
                <a:avLst/>
              </a:prstGeom>
              <a:solidFill>
                <a:srgbClr val="c0c0c0"/>
              </a:solidFill>
              <a:ln w="0">
                <a:noFill/>
              </a:ln>
            </p:spPr>
            <p:style>
              <a:lnRef idx="0"/>
              <a:fillRef idx="0"/>
              <a:effectRef idx="0"/>
              <a:fontRef idx="minor"/>
            </p:style>
            <p:txBody>
              <a:bodyPr lIns="90000" rIns="90000" tIns="-15120" bIns="-15120" anchor="t">
                <a:noAutofit/>
              </a:bodyPr>
              <a:p>
                <a:endParaRPr b="0" lang="en-US" sz="2400" strike="noStrike" u="none">
                  <a:solidFill>
                    <a:srgbClr val="000000"/>
                  </a:solidFill>
                  <a:effectLst/>
                  <a:uFillTx/>
                  <a:latin typeface="Arial Unicode MS"/>
                </a:endParaRPr>
              </a:p>
            </p:txBody>
          </p:sp>
          <p:sp>
            <p:nvSpPr>
              <p:cNvPr id="1708" name=""/>
              <p:cNvSpPr/>
              <p:nvPr/>
            </p:nvSpPr>
            <p:spPr>
              <a:xfrm>
                <a:off x="2108160" y="3297240"/>
                <a:ext cx="5359320" cy="41400"/>
              </a:xfrm>
              <a:prstGeom prst="rect">
                <a:avLst/>
              </a:prstGeom>
              <a:solidFill>
                <a:srgbClr val="c0c0c0"/>
              </a:solidFill>
              <a:ln w="0">
                <a:noFill/>
              </a:ln>
            </p:spPr>
            <p:style>
              <a:lnRef idx="0"/>
              <a:fillRef idx="0"/>
              <a:effectRef idx="0"/>
              <a:fontRef idx="minor"/>
            </p:style>
            <p:txBody>
              <a:bodyPr lIns="90000" rIns="90000" tIns="-5400" bIns="-5400" anchor="t">
                <a:noAutofit/>
              </a:bodyPr>
              <a:p>
                <a:endParaRPr b="0" lang="en-US" sz="2400" strike="noStrike" u="none">
                  <a:solidFill>
                    <a:srgbClr val="000000"/>
                  </a:solidFill>
                  <a:effectLst/>
                  <a:uFillTx/>
                  <a:latin typeface="Arial Unicode MS"/>
                </a:endParaRPr>
              </a:p>
            </p:txBody>
          </p:sp>
          <p:sp>
            <p:nvSpPr>
              <p:cNvPr id="1709" name=""/>
              <p:cNvSpPr/>
              <p:nvPr/>
            </p:nvSpPr>
            <p:spPr>
              <a:xfrm>
                <a:off x="2108160" y="3338640"/>
                <a:ext cx="5359320" cy="41040"/>
              </a:xfrm>
              <a:prstGeom prst="rect">
                <a:avLst/>
              </a:prstGeom>
              <a:solidFill>
                <a:srgbClr val="c0c0c0"/>
              </a:solidFill>
              <a:ln w="0">
                <a:noFill/>
              </a:ln>
            </p:spPr>
            <p:style>
              <a:lnRef idx="0"/>
              <a:fillRef idx="0"/>
              <a:effectRef idx="0"/>
              <a:fontRef idx="minor"/>
            </p:style>
            <p:txBody>
              <a:bodyPr lIns="90000" rIns="90000" tIns="-5760" bIns="-5760" anchor="t">
                <a:noAutofit/>
              </a:bodyPr>
              <a:p>
                <a:endParaRPr b="0" lang="en-US" sz="2400" strike="noStrike" u="none">
                  <a:solidFill>
                    <a:srgbClr val="000000"/>
                  </a:solidFill>
                  <a:effectLst/>
                  <a:uFillTx/>
                  <a:latin typeface="Arial Unicode MS"/>
                </a:endParaRPr>
              </a:p>
            </p:txBody>
          </p:sp>
          <p:sp>
            <p:nvSpPr>
              <p:cNvPr id="1710" name=""/>
              <p:cNvSpPr/>
              <p:nvPr/>
            </p:nvSpPr>
            <p:spPr>
              <a:xfrm>
                <a:off x="2108160" y="3379680"/>
                <a:ext cx="5359320" cy="31680"/>
              </a:xfrm>
              <a:prstGeom prst="rect">
                <a:avLst/>
              </a:prstGeom>
              <a:solidFill>
                <a:srgbClr val="c0c0c0"/>
              </a:solidFill>
              <a:ln w="0">
                <a:noFill/>
              </a:ln>
            </p:spPr>
            <p:style>
              <a:lnRef idx="0"/>
              <a:fillRef idx="0"/>
              <a:effectRef idx="0"/>
              <a:fontRef idx="minor"/>
            </p:style>
            <p:txBody>
              <a:bodyPr lIns="90000" rIns="90000" tIns="-15120" bIns="-15120" anchor="t">
                <a:noAutofit/>
              </a:bodyPr>
              <a:p>
                <a:endParaRPr b="0" lang="en-US" sz="2400" strike="noStrike" u="none">
                  <a:solidFill>
                    <a:srgbClr val="000000"/>
                  </a:solidFill>
                  <a:effectLst/>
                  <a:uFillTx/>
                  <a:latin typeface="Arial Unicode MS"/>
                </a:endParaRPr>
              </a:p>
            </p:txBody>
          </p:sp>
          <p:sp>
            <p:nvSpPr>
              <p:cNvPr id="1711" name=""/>
              <p:cNvSpPr/>
              <p:nvPr/>
            </p:nvSpPr>
            <p:spPr>
              <a:xfrm>
                <a:off x="2108160" y="3411360"/>
                <a:ext cx="5359320" cy="41400"/>
              </a:xfrm>
              <a:prstGeom prst="rect">
                <a:avLst/>
              </a:prstGeom>
              <a:solidFill>
                <a:srgbClr val="c0c0c0"/>
              </a:solidFill>
              <a:ln w="0">
                <a:noFill/>
              </a:ln>
            </p:spPr>
            <p:style>
              <a:lnRef idx="0"/>
              <a:fillRef idx="0"/>
              <a:effectRef idx="0"/>
              <a:fontRef idx="minor"/>
            </p:style>
            <p:txBody>
              <a:bodyPr lIns="90000" rIns="90000" tIns="-5400" bIns="-5400" anchor="t">
                <a:noAutofit/>
              </a:bodyPr>
              <a:p>
                <a:endParaRPr b="0" lang="en-US" sz="2400" strike="noStrike" u="none">
                  <a:solidFill>
                    <a:srgbClr val="000000"/>
                  </a:solidFill>
                  <a:effectLst/>
                  <a:uFillTx/>
                  <a:latin typeface="Arial Unicode MS"/>
                </a:endParaRPr>
              </a:p>
            </p:txBody>
          </p:sp>
          <p:sp>
            <p:nvSpPr>
              <p:cNvPr id="1712" name=""/>
              <p:cNvSpPr/>
              <p:nvPr/>
            </p:nvSpPr>
            <p:spPr>
              <a:xfrm>
                <a:off x="2108160" y="3452760"/>
                <a:ext cx="5359320" cy="41400"/>
              </a:xfrm>
              <a:prstGeom prst="rect">
                <a:avLst/>
              </a:prstGeom>
              <a:solidFill>
                <a:srgbClr val="c1c1c1"/>
              </a:solidFill>
              <a:ln w="0">
                <a:noFill/>
              </a:ln>
            </p:spPr>
            <p:style>
              <a:lnRef idx="0"/>
              <a:fillRef idx="0"/>
              <a:effectRef idx="0"/>
              <a:fontRef idx="minor"/>
            </p:style>
            <p:txBody>
              <a:bodyPr lIns="90000" rIns="90000" tIns="-5400" bIns="-5400" anchor="t">
                <a:noAutofit/>
              </a:bodyPr>
              <a:p>
                <a:endParaRPr b="0" lang="en-US" sz="2400" strike="noStrike" u="none">
                  <a:solidFill>
                    <a:srgbClr val="000000"/>
                  </a:solidFill>
                  <a:effectLst/>
                  <a:uFillTx/>
                  <a:latin typeface="Arial Unicode MS"/>
                </a:endParaRPr>
              </a:p>
            </p:txBody>
          </p:sp>
          <p:sp>
            <p:nvSpPr>
              <p:cNvPr id="1713" name=""/>
              <p:cNvSpPr/>
              <p:nvPr/>
            </p:nvSpPr>
            <p:spPr>
              <a:xfrm>
                <a:off x="2108160" y="3494160"/>
                <a:ext cx="5359320" cy="31680"/>
              </a:xfrm>
              <a:prstGeom prst="rect">
                <a:avLst/>
              </a:prstGeom>
              <a:solidFill>
                <a:srgbClr val="c1c1c1"/>
              </a:solidFill>
              <a:ln w="0">
                <a:noFill/>
              </a:ln>
            </p:spPr>
            <p:style>
              <a:lnRef idx="0"/>
              <a:fillRef idx="0"/>
              <a:effectRef idx="0"/>
              <a:fontRef idx="minor"/>
            </p:style>
            <p:txBody>
              <a:bodyPr lIns="90000" rIns="90000" tIns="-15120" bIns="-15120" anchor="t">
                <a:noAutofit/>
              </a:bodyPr>
              <a:p>
                <a:endParaRPr b="0" lang="en-US" sz="2400" strike="noStrike" u="none">
                  <a:solidFill>
                    <a:srgbClr val="000000"/>
                  </a:solidFill>
                  <a:effectLst/>
                  <a:uFillTx/>
                  <a:latin typeface="Arial Unicode MS"/>
                </a:endParaRPr>
              </a:p>
            </p:txBody>
          </p:sp>
          <p:sp>
            <p:nvSpPr>
              <p:cNvPr id="1714" name=""/>
              <p:cNvSpPr/>
              <p:nvPr/>
            </p:nvSpPr>
            <p:spPr>
              <a:xfrm>
                <a:off x="2108160" y="3525840"/>
                <a:ext cx="5359320" cy="41400"/>
              </a:xfrm>
              <a:prstGeom prst="rect">
                <a:avLst/>
              </a:prstGeom>
              <a:solidFill>
                <a:srgbClr val="c2c2c2"/>
              </a:solidFill>
              <a:ln w="0">
                <a:noFill/>
              </a:ln>
            </p:spPr>
            <p:style>
              <a:lnRef idx="0"/>
              <a:fillRef idx="0"/>
              <a:effectRef idx="0"/>
              <a:fontRef idx="minor"/>
            </p:style>
            <p:txBody>
              <a:bodyPr lIns="90000" rIns="90000" tIns="-5400" bIns="-5400" anchor="t">
                <a:noAutofit/>
              </a:bodyPr>
              <a:p>
                <a:endParaRPr b="0" lang="en-US" sz="2400" strike="noStrike" u="none">
                  <a:solidFill>
                    <a:srgbClr val="000000"/>
                  </a:solidFill>
                  <a:effectLst/>
                  <a:uFillTx/>
                  <a:latin typeface="Arial Unicode MS"/>
                </a:endParaRPr>
              </a:p>
            </p:txBody>
          </p:sp>
          <p:sp>
            <p:nvSpPr>
              <p:cNvPr id="1715" name=""/>
              <p:cNvSpPr/>
              <p:nvPr/>
            </p:nvSpPr>
            <p:spPr>
              <a:xfrm>
                <a:off x="2108160" y="3567240"/>
                <a:ext cx="5359320" cy="42840"/>
              </a:xfrm>
              <a:prstGeom prst="rect">
                <a:avLst/>
              </a:prstGeom>
              <a:solidFill>
                <a:srgbClr val="c3c3c3"/>
              </a:solidFill>
              <a:ln w="0">
                <a:noFill/>
              </a:ln>
            </p:spPr>
            <p:style>
              <a:lnRef idx="0"/>
              <a:fillRef idx="0"/>
              <a:effectRef idx="0"/>
              <a:fontRef idx="minor"/>
            </p:style>
            <p:txBody>
              <a:bodyPr lIns="90000" rIns="90000" tIns="-3960" bIns="-3960" anchor="t">
                <a:noAutofit/>
              </a:bodyPr>
              <a:p>
                <a:endParaRPr b="0" lang="en-US" sz="2400" strike="noStrike" u="none">
                  <a:solidFill>
                    <a:srgbClr val="000000"/>
                  </a:solidFill>
                  <a:effectLst/>
                  <a:uFillTx/>
                  <a:latin typeface="Arial Unicode MS"/>
                </a:endParaRPr>
              </a:p>
            </p:txBody>
          </p:sp>
          <p:sp>
            <p:nvSpPr>
              <p:cNvPr id="1716" name=""/>
              <p:cNvSpPr/>
              <p:nvPr/>
            </p:nvSpPr>
            <p:spPr>
              <a:xfrm>
                <a:off x="2108160" y="3610080"/>
                <a:ext cx="5359320" cy="41040"/>
              </a:xfrm>
              <a:prstGeom prst="rect">
                <a:avLst/>
              </a:prstGeom>
              <a:solidFill>
                <a:srgbClr val="c4c4c4"/>
              </a:solidFill>
              <a:ln w="0">
                <a:noFill/>
              </a:ln>
            </p:spPr>
            <p:style>
              <a:lnRef idx="0"/>
              <a:fillRef idx="0"/>
              <a:effectRef idx="0"/>
              <a:fontRef idx="minor"/>
            </p:style>
            <p:txBody>
              <a:bodyPr lIns="90000" rIns="90000" tIns="-5760" bIns="-5760" anchor="t">
                <a:noAutofit/>
              </a:bodyPr>
              <a:p>
                <a:endParaRPr b="0" lang="en-US" sz="2400" strike="noStrike" u="none">
                  <a:solidFill>
                    <a:srgbClr val="000000"/>
                  </a:solidFill>
                  <a:effectLst/>
                  <a:uFillTx/>
                  <a:latin typeface="Arial Unicode MS"/>
                </a:endParaRPr>
              </a:p>
            </p:txBody>
          </p:sp>
          <p:sp>
            <p:nvSpPr>
              <p:cNvPr id="1717" name=""/>
              <p:cNvSpPr/>
              <p:nvPr/>
            </p:nvSpPr>
            <p:spPr>
              <a:xfrm>
                <a:off x="2108160" y="3651120"/>
                <a:ext cx="5359320" cy="32040"/>
              </a:xfrm>
              <a:prstGeom prst="rect">
                <a:avLst/>
              </a:prstGeom>
              <a:solidFill>
                <a:srgbClr val="c5c5c5"/>
              </a:solidFill>
              <a:ln w="0">
                <a:noFill/>
              </a:ln>
            </p:spPr>
            <p:style>
              <a:lnRef idx="0"/>
              <a:fillRef idx="0"/>
              <a:effectRef idx="0"/>
              <a:fontRef idx="minor"/>
            </p:style>
            <p:txBody>
              <a:bodyPr lIns="90000" rIns="90000" tIns="-14760" bIns="-14760" anchor="t">
                <a:noAutofit/>
              </a:bodyPr>
              <a:p>
                <a:endParaRPr b="0" lang="en-US" sz="2400" strike="noStrike" u="none">
                  <a:solidFill>
                    <a:srgbClr val="000000"/>
                  </a:solidFill>
                  <a:effectLst/>
                  <a:uFillTx/>
                  <a:latin typeface="Arial Unicode MS"/>
                </a:endParaRPr>
              </a:p>
            </p:txBody>
          </p:sp>
          <p:sp>
            <p:nvSpPr>
              <p:cNvPr id="1718" name=""/>
              <p:cNvSpPr/>
              <p:nvPr/>
            </p:nvSpPr>
            <p:spPr>
              <a:xfrm>
                <a:off x="2108160" y="3683160"/>
                <a:ext cx="5359320" cy="41040"/>
              </a:xfrm>
              <a:prstGeom prst="rect">
                <a:avLst/>
              </a:prstGeom>
              <a:solidFill>
                <a:srgbClr val="c6c6c6"/>
              </a:solidFill>
              <a:ln w="0">
                <a:noFill/>
              </a:ln>
            </p:spPr>
            <p:style>
              <a:lnRef idx="0"/>
              <a:fillRef idx="0"/>
              <a:effectRef idx="0"/>
              <a:fontRef idx="minor"/>
            </p:style>
            <p:txBody>
              <a:bodyPr lIns="90000" rIns="90000" tIns="-5760" bIns="-5760" anchor="t">
                <a:noAutofit/>
              </a:bodyPr>
              <a:p>
                <a:endParaRPr b="0" lang="en-US" sz="2400" strike="noStrike" u="none">
                  <a:solidFill>
                    <a:srgbClr val="000000"/>
                  </a:solidFill>
                  <a:effectLst/>
                  <a:uFillTx/>
                  <a:latin typeface="Arial Unicode MS"/>
                </a:endParaRPr>
              </a:p>
            </p:txBody>
          </p:sp>
          <p:sp>
            <p:nvSpPr>
              <p:cNvPr id="1719" name=""/>
              <p:cNvSpPr/>
              <p:nvPr/>
            </p:nvSpPr>
            <p:spPr>
              <a:xfrm>
                <a:off x="2108160" y="3724200"/>
                <a:ext cx="5359320" cy="41400"/>
              </a:xfrm>
              <a:prstGeom prst="rect">
                <a:avLst/>
              </a:prstGeom>
              <a:solidFill>
                <a:srgbClr val="c7c7c7"/>
              </a:solidFill>
              <a:ln w="0">
                <a:noFill/>
              </a:ln>
            </p:spPr>
            <p:style>
              <a:lnRef idx="0"/>
              <a:fillRef idx="0"/>
              <a:effectRef idx="0"/>
              <a:fontRef idx="minor"/>
            </p:style>
            <p:txBody>
              <a:bodyPr lIns="90000" rIns="90000" tIns="-5400" bIns="-5400" anchor="t">
                <a:noAutofit/>
              </a:bodyPr>
              <a:p>
                <a:endParaRPr b="0" lang="en-US" sz="2400" strike="noStrike" u="none">
                  <a:solidFill>
                    <a:srgbClr val="000000"/>
                  </a:solidFill>
                  <a:effectLst/>
                  <a:uFillTx/>
                  <a:latin typeface="Arial Unicode MS"/>
                </a:endParaRPr>
              </a:p>
            </p:txBody>
          </p:sp>
          <p:sp>
            <p:nvSpPr>
              <p:cNvPr id="1720" name=""/>
              <p:cNvSpPr/>
              <p:nvPr/>
            </p:nvSpPr>
            <p:spPr>
              <a:xfrm>
                <a:off x="2108160" y="3765600"/>
                <a:ext cx="5359320" cy="31680"/>
              </a:xfrm>
              <a:prstGeom prst="rect">
                <a:avLst/>
              </a:prstGeom>
              <a:solidFill>
                <a:srgbClr val="c9c9c9"/>
              </a:solidFill>
              <a:ln w="0">
                <a:noFill/>
              </a:ln>
            </p:spPr>
            <p:style>
              <a:lnRef idx="0"/>
              <a:fillRef idx="0"/>
              <a:effectRef idx="0"/>
              <a:fontRef idx="minor"/>
            </p:style>
            <p:txBody>
              <a:bodyPr lIns="90000" rIns="90000" tIns="-15120" bIns="-15120" anchor="t">
                <a:noAutofit/>
              </a:bodyPr>
              <a:p>
                <a:endParaRPr b="0" lang="en-US" sz="2400" strike="noStrike" u="none">
                  <a:solidFill>
                    <a:srgbClr val="000000"/>
                  </a:solidFill>
                  <a:effectLst/>
                  <a:uFillTx/>
                  <a:latin typeface="Arial Unicode MS"/>
                </a:endParaRPr>
              </a:p>
            </p:txBody>
          </p:sp>
          <p:sp>
            <p:nvSpPr>
              <p:cNvPr id="1721" name=""/>
              <p:cNvSpPr/>
              <p:nvPr/>
            </p:nvSpPr>
            <p:spPr>
              <a:xfrm>
                <a:off x="2108160" y="3797280"/>
                <a:ext cx="5359320" cy="41400"/>
              </a:xfrm>
              <a:prstGeom prst="rect">
                <a:avLst/>
              </a:prstGeom>
              <a:solidFill>
                <a:srgbClr val="cacaca"/>
              </a:solidFill>
              <a:ln w="0">
                <a:noFill/>
              </a:ln>
            </p:spPr>
            <p:style>
              <a:lnRef idx="0"/>
              <a:fillRef idx="0"/>
              <a:effectRef idx="0"/>
              <a:fontRef idx="minor"/>
            </p:style>
            <p:txBody>
              <a:bodyPr lIns="90000" rIns="90000" tIns="-5400" bIns="-5400" anchor="t">
                <a:noAutofit/>
              </a:bodyPr>
              <a:p>
                <a:endParaRPr b="0" lang="en-US" sz="2400" strike="noStrike" u="none">
                  <a:solidFill>
                    <a:srgbClr val="000000"/>
                  </a:solidFill>
                  <a:effectLst/>
                  <a:uFillTx/>
                  <a:latin typeface="Arial Unicode MS"/>
                </a:endParaRPr>
              </a:p>
            </p:txBody>
          </p:sp>
          <p:sp>
            <p:nvSpPr>
              <p:cNvPr id="1722" name=""/>
              <p:cNvSpPr/>
              <p:nvPr/>
            </p:nvSpPr>
            <p:spPr>
              <a:xfrm>
                <a:off x="2108160" y="3838680"/>
                <a:ext cx="5359320" cy="42840"/>
              </a:xfrm>
              <a:prstGeom prst="rect">
                <a:avLst/>
              </a:prstGeom>
              <a:solidFill>
                <a:srgbClr val="cccccc"/>
              </a:solidFill>
              <a:ln w="0">
                <a:noFill/>
              </a:ln>
            </p:spPr>
            <p:style>
              <a:lnRef idx="0"/>
              <a:fillRef idx="0"/>
              <a:effectRef idx="0"/>
              <a:fontRef idx="minor"/>
            </p:style>
            <p:txBody>
              <a:bodyPr lIns="90000" rIns="90000" tIns="-3960" bIns="-3960" anchor="t">
                <a:noAutofit/>
              </a:bodyPr>
              <a:p>
                <a:endParaRPr b="0" lang="en-US" sz="2400" strike="noStrike" u="none">
                  <a:solidFill>
                    <a:srgbClr val="000000"/>
                  </a:solidFill>
                  <a:effectLst/>
                  <a:uFillTx/>
                  <a:latin typeface="Arial Unicode MS"/>
                </a:endParaRPr>
              </a:p>
            </p:txBody>
          </p:sp>
          <p:sp>
            <p:nvSpPr>
              <p:cNvPr id="1723" name=""/>
              <p:cNvSpPr/>
              <p:nvPr/>
            </p:nvSpPr>
            <p:spPr>
              <a:xfrm>
                <a:off x="2108160" y="3881520"/>
                <a:ext cx="5359320" cy="30240"/>
              </a:xfrm>
              <a:prstGeom prst="rect">
                <a:avLst/>
              </a:prstGeom>
              <a:solidFill>
                <a:srgbClr val="cdcdcd"/>
              </a:solidFill>
              <a:ln w="0">
                <a:noFill/>
              </a:ln>
            </p:spPr>
            <p:style>
              <a:lnRef idx="0"/>
              <a:fillRef idx="0"/>
              <a:effectRef idx="0"/>
              <a:fontRef idx="minor"/>
            </p:style>
            <p:txBody>
              <a:bodyPr lIns="90000" rIns="90000" tIns="-16560" bIns="-16560" anchor="t">
                <a:noAutofit/>
              </a:bodyPr>
              <a:p>
                <a:endParaRPr b="0" lang="en-US" sz="2400" strike="noStrike" u="none">
                  <a:solidFill>
                    <a:srgbClr val="000000"/>
                  </a:solidFill>
                  <a:effectLst/>
                  <a:uFillTx/>
                  <a:latin typeface="Arial Unicode MS"/>
                </a:endParaRPr>
              </a:p>
            </p:txBody>
          </p:sp>
          <p:sp>
            <p:nvSpPr>
              <p:cNvPr id="1724" name=""/>
              <p:cNvSpPr/>
              <p:nvPr/>
            </p:nvSpPr>
            <p:spPr>
              <a:xfrm>
                <a:off x="2108160" y="3911760"/>
                <a:ext cx="5359320" cy="42840"/>
              </a:xfrm>
              <a:prstGeom prst="rect">
                <a:avLst/>
              </a:prstGeom>
              <a:solidFill>
                <a:srgbClr val="cfcfcf"/>
              </a:solidFill>
              <a:ln w="0">
                <a:noFill/>
              </a:ln>
            </p:spPr>
            <p:style>
              <a:lnRef idx="0"/>
              <a:fillRef idx="0"/>
              <a:effectRef idx="0"/>
              <a:fontRef idx="minor"/>
            </p:style>
            <p:txBody>
              <a:bodyPr lIns="90000" rIns="90000" tIns="-3960" bIns="-3960" anchor="t">
                <a:noAutofit/>
              </a:bodyPr>
              <a:p>
                <a:endParaRPr b="0" lang="en-US" sz="2400" strike="noStrike" u="none">
                  <a:solidFill>
                    <a:srgbClr val="000000"/>
                  </a:solidFill>
                  <a:effectLst/>
                  <a:uFillTx/>
                  <a:latin typeface="Arial Unicode MS"/>
                </a:endParaRPr>
              </a:p>
            </p:txBody>
          </p:sp>
          <p:sp>
            <p:nvSpPr>
              <p:cNvPr id="1725" name=""/>
              <p:cNvSpPr/>
              <p:nvPr/>
            </p:nvSpPr>
            <p:spPr>
              <a:xfrm>
                <a:off x="2108160" y="3954600"/>
                <a:ext cx="5359320" cy="41040"/>
              </a:xfrm>
              <a:prstGeom prst="rect">
                <a:avLst/>
              </a:prstGeom>
              <a:solidFill>
                <a:srgbClr val="d0d0d0"/>
              </a:solidFill>
              <a:ln w="0">
                <a:noFill/>
              </a:ln>
            </p:spPr>
            <p:style>
              <a:lnRef idx="0"/>
              <a:fillRef idx="0"/>
              <a:effectRef idx="0"/>
              <a:fontRef idx="minor"/>
            </p:style>
            <p:txBody>
              <a:bodyPr lIns="90000" rIns="90000" tIns="-5760" bIns="-5760" anchor="t">
                <a:noAutofit/>
              </a:bodyPr>
              <a:p>
                <a:endParaRPr b="0" lang="en-US" sz="2400" strike="noStrike" u="none">
                  <a:solidFill>
                    <a:srgbClr val="000000"/>
                  </a:solidFill>
                  <a:effectLst/>
                  <a:uFillTx/>
                  <a:latin typeface="Arial Unicode MS"/>
                </a:endParaRPr>
              </a:p>
            </p:txBody>
          </p:sp>
          <p:sp>
            <p:nvSpPr>
              <p:cNvPr id="1726" name=""/>
              <p:cNvSpPr/>
              <p:nvPr/>
            </p:nvSpPr>
            <p:spPr>
              <a:xfrm>
                <a:off x="2108160" y="3995640"/>
                <a:ext cx="5359320" cy="31680"/>
              </a:xfrm>
              <a:prstGeom prst="rect">
                <a:avLst/>
              </a:prstGeom>
              <a:solidFill>
                <a:srgbClr val="d2d2d2"/>
              </a:solidFill>
              <a:ln w="0">
                <a:noFill/>
              </a:ln>
            </p:spPr>
            <p:style>
              <a:lnRef idx="0"/>
              <a:fillRef idx="0"/>
              <a:effectRef idx="0"/>
              <a:fontRef idx="minor"/>
            </p:style>
            <p:txBody>
              <a:bodyPr lIns="90000" rIns="90000" tIns="-15120" bIns="-15120" anchor="t">
                <a:noAutofit/>
              </a:bodyPr>
              <a:p>
                <a:endParaRPr b="0" lang="en-US" sz="2400" strike="noStrike" u="none">
                  <a:solidFill>
                    <a:srgbClr val="000000"/>
                  </a:solidFill>
                  <a:effectLst/>
                  <a:uFillTx/>
                  <a:latin typeface="Arial Unicode MS"/>
                </a:endParaRPr>
              </a:p>
            </p:txBody>
          </p:sp>
          <p:sp>
            <p:nvSpPr>
              <p:cNvPr id="1727" name=""/>
              <p:cNvSpPr/>
              <p:nvPr/>
            </p:nvSpPr>
            <p:spPr>
              <a:xfrm>
                <a:off x="2108160" y="4027320"/>
                <a:ext cx="5359320" cy="41400"/>
              </a:xfrm>
              <a:prstGeom prst="rect">
                <a:avLst/>
              </a:prstGeom>
              <a:solidFill>
                <a:srgbClr val="d4d4d4"/>
              </a:solidFill>
              <a:ln w="0">
                <a:noFill/>
              </a:ln>
            </p:spPr>
            <p:style>
              <a:lnRef idx="0"/>
              <a:fillRef idx="0"/>
              <a:effectRef idx="0"/>
              <a:fontRef idx="minor"/>
            </p:style>
            <p:txBody>
              <a:bodyPr lIns="90000" rIns="90000" tIns="-5400" bIns="-5400" anchor="t">
                <a:noAutofit/>
              </a:bodyPr>
              <a:p>
                <a:endParaRPr b="0" lang="en-US" sz="2400" strike="noStrike" u="none">
                  <a:solidFill>
                    <a:srgbClr val="000000"/>
                  </a:solidFill>
                  <a:effectLst/>
                  <a:uFillTx/>
                  <a:latin typeface="Arial Unicode MS"/>
                </a:endParaRPr>
              </a:p>
            </p:txBody>
          </p:sp>
          <p:sp>
            <p:nvSpPr>
              <p:cNvPr id="1728" name=""/>
              <p:cNvSpPr/>
              <p:nvPr/>
            </p:nvSpPr>
            <p:spPr>
              <a:xfrm>
                <a:off x="2108160" y="4068720"/>
                <a:ext cx="5359320" cy="41400"/>
              </a:xfrm>
              <a:prstGeom prst="rect">
                <a:avLst/>
              </a:prstGeom>
              <a:solidFill>
                <a:srgbClr val="d5d5d5"/>
              </a:solidFill>
              <a:ln w="0">
                <a:noFill/>
              </a:ln>
            </p:spPr>
            <p:style>
              <a:lnRef idx="0"/>
              <a:fillRef idx="0"/>
              <a:effectRef idx="0"/>
              <a:fontRef idx="minor"/>
            </p:style>
            <p:txBody>
              <a:bodyPr lIns="90000" rIns="90000" tIns="-5400" bIns="-5400" anchor="t">
                <a:noAutofit/>
              </a:bodyPr>
              <a:p>
                <a:endParaRPr b="0" lang="en-US" sz="2400" strike="noStrike" u="none">
                  <a:solidFill>
                    <a:srgbClr val="000000"/>
                  </a:solidFill>
                  <a:effectLst/>
                  <a:uFillTx/>
                  <a:latin typeface="Arial Unicode MS"/>
                </a:endParaRPr>
              </a:p>
            </p:txBody>
          </p:sp>
          <p:sp>
            <p:nvSpPr>
              <p:cNvPr id="1729" name=""/>
              <p:cNvSpPr/>
              <p:nvPr/>
            </p:nvSpPr>
            <p:spPr>
              <a:xfrm>
                <a:off x="2108160" y="4110120"/>
                <a:ext cx="5359320" cy="31680"/>
              </a:xfrm>
              <a:prstGeom prst="rect">
                <a:avLst/>
              </a:prstGeom>
              <a:solidFill>
                <a:srgbClr val="d6d6d6"/>
              </a:solidFill>
              <a:ln w="0">
                <a:noFill/>
              </a:ln>
            </p:spPr>
            <p:style>
              <a:lnRef idx="0"/>
              <a:fillRef idx="0"/>
              <a:effectRef idx="0"/>
              <a:fontRef idx="minor"/>
            </p:style>
            <p:txBody>
              <a:bodyPr lIns="90000" rIns="90000" tIns="-15120" bIns="-15120" anchor="t">
                <a:noAutofit/>
              </a:bodyPr>
              <a:p>
                <a:endParaRPr b="0" lang="en-US" sz="2400" strike="noStrike" u="none">
                  <a:solidFill>
                    <a:srgbClr val="000000"/>
                  </a:solidFill>
                  <a:effectLst/>
                  <a:uFillTx/>
                  <a:latin typeface="Arial Unicode MS"/>
                </a:endParaRPr>
              </a:p>
            </p:txBody>
          </p:sp>
          <p:sp>
            <p:nvSpPr>
              <p:cNvPr id="1730" name=""/>
              <p:cNvSpPr/>
              <p:nvPr/>
            </p:nvSpPr>
            <p:spPr>
              <a:xfrm>
                <a:off x="2108160" y="4141800"/>
                <a:ext cx="5359320" cy="41400"/>
              </a:xfrm>
              <a:prstGeom prst="rect">
                <a:avLst/>
              </a:prstGeom>
              <a:solidFill>
                <a:srgbClr val="d8d8d8"/>
              </a:solidFill>
              <a:ln w="0">
                <a:noFill/>
              </a:ln>
            </p:spPr>
            <p:style>
              <a:lnRef idx="0"/>
              <a:fillRef idx="0"/>
              <a:effectRef idx="0"/>
              <a:fontRef idx="minor"/>
            </p:style>
            <p:txBody>
              <a:bodyPr lIns="90000" rIns="90000" tIns="-5400" bIns="-5400" anchor="t">
                <a:noAutofit/>
              </a:bodyPr>
              <a:p>
                <a:endParaRPr b="0" lang="en-US" sz="2400" strike="noStrike" u="none">
                  <a:solidFill>
                    <a:srgbClr val="000000"/>
                  </a:solidFill>
                  <a:effectLst/>
                  <a:uFillTx/>
                  <a:latin typeface="Arial Unicode MS"/>
                </a:endParaRPr>
              </a:p>
            </p:txBody>
          </p:sp>
          <p:sp>
            <p:nvSpPr>
              <p:cNvPr id="1731" name=""/>
              <p:cNvSpPr/>
              <p:nvPr/>
            </p:nvSpPr>
            <p:spPr>
              <a:xfrm>
                <a:off x="2108160" y="4183200"/>
                <a:ext cx="5359320" cy="42840"/>
              </a:xfrm>
              <a:prstGeom prst="rect">
                <a:avLst/>
              </a:prstGeom>
              <a:solidFill>
                <a:srgbClr val="d9d9d9"/>
              </a:solidFill>
              <a:ln w="0">
                <a:noFill/>
              </a:ln>
            </p:spPr>
            <p:style>
              <a:lnRef idx="0"/>
              <a:fillRef idx="0"/>
              <a:effectRef idx="0"/>
              <a:fontRef idx="minor"/>
            </p:style>
            <p:txBody>
              <a:bodyPr lIns="90000" rIns="90000" tIns="-3960" bIns="-3960" anchor="t">
                <a:noAutofit/>
              </a:bodyPr>
              <a:p>
                <a:endParaRPr b="0" lang="en-US" sz="2400" strike="noStrike" u="none">
                  <a:solidFill>
                    <a:srgbClr val="000000"/>
                  </a:solidFill>
                  <a:effectLst/>
                  <a:uFillTx/>
                  <a:latin typeface="Arial Unicode MS"/>
                </a:endParaRPr>
              </a:p>
            </p:txBody>
          </p:sp>
          <p:sp>
            <p:nvSpPr>
              <p:cNvPr id="1732" name=""/>
              <p:cNvSpPr/>
              <p:nvPr/>
            </p:nvSpPr>
            <p:spPr>
              <a:xfrm>
                <a:off x="2108160" y="4226040"/>
                <a:ext cx="5359320" cy="41040"/>
              </a:xfrm>
              <a:prstGeom prst="rect">
                <a:avLst/>
              </a:prstGeom>
              <a:solidFill>
                <a:srgbClr val="dadada"/>
              </a:solidFill>
              <a:ln w="0">
                <a:noFill/>
              </a:ln>
            </p:spPr>
            <p:style>
              <a:lnRef idx="0"/>
              <a:fillRef idx="0"/>
              <a:effectRef idx="0"/>
              <a:fontRef idx="minor"/>
            </p:style>
            <p:txBody>
              <a:bodyPr lIns="90000" rIns="90000" tIns="-5760" bIns="-5760" anchor="t">
                <a:noAutofit/>
              </a:bodyPr>
              <a:p>
                <a:endParaRPr b="0" lang="en-US" sz="2400" strike="noStrike" u="none">
                  <a:solidFill>
                    <a:srgbClr val="000000"/>
                  </a:solidFill>
                  <a:effectLst/>
                  <a:uFillTx/>
                  <a:latin typeface="Arial Unicode MS"/>
                </a:endParaRPr>
              </a:p>
            </p:txBody>
          </p:sp>
          <p:sp>
            <p:nvSpPr>
              <p:cNvPr id="1733" name=""/>
              <p:cNvSpPr/>
              <p:nvPr/>
            </p:nvSpPr>
            <p:spPr>
              <a:xfrm>
                <a:off x="2108160" y="4267080"/>
                <a:ext cx="5359320" cy="32040"/>
              </a:xfrm>
              <a:prstGeom prst="rect">
                <a:avLst/>
              </a:prstGeom>
              <a:solidFill>
                <a:srgbClr val="dbdbdb"/>
              </a:solidFill>
              <a:ln w="0">
                <a:noFill/>
              </a:ln>
            </p:spPr>
            <p:style>
              <a:lnRef idx="0"/>
              <a:fillRef idx="0"/>
              <a:effectRef idx="0"/>
              <a:fontRef idx="minor"/>
            </p:style>
            <p:txBody>
              <a:bodyPr lIns="90000" rIns="90000" tIns="-14760" bIns="-14760" anchor="t">
                <a:noAutofit/>
              </a:bodyPr>
              <a:p>
                <a:endParaRPr b="0" lang="en-US" sz="2400" strike="noStrike" u="none">
                  <a:solidFill>
                    <a:srgbClr val="000000"/>
                  </a:solidFill>
                  <a:effectLst/>
                  <a:uFillTx/>
                  <a:latin typeface="Arial Unicode MS"/>
                </a:endParaRPr>
              </a:p>
            </p:txBody>
          </p:sp>
          <p:sp>
            <p:nvSpPr>
              <p:cNvPr id="1734" name=""/>
              <p:cNvSpPr/>
              <p:nvPr/>
            </p:nvSpPr>
            <p:spPr>
              <a:xfrm>
                <a:off x="2108160" y="4299120"/>
                <a:ext cx="5359320" cy="41040"/>
              </a:xfrm>
              <a:prstGeom prst="rect">
                <a:avLst/>
              </a:prstGeom>
              <a:solidFill>
                <a:srgbClr val="dcdcdc"/>
              </a:solidFill>
              <a:ln w="0">
                <a:noFill/>
              </a:ln>
            </p:spPr>
            <p:style>
              <a:lnRef idx="0"/>
              <a:fillRef idx="0"/>
              <a:effectRef idx="0"/>
              <a:fontRef idx="minor"/>
            </p:style>
            <p:txBody>
              <a:bodyPr lIns="90000" rIns="90000" tIns="-5760" bIns="-5760" anchor="t">
                <a:noAutofit/>
              </a:bodyPr>
              <a:p>
                <a:endParaRPr b="0" lang="en-US" sz="2400" strike="noStrike" u="none">
                  <a:solidFill>
                    <a:srgbClr val="000000"/>
                  </a:solidFill>
                  <a:effectLst/>
                  <a:uFillTx/>
                  <a:latin typeface="Arial Unicode MS"/>
                </a:endParaRPr>
              </a:p>
            </p:txBody>
          </p:sp>
          <p:sp>
            <p:nvSpPr>
              <p:cNvPr id="1735" name=""/>
              <p:cNvSpPr/>
              <p:nvPr/>
            </p:nvSpPr>
            <p:spPr>
              <a:xfrm>
                <a:off x="2108160" y="4340160"/>
                <a:ext cx="5359320" cy="41400"/>
              </a:xfrm>
              <a:prstGeom prst="rect">
                <a:avLst/>
              </a:prstGeom>
              <a:solidFill>
                <a:srgbClr val="dcdcdc"/>
              </a:solidFill>
              <a:ln w="0">
                <a:noFill/>
              </a:ln>
            </p:spPr>
            <p:style>
              <a:lnRef idx="0"/>
              <a:fillRef idx="0"/>
              <a:effectRef idx="0"/>
              <a:fontRef idx="minor"/>
            </p:style>
            <p:txBody>
              <a:bodyPr lIns="90000" rIns="90000" tIns="-5400" bIns="-5400" anchor="t">
                <a:noAutofit/>
              </a:bodyPr>
              <a:p>
                <a:endParaRPr b="0" lang="en-US" sz="2400" strike="noStrike" u="none">
                  <a:solidFill>
                    <a:srgbClr val="000000"/>
                  </a:solidFill>
                  <a:effectLst/>
                  <a:uFillTx/>
                  <a:latin typeface="Arial Unicode MS"/>
                </a:endParaRPr>
              </a:p>
            </p:txBody>
          </p:sp>
          <p:sp>
            <p:nvSpPr>
              <p:cNvPr id="1736" name=""/>
              <p:cNvSpPr/>
              <p:nvPr/>
            </p:nvSpPr>
            <p:spPr>
              <a:xfrm>
                <a:off x="2108160" y="4381560"/>
                <a:ext cx="5359320" cy="31680"/>
              </a:xfrm>
              <a:prstGeom prst="rect">
                <a:avLst/>
              </a:prstGeom>
              <a:solidFill>
                <a:srgbClr val="dddddd"/>
              </a:solidFill>
              <a:ln w="0">
                <a:noFill/>
              </a:ln>
            </p:spPr>
            <p:style>
              <a:lnRef idx="0"/>
              <a:fillRef idx="0"/>
              <a:effectRef idx="0"/>
              <a:fontRef idx="minor"/>
            </p:style>
            <p:txBody>
              <a:bodyPr lIns="90000" rIns="90000" tIns="-15120" bIns="-15120" anchor="t">
                <a:noAutofit/>
              </a:bodyPr>
              <a:p>
                <a:endParaRPr b="0" lang="en-US" sz="2400" strike="noStrike" u="none">
                  <a:solidFill>
                    <a:srgbClr val="000000"/>
                  </a:solidFill>
                  <a:effectLst/>
                  <a:uFillTx/>
                  <a:latin typeface="Arial Unicode MS"/>
                </a:endParaRPr>
              </a:p>
            </p:txBody>
          </p:sp>
          <p:sp>
            <p:nvSpPr>
              <p:cNvPr id="1737" name=""/>
              <p:cNvSpPr/>
              <p:nvPr/>
            </p:nvSpPr>
            <p:spPr>
              <a:xfrm>
                <a:off x="2108160" y="4413240"/>
                <a:ext cx="5359320" cy="41400"/>
              </a:xfrm>
              <a:prstGeom prst="rect">
                <a:avLst/>
              </a:prstGeom>
              <a:solidFill>
                <a:srgbClr val="dddddd"/>
              </a:solidFill>
              <a:ln w="0">
                <a:noFill/>
              </a:ln>
            </p:spPr>
            <p:style>
              <a:lnRef idx="0"/>
              <a:fillRef idx="0"/>
              <a:effectRef idx="0"/>
              <a:fontRef idx="minor"/>
            </p:style>
            <p:txBody>
              <a:bodyPr lIns="90000" rIns="90000" tIns="-5400" bIns="-5400" anchor="t">
                <a:noAutofit/>
              </a:bodyPr>
              <a:p>
                <a:endParaRPr b="0" lang="en-US" sz="2400" strike="noStrike" u="none">
                  <a:solidFill>
                    <a:srgbClr val="000000"/>
                  </a:solidFill>
                  <a:effectLst/>
                  <a:uFillTx/>
                  <a:latin typeface="Arial Unicode MS"/>
                </a:endParaRPr>
              </a:p>
            </p:txBody>
          </p:sp>
          <p:sp>
            <p:nvSpPr>
              <p:cNvPr id="1738" name=""/>
              <p:cNvSpPr/>
              <p:nvPr/>
            </p:nvSpPr>
            <p:spPr>
              <a:xfrm>
                <a:off x="2108160" y="4454640"/>
                <a:ext cx="5359320" cy="41040"/>
              </a:xfrm>
              <a:prstGeom prst="rect">
                <a:avLst/>
              </a:prstGeom>
              <a:solidFill>
                <a:srgbClr val="dedede"/>
              </a:solidFill>
              <a:ln w="0">
                <a:noFill/>
              </a:ln>
            </p:spPr>
            <p:style>
              <a:lnRef idx="0"/>
              <a:fillRef idx="0"/>
              <a:effectRef idx="0"/>
              <a:fontRef idx="minor"/>
            </p:style>
            <p:txBody>
              <a:bodyPr lIns="90000" rIns="90000" tIns="-5760" bIns="-5760" anchor="t">
                <a:noAutofit/>
              </a:bodyPr>
              <a:p>
                <a:endParaRPr b="0" lang="en-US" sz="2400" strike="noStrike" u="none">
                  <a:solidFill>
                    <a:srgbClr val="000000"/>
                  </a:solidFill>
                  <a:effectLst/>
                  <a:uFillTx/>
                  <a:latin typeface="Arial Unicode MS"/>
                </a:endParaRPr>
              </a:p>
            </p:txBody>
          </p:sp>
          <p:sp>
            <p:nvSpPr>
              <p:cNvPr id="1739" name=""/>
              <p:cNvSpPr/>
              <p:nvPr/>
            </p:nvSpPr>
            <p:spPr>
              <a:xfrm>
                <a:off x="2108160" y="4495680"/>
                <a:ext cx="5359320" cy="32040"/>
              </a:xfrm>
              <a:prstGeom prst="rect">
                <a:avLst/>
              </a:prstGeom>
              <a:solidFill>
                <a:srgbClr val="dedede"/>
              </a:solidFill>
              <a:ln w="0">
                <a:noFill/>
              </a:ln>
            </p:spPr>
            <p:style>
              <a:lnRef idx="0"/>
              <a:fillRef idx="0"/>
              <a:effectRef idx="0"/>
              <a:fontRef idx="minor"/>
            </p:style>
            <p:txBody>
              <a:bodyPr lIns="90000" rIns="90000" tIns="-14760" bIns="-14760" anchor="t">
                <a:noAutofit/>
              </a:bodyPr>
              <a:p>
                <a:endParaRPr b="0" lang="en-US" sz="2400" strike="noStrike" u="none">
                  <a:solidFill>
                    <a:srgbClr val="000000"/>
                  </a:solidFill>
                  <a:effectLst/>
                  <a:uFillTx/>
                  <a:latin typeface="Arial Unicode MS"/>
                </a:endParaRPr>
              </a:p>
            </p:txBody>
          </p:sp>
          <p:sp>
            <p:nvSpPr>
              <p:cNvPr id="1740" name=""/>
              <p:cNvSpPr/>
              <p:nvPr/>
            </p:nvSpPr>
            <p:spPr>
              <a:xfrm>
                <a:off x="2108160" y="4527720"/>
                <a:ext cx="5359320" cy="41040"/>
              </a:xfrm>
              <a:prstGeom prst="rect">
                <a:avLst/>
              </a:prstGeom>
              <a:solidFill>
                <a:srgbClr val="dfdfdf"/>
              </a:solidFill>
              <a:ln w="0">
                <a:noFill/>
              </a:ln>
            </p:spPr>
            <p:style>
              <a:lnRef idx="0"/>
              <a:fillRef idx="0"/>
              <a:effectRef idx="0"/>
              <a:fontRef idx="minor"/>
            </p:style>
            <p:txBody>
              <a:bodyPr lIns="90000" rIns="90000" tIns="-5760" bIns="-5760" anchor="t">
                <a:noAutofit/>
              </a:bodyPr>
              <a:p>
                <a:endParaRPr b="0" lang="en-US" sz="2400" strike="noStrike" u="none">
                  <a:solidFill>
                    <a:srgbClr val="000000"/>
                  </a:solidFill>
                  <a:effectLst/>
                  <a:uFillTx/>
                  <a:latin typeface="Arial Unicode MS"/>
                </a:endParaRPr>
              </a:p>
            </p:txBody>
          </p:sp>
        </p:grpSp>
        <p:sp>
          <p:nvSpPr>
            <p:cNvPr id="1741" name=""/>
            <p:cNvSpPr/>
            <p:nvPr/>
          </p:nvSpPr>
          <p:spPr>
            <a:xfrm>
              <a:off x="2108160" y="2106720"/>
              <a:ext cx="5359320" cy="246204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1742" name=""/>
            <p:cNvSpPr/>
            <p:nvPr/>
          </p:nvSpPr>
          <p:spPr>
            <a:xfrm>
              <a:off x="2108160" y="2106720"/>
              <a:ext cx="5359320" cy="2462040"/>
            </a:xfrm>
            <a:prstGeom prst="rect">
              <a:avLst/>
            </a:prstGeom>
            <a:noFill/>
            <a:ln w="12600">
              <a:solidFill>
                <a:srgbClr val="80808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1743" name=""/>
            <p:cNvSpPr/>
            <p:nvPr/>
          </p:nvSpPr>
          <p:spPr>
            <a:xfrm>
              <a:off x="2300400" y="2859120"/>
              <a:ext cx="679320" cy="1709640"/>
            </a:xfrm>
            <a:prstGeom prst="rect">
              <a:avLst/>
            </a:prstGeom>
            <a:solidFill>
              <a:srgbClr val="9999ff"/>
            </a:solidFill>
            <a:ln w="255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1744" name=""/>
            <p:cNvSpPr/>
            <p:nvPr/>
          </p:nvSpPr>
          <p:spPr>
            <a:xfrm>
              <a:off x="3378240" y="4340160"/>
              <a:ext cx="666720" cy="228600"/>
            </a:xfrm>
            <a:prstGeom prst="rect">
              <a:avLst/>
            </a:prstGeom>
            <a:solidFill>
              <a:srgbClr val="9999ff"/>
            </a:solidFill>
            <a:ln w="255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1745" name=""/>
            <p:cNvSpPr/>
            <p:nvPr/>
          </p:nvSpPr>
          <p:spPr>
            <a:xfrm>
              <a:off x="4441680" y="4422600"/>
              <a:ext cx="679680" cy="146160"/>
            </a:xfrm>
            <a:prstGeom prst="rect">
              <a:avLst/>
            </a:prstGeom>
            <a:solidFill>
              <a:srgbClr val="9999ff"/>
            </a:solidFill>
            <a:ln w="255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1746" name=""/>
            <p:cNvSpPr/>
            <p:nvPr/>
          </p:nvSpPr>
          <p:spPr>
            <a:xfrm>
              <a:off x="5518080" y="4299120"/>
              <a:ext cx="666720" cy="269640"/>
            </a:xfrm>
            <a:prstGeom prst="rect">
              <a:avLst/>
            </a:prstGeom>
            <a:solidFill>
              <a:srgbClr val="9999ff"/>
            </a:solidFill>
            <a:ln w="255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1747" name=""/>
            <p:cNvSpPr/>
            <p:nvPr/>
          </p:nvSpPr>
          <p:spPr>
            <a:xfrm>
              <a:off x="6583320" y="3151080"/>
              <a:ext cx="679680" cy="1417680"/>
            </a:xfrm>
            <a:prstGeom prst="rect">
              <a:avLst/>
            </a:prstGeom>
            <a:solidFill>
              <a:srgbClr val="9999ff"/>
            </a:solidFill>
            <a:ln w="255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1748" name=""/>
            <p:cNvSpPr/>
            <p:nvPr/>
          </p:nvSpPr>
          <p:spPr>
            <a:xfrm>
              <a:off x="2300400" y="2660760"/>
              <a:ext cx="679320" cy="198360"/>
            </a:xfrm>
            <a:prstGeom prst="rect">
              <a:avLst/>
            </a:prstGeom>
            <a:solidFill>
              <a:srgbClr val="993366"/>
            </a:solidFill>
            <a:ln w="255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1749" name=""/>
            <p:cNvSpPr/>
            <p:nvPr/>
          </p:nvSpPr>
          <p:spPr>
            <a:xfrm>
              <a:off x="3378240" y="4226040"/>
              <a:ext cx="666720" cy="114120"/>
            </a:xfrm>
            <a:prstGeom prst="rect">
              <a:avLst/>
            </a:prstGeom>
            <a:solidFill>
              <a:srgbClr val="993366"/>
            </a:solidFill>
            <a:ln w="255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1750" name=""/>
            <p:cNvSpPr/>
            <p:nvPr/>
          </p:nvSpPr>
          <p:spPr>
            <a:xfrm>
              <a:off x="4441680" y="4402080"/>
              <a:ext cx="679680" cy="20520"/>
            </a:xfrm>
            <a:prstGeom prst="rect">
              <a:avLst/>
            </a:prstGeom>
            <a:solidFill>
              <a:srgbClr val="993366"/>
            </a:solidFill>
            <a:ln w="25560">
              <a:solidFill>
                <a:srgbClr val="000000"/>
              </a:solidFill>
              <a:miter/>
            </a:ln>
          </p:spPr>
          <p:style>
            <a:lnRef idx="0"/>
            <a:fillRef idx="0"/>
            <a:effectRef idx="0"/>
            <a:fontRef idx="minor"/>
          </p:style>
          <p:txBody>
            <a:bodyPr lIns="90000" rIns="90000" tIns="-26280" bIns="-26280" anchor="t">
              <a:noAutofit/>
            </a:bodyPr>
            <a:p>
              <a:endParaRPr b="0" lang="en-US" sz="2400" strike="noStrike" u="none">
                <a:solidFill>
                  <a:srgbClr val="000000"/>
                </a:solidFill>
                <a:effectLst/>
                <a:uFillTx/>
                <a:latin typeface="Arial Unicode MS"/>
              </a:endParaRPr>
            </a:p>
          </p:txBody>
        </p:sp>
        <p:sp>
          <p:nvSpPr>
            <p:cNvPr id="1751" name=""/>
            <p:cNvSpPr/>
            <p:nvPr/>
          </p:nvSpPr>
          <p:spPr>
            <a:xfrm>
              <a:off x="5518080" y="4255920"/>
              <a:ext cx="666720" cy="43200"/>
            </a:xfrm>
            <a:prstGeom prst="rect">
              <a:avLst/>
            </a:prstGeom>
            <a:solidFill>
              <a:srgbClr val="993366"/>
            </a:solidFill>
            <a:ln w="25560">
              <a:solidFill>
                <a:srgbClr val="000000"/>
              </a:solidFill>
              <a:miter/>
            </a:ln>
          </p:spPr>
          <p:style>
            <a:lnRef idx="0"/>
            <a:fillRef idx="0"/>
            <a:effectRef idx="0"/>
            <a:fontRef idx="minor"/>
          </p:style>
          <p:txBody>
            <a:bodyPr lIns="90000" rIns="90000" tIns="-3600" bIns="-3600" anchor="t">
              <a:noAutofit/>
            </a:bodyPr>
            <a:p>
              <a:endParaRPr b="0" lang="en-US" sz="2400" strike="noStrike" u="none">
                <a:solidFill>
                  <a:srgbClr val="000000"/>
                </a:solidFill>
                <a:effectLst/>
                <a:uFillTx/>
                <a:latin typeface="Arial Unicode MS"/>
              </a:endParaRPr>
            </a:p>
          </p:txBody>
        </p:sp>
        <p:sp>
          <p:nvSpPr>
            <p:cNvPr id="1752" name=""/>
            <p:cNvSpPr/>
            <p:nvPr/>
          </p:nvSpPr>
          <p:spPr>
            <a:xfrm>
              <a:off x="6583320" y="2565360"/>
              <a:ext cx="679680" cy="585720"/>
            </a:xfrm>
            <a:prstGeom prst="rect">
              <a:avLst/>
            </a:prstGeom>
            <a:solidFill>
              <a:srgbClr val="993366"/>
            </a:solidFill>
            <a:ln w="255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1753" name=""/>
            <p:cNvSpPr/>
            <p:nvPr/>
          </p:nvSpPr>
          <p:spPr>
            <a:xfrm>
              <a:off x="2300400" y="2389320"/>
              <a:ext cx="679320" cy="271440"/>
            </a:xfrm>
            <a:prstGeom prst="rect">
              <a:avLst/>
            </a:prstGeom>
            <a:solidFill>
              <a:srgbClr val="ccffff"/>
            </a:solidFill>
            <a:ln w="255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1754" name=""/>
            <p:cNvSpPr/>
            <p:nvPr/>
          </p:nvSpPr>
          <p:spPr>
            <a:xfrm>
              <a:off x="3378240" y="4100400"/>
              <a:ext cx="666720" cy="125640"/>
            </a:xfrm>
            <a:prstGeom prst="rect">
              <a:avLst/>
            </a:prstGeom>
            <a:solidFill>
              <a:srgbClr val="ccffff"/>
            </a:solidFill>
            <a:ln w="255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1755" name=""/>
            <p:cNvSpPr/>
            <p:nvPr/>
          </p:nvSpPr>
          <p:spPr>
            <a:xfrm>
              <a:off x="2108160" y="2106720"/>
              <a:ext cx="1800" cy="2462040"/>
            </a:xfrm>
            <a:prstGeom prst="line">
              <a:avLst/>
            </a:prstGeom>
            <a:ln w="0">
              <a:solidFill>
                <a:srgbClr val="00000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1756" name=""/>
            <p:cNvSpPr/>
            <p:nvPr/>
          </p:nvSpPr>
          <p:spPr>
            <a:xfrm>
              <a:off x="2044800" y="4568760"/>
              <a:ext cx="63360" cy="1800"/>
            </a:xfrm>
            <a:prstGeom prst="line">
              <a:avLst/>
            </a:prstGeom>
            <a:ln w="0">
              <a:solidFill>
                <a:srgbClr val="000000"/>
              </a:solid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Arial Unicode MS"/>
              </a:endParaRPr>
            </a:p>
          </p:txBody>
        </p:sp>
        <p:sp>
          <p:nvSpPr>
            <p:cNvPr id="1757" name=""/>
            <p:cNvSpPr/>
            <p:nvPr/>
          </p:nvSpPr>
          <p:spPr>
            <a:xfrm>
              <a:off x="2044800" y="4267080"/>
              <a:ext cx="63360" cy="1800"/>
            </a:xfrm>
            <a:prstGeom prst="line">
              <a:avLst/>
            </a:prstGeom>
            <a:ln w="0">
              <a:solidFill>
                <a:srgbClr val="000000"/>
              </a:solid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Arial Unicode MS"/>
              </a:endParaRPr>
            </a:p>
          </p:txBody>
        </p:sp>
        <p:sp>
          <p:nvSpPr>
            <p:cNvPr id="1758" name=""/>
            <p:cNvSpPr/>
            <p:nvPr/>
          </p:nvSpPr>
          <p:spPr>
            <a:xfrm>
              <a:off x="2044800" y="3954600"/>
              <a:ext cx="63360" cy="1440"/>
            </a:xfrm>
            <a:prstGeom prst="line">
              <a:avLst/>
            </a:prstGeom>
            <a:ln w="0">
              <a:solidFill>
                <a:srgbClr val="000000"/>
              </a:solid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Arial Unicode MS"/>
              </a:endParaRPr>
            </a:p>
          </p:txBody>
        </p:sp>
        <p:sp>
          <p:nvSpPr>
            <p:cNvPr id="1759" name=""/>
            <p:cNvSpPr/>
            <p:nvPr/>
          </p:nvSpPr>
          <p:spPr>
            <a:xfrm>
              <a:off x="2044800" y="3651120"/>
              <a:ext cx="63360" cy="1800"/>
            </a:xfrm>
            <a:prstGeom prst="line">
              <a:avLst/>
            </a:prstGeom>
            <a:ln w="0">
              <a:solidFill>
                <a:srgbClr val="000000"/>
              </a:solid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Arial Unicode MS"/>
              </a:endParaRPr>
            </a:p>
          </p:txBody>
        </p:sp>
        <p:sp>
          <p:nvSpPr>
            <p:cNvPr id="1760" name=""/>
            <p:cNvSpPr/>
            <p:nvPr/>
          </p:nvSpPr>
          <p:spPr>
            <a:xfrm>
              <a:off x="2044800" y="3338640"/>
              <a:ext cx="63360" cy="1440"/>
            </a:xfrm>
            <a:prstGeom prst="line">
              <a:avLst/>
            </a:prstGeom>
            <a:ln w="0">
              <a:solidFill>
                <a:srgbClr val="000000"/>
              </a:solid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Arial Unicode MS"/>
              </a:endParaRPr>
            </a:p>
          </p:txBody>
        </p:sp>
        <p:sp>
          <p:nvSpPr>
            <p:cNvPr id="1761" name=""/>
            <p:cNvSpPr/>
            <p:nvPr/>
          </p:nvSpPr>
          <p:spPr>
            <a:xfrm>
              <a:off x="2044800" y="3035160"/>
              <a:ext cx="63360" cy="1800"/>
            </a:xfrm>
            <a:prstGeom prst="line">
              <a:avLst/>
            </a:prstGeom>
            <a:ln w="0">
              <a:solidFill>
                <a:srgbClr val="000000"/>
              </a:solid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Arial Unicode MS"/>
              </a:endParaRPr>
            </a:p>
          </p:txBody>
        </p:sp>
        <p:sp>
          <p:nvSpPr>
            <p:cNvPr id="1762" name=""/>
            <p:cNvSpPr/>
            <p:nvPr/>
          </p:nvSpPr>
          <p:spPr>
            <a:xfrm>
              <a:off x="2044800" y="2722680"/>
              <a:ext cx="63360" cy="1440"/>
            </a:xfrm>
            <a:prstGeom prst="line">
              <a:avLst/>
            </a:prstGeom>
            <a:ln w="0">
              <a:solidFill>
                <a:srgbClr val="000000"/>
              </a:solid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Arial Unicode MS"/>
              </a:endParaRPr>
            </a:p>
          </p:txBody>
        </p:sp>
        <p:sp>
          <p:nvSpPr>
            <p:cNvPr id="1763" name=""/>
            <p:cNvSpPr/>
            <p:nvPr/>
          </p:nvSpPr>
          <p:spPr>
            <a:xfrm>
              <a:off x="2044800" y="2419200"/>
              <a:ext cx="63360" cy="1800"/>
            </a:xfrm>
            <a:prstGeom prst="line">
              <a:avLst/>
            </a:prstGeom>
            <a:ln w="0">
              <a:solidFill>
                <a:srgbClr val="000000"/>
              </a:solid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Arial Unicode MS"/>
              </a:endParaRPr>
            </a:p>
          </p:txBody>
        </p:sp>
        <p:sp>
          <p:nvSpPr>
            <p:cNvPr id="1764" name=""/>
            <p:cNvSpPr/>
            <p:nvPr/>
          </p:nvSpPr>
          <p:spPr>
            <a:xfrm>
              <a:off x="2044800" y="2106720"/>
              <a:ext cx="63360" cy="1440"/>
            </a:xfrm>
            <a:prstGeom prst="line">
              <a:avLst/>
            </a:prstGeom>
            <a:ln w="0">
              <a:solidFill>
                <a:srgbClr val="000000"/>
              </a:solid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Arial Unicode MS"/>
              </a:endParaRPr>
            </a:p>
          </p:txBody>
        </p:sp>
        <p:sp>
          <p:nvSpPr>
            <p:cNvPr id="1765" name=""/>
            <p:cNvSpPr/>
            <p:nvPr/>
          </p:nvSpPr>
          <p:spPr>
            <a:xfrm>
              <a:off x="2108160" y="4568760"/>
              <a:ext cx="5359320" cy="1800"/>
            </a:xfrm>
            <a:prstGeom prst="line">
              <a:avLst/>
            </a:prstGeom>
            <a:ln w="0">
              <a:solidFill>
                <a:srgbClr val="000000"/>
              </a:solid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Arial Unicode MS"/>
              </a:endParaRPr>
            </a:p>
          </p:txBody>
        </p:sp>
        <p:sp>
          <p:nvSpPr>
            <p:cNvPr id="1766" name=""/>
            <p:cNvSpPr/>
            <p:nvPr/>
          </p:nvSpPr>
          <p:spPr>
            <a:xfrm flipV="1">
              <a:off x="2108160" y="4568760"/>
              <a:ext cx="1800" cy="52560"/>
            </a:xfrm>
            <a:prstGeom prst="line">
              <a:avLst/>
            </a:prstGeom>
            <a:ln w="0">
              <a:solidFill>
                <a:srgbClr val="000000"/>
              </a:solidFill>
            </a:ln>
          </p:spPr>
          <p:style>
            <a:lnRef idx="0"/>
            <a:fillRef idx="0"/>
            <a:effectRef idx="0"/>
            <a:fontRef idx="minor"/>
          </p:style>
          <p:txBody>
            <a:bodyPr lIns="90000" rIns="90000" tIns="5760" bIns="5760" anchor="t">
              <a:noAutofit/>
            </a:bodyPr>
            <a:p>
              <a:endParaRPr b="0" lang="en-US" sz="2400" strike="noStrike" u="none">
                <a:solidFill>
                  <a:srgbClr val="000000"/>
                </a:solidFill>
                <a:effectLst/>
                <a:uFillTx/>
                <a:latin typeface="Arial Unicode MS"/>
              </a:endParaRPr>
            </a:p>
          </p:txBody>
        </p:sp>
        <p:sp>
          <p:nvSpPr>
            <p:cNvPr id="1767" name=""/>
            <p:cNvSpPr/>
            <p:nvPr/>
          </p:nvSpPr>
          <p:spPr>
            <a:xfrm flipV="1">
              <a:off x="3184560" y="4568760"/>
              <a:ext cx="1440" cy="52560"/>
            </a:xfrm>
            <a:prstGeom prst="line">
              <a:avLst/>
            </a:prstGeom>
            <a:ln w="0">
              <a:solidFill>
                <a:srgbClr val="000000"/>
              </a:solidFill>
            </a:ln>
          </p:spPr>
          <p:style>
            <a:lnRef idx="0"/>
            <a:fillRef idx="0"/>
            <a:effectRef idx="0"/>
            <a:fontRef idx="minor"/>
          </p:style>
          <p:txBody>
            <a:bodyPr lIns="90000" rIns="90000" tIns="5760" bIns="5760" anchor="t">
              <a:noAutofit/>
            </a:bodyPr>
            <a:p>
              <a:endParaRPr b="0" lang="en-US" sz="2400" strike="noStrike" u="none">
                <a:solidFill>
                  <a:srgbClr val="000000"/>
                </a:solidFill>
                <a:effectLst/>
                <a:uFillTx/>
                <a:latin typeface="Arial Unicode MS"/>
              </a:endParaRPr>
            </a:p>
          </p:txBody>
        </p:sp>
        <p:sp>
          <p:nvSpPr>
            <p:cNvPr id="1768" name=""/>
            <p:cNvSpPr/>
            <p:nvPr/>
          </p:nvSpPr>
          <p:spPr>
            <a:xfrm flipV="1">
              <a:off x="4249800" y="4568760"/>
              <a:ext cx="1440" cy="52560"/>
            </a:xfrm>
            <a:prstGeom prst="line">
              <a:avLst/>
            </a:prstGeom>
            <a:ln w="0">
              <a:solidFill>
                <a:srgbClr val="000000"/>
              </a:solidFill>
            </a:ln>
          </p:spPr>
          <p:style>
            <a:lnRef idx="0"/>
            <a:fillRef idx="0"/>
            <a:effectRef idx="0"/>
            <a:fontRef idx="minor"/>
          </p:style>
          <p:txBody>
            <a:bodyPr lIns="90000" rIns="90000" tIns="5760" bIns="5760" anchor="t">
              <a:noAutofit/>
            </a:bodyPr>
            <a:p>
              <a:endParaRPr b="0" lang="en-US" sz="2400" strike="noStrike" u="none">
                <a:solidFill>
                  <a:srgbClr val="000000"/>
                </a:solidFill>
                <a:effectLst/>
                <a:uFillTx/>
                <a:latin typeface="Arial Unicode MS"/>
              </a:endParaRPr>
            </a:p>
          </p:txBody>
        </p:sp>
        <p:sp>
          <p:nvSpPr>
            <p:cNvPr id="1769" name=""/>
            <p:cNvSpPr/>
            <p:nvPr/>
          </p:nvSpPr>
          <p:spPr>
            <a:xfrm flipV="1">
              <a:off x="5326200" y="4568760"/>
              <a:ext cx="1440" cy="52560"/>
            </a:xfrm>
            <a:prstGeom prst="line">
              <a:avLst/>
            </a:prstGeom>
            <a:ln w="0">
              <a:solidFill>
                <a:srgbClr val="000000"/>
              </a:solidFill>
            </a:ln>
          </p:spPr>
          <p:style>
            <a:lnRef idx="0"/>
            <a:fillRef idx="0"/>
            <a:effectRef idx="0"/>
            <a:fontRef idx="minor"/>
          </p:style>
          <p:txBody>
            <a:bodyPr lIns="90000" rIns="90000" tIns="5760" bIns="5760" anchor="t">
              <a:noAutofit/>
            </a:bodyPr>
            <a:p>
              <a:endParaRPr b="0" lang="en-US" sz="2400" strike="noStrike" u="none">
                <a:solidFill>
                  <a:srgbClr val="000000"/>
                </a:solidFill>
                <a:effectLst/>
                <a:uFillTx/>
                <a:latin typeface="Arial Unicode MS"/>
              </a:endParaRPr>
            </a:p>
          </p:txBody>
        </p:sp>
        <p:sp>
          <p:nvSpPr>
            <p:cNvPr id="1770" name=""/>
            <p:cNvSpPr/>
            <p:nvPr/>
          </p:nvSpPr>
          <p:spPr>
            <a:xfrm flipV="1">
              <a:off x="6391440" y="4568760"/>
              <a:ext cx="1440" cy="52560"/>
            </a:xfrm>
            <a:prstGeom prst="line">
              <a:avLst/>
            </a:prstGeom>
            <a:ln w="0">
              <a:solidFill>
                <a:srgbClr val="000000"/>
              </a:solidFill>
            </a:ln>
          </p:spPr>
          <p:style>
            <a:lnRef idx="0"/>
            <a:fillRef idx="0"/>
            <a:effectRef idx="0"/>
            <a:fontRef idx="minor"/>
          </p:style>
          <p:txBody>
            <a:bodyPr lIns="90000" rIns="90000" tIns="5760" bIns="5760" anchor="t">
              <a:noAutofit/>
            </a:bodyPr>
            <a:p>
              <a:endParaRPr b="0" lang="en-US" sz="2400" strike="noStrike" u="none">
                <a:solidFill>
                  <a:srgbClr val="000000"/>
                </a:solidFill>
                <a:effectLst/>
                <a:uFillTx/>
                <a:latin typeface="Arial Unicode MS"/>
              </a:endParaRPr>
            </a:p>
          </p:txBody>
        </p:sp>
        <p:sp>
          <p:nvSpPr>
            <p:cNvPr id="1771" name=""/>
            <p:cNvSpPr/>
            <p:nvPr/>
          </p:nvSpPr>
          <p:spPr>
            <a:xfrm flipV="1">
              <a:off x="7467480" y="4568760"/>
              <a:ext cx="1800" cy="52560"/>
            </a:xfrm>
            <a:prstGeom prst="line">
              <a:avLst/>
            </a:prstGeom>
            <a:ln w="0">
              <a:solidFill>
                <a:srgbClr val="000000"/>
              </a:solidFill>
            </a:ln>
          </p:spPr>
          <p:style>
            <a:lnRef idx="0"/>
            <a:fillRef idx="0"/>
            <a:effectRef idx="0"/>
            <a:fontRef idx="minor"/>
          </p:style>
          <p:txBody>
            <a:bodyPr lIns="90000" rIns="90000" tIns="5760" bIns="5760" anchor="t">
              <a:noAutofit/>
            </a:bodyPr>
            <a:p>
              <a:endParaRPr b="0" lang="en-US" sz="2400" strike="noStrike" u="none">
                <a:solidFill>
                  <a:srgbClr val="000000"/>
                </a:solidFill>
                <a:effectLst/>
                <a:uFillTx/>
                <a:latin typeface="Arial Unicode MS"/>
              </a:endParaRPr>
            </a:p>
          </p:txBody>
        </p:sp>
        <p:sp>
          <p:nvSpPr>
            <p:cNvPr id="1772" name=""/>
            <p:cNvSpPr/>
            <p:nvPr/>
          </p:nvSpPr>
          <p:spPr>
            <a:xfrm>
              <a:off x="2747160" y="1177920"/>
              <a:ext cx="4157280" cy="24408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Expiration Dates for Reservation Revenues</a:t>
              </a:r>
              <a:endParaRPr b="0" lang="en-US" sz="1600" strike="noStrike" u="none">
                <a:solidFill>
                  <a:srgbClr val="000000"/>
                </a:solidFill>
                <a:effectLst/>
                <a:uFillTx/>
                <a:latin typeface="Arial Unicode MS"/>
              </a:endParaRPr>
            </a:p>
          </p:txBody>
        </p:sp>
        <p:sp>
          <p:nvSpPr>
            <p:cNvPr id="1773" name=""/>
            <p:cNvSpPr/>
            <p:nvPr/>
          </p:nvSpPr>
          <p:spPr>
            <a:xfrm>
              <a:off x="3587400" y="1428840"/>
              <a:ext cx="2489760" cy="24408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 Currently Under Contract</a:t>
              </a:r>
              <a:endParaRPr b="0" lang="en-US" sz="1600" strike="noStrike" u="none">
                <a:solidFill>
                  <a:srgbClr val="000000"/>
                </a:solidFill>
                <a:effectLst/>
                <a:uFillTx/>
                <a:latin typeface="Arial Unicode MS"/>
              </a:endParaRPr>
            </a:p>
          </p:txBody>
        </p:sp>
        <p:sp>
          <p:nvSpPr>
            <p:cNvPr id="1774" name=""/>
            <p:cNvSpPr/>
            <p:nvPr/>
          </p:nvSpPr>
          <p:spPr>
            <a:xfrm>
              <a:off x="3898800" y="1679400"/>
              <a:ext cx="56880" cy="24408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 </a:t>
              </a:r>
              <a:endParaRPr b="0" lang="en-US" sz="1600" strike="noStrike" u="none">
                <a:solidFill>
                  <a:srgbClr val="000000"/>
                </a:solidFill>
                <a:effectLst/>
                <a:uFillTx/>
                <a:latin typeface="Arial Unicode MS"/>
              </a:endParaRPr>
            </a:p>
          </p:txBody>
        </p:sp>
        <p:sp>
          <p:nvSpPr>
            <p:cNvPr id="1775" name=""/>
            <p:cNvSpPr/>
            <p:nvPr/>
          </p:nvSpPr>
          <p:spPr>
            <a:xfrm>
              <a:off x="4198320" y="1720800"/>
              <a:ext cx="1449000" cy="18324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Contract Year Basis</a:t>
              </a:r>
              <a:endParaRPr b="0" lang="en-US" sz="1200" strike="noStrike" u="none">
                <a:solidFill>
                  <a:srgbClr val="000000"/>
                </a:solidFill>
                <a:effectLst/>
                <a:uFillTx/>
                <a:latin typeface="Arial Unicode MS"/>
              </a:endParaRPr>
            </a:p>
          </p:txBody>
        </p:sp>
        <p:sp>
          <p:nvSpPr>
            <p:cNvPr id="1776" name=""/>
            <p:cNvSpPr/>
            <p:nvPr/>
          </p:nvSpPr>
          <p:spPr>
            <a:xfrm>
              <a:off x="3599640" y="3713040"/>
              <a:ext cx="412560" cy="19872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300" strike="noStrike" u="none">
                  <a:solidFill>
                    <a:srgbClr val="000000"/>
                  </a:solidFill>
                  <a:effectLst/>
                  <a:uFillTx/>
                  <a:latin typeface="Arial"/>
                </a:rPr>
                <a:t>$30.4</a:t>
              </a:r>
              <a:endParaRPr b="0" lang="en-US" sz="1300" strike="noStrike" u="none">
                <a:solidFill>
                  <a:srgbClr val="000000"/>
                </a:solidFill>
                <a:effectLst/>
                <a:uFillTx/>
                <a:latin typeface="Arial Unicode MS"/>
              </a:endParaRPr>
            </a:p>
          </p:txBody>
        </p:sp>
        <p:sp>
          <p:nvSpPr>
            <p:cNvPr id="1777" name=""/>
            <p:cNvSpPr/>
            <p:nvPr/>
          </p:nvSpPr>
          <p:spPr>
            <a:xfrm>
              <a:off x="2418840" y="2170080"/>
              <a:ext cx="504000" cy="19872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300" strike="noStrike" u="none">
                  <a:solidFill>
                    <a:srgbClr val="000000"/>
                  </a:solidFill>
                  <a:effectLst/>
                  <a:uFillTx/>
                  <a:latin typeface="Arial"/>
                </a:rPr>
                <a:t>$141.5</a:t>
              </a:r>
              <a:endParaRPr b="0" lang="en-US" sz="1300" strike="noStrike" u="none">
                <a:solidFill>
                  <a:srgbClr val="000000"/>
                </a:solidFill>
                <a:effectLst/>
                <a:uFillTx/>
                <a:latin typeface="Arial Unicode MS"/>
              </a:endParaRPr>
            </a:p>
          </p:txBody>
        </p:sp>
        <p:sp>
          <p:nvSpPr>
            <p:cNvPr id="1778" name=""/>
            <p:cNvSpPr/>
            <p:nvPr/>
          </p:nvSpPr>
          <p:spPr>
            <a:xfrm>
              <a:off x="4664880" y="4194000"/>
              <a:ext cx="412560" cy="19872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300" strike="noStrike" u="none">
                  <a:solidFill>
                    <a:srgbClr val="000000"/>
                  </a:solidFill>
                  <a:effectLst/>
                  <a:uFillTx/>
                  <a:latin typeface="Arial"/>
                </a:rPr>
                <a:t>$10.9</a:t>
              </a:r>
              <a:endParaRPr b="0" lang="en-US" sz="1300" strike="noStrike" u="none">
                <a:solidFill>
                  <a:srgbClr val="000000"/>
                </a:solidFill>
                <a:effectLst/>
                <a:uFillTx/>
                <a:latin typeface="Arial Unicode MS"/>
              </a:endParaRPr>
            </a:p>
          </p:txBody>
        </p:sp>
        <p:sp>
          <p:nvSpPr>
            <p:cNvPr id="1779" name=""/>
            <p:cNvSpPr/>
            <p:nvPr/>
          </p:nvSpPr>
          <p:spPr>
            <a:xfrm>
              <a:off x="5703120" y="4037040"/>
              <a:ext cx="412560" cy="19872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300" strike="noStrike" u="none">
                  <a:solidFill>
                    <a:srgbClr val="000000"/>
                  </a:solidFill>
                  <a:effectLst/>
                  <a:uFillTx/>
                  <a:latin typeface="Arial"/>
                </a:rPr>
                <a:t>$20.4</a:t>
              </a:r>
              <a:endParaRPr b="0" lang="en-US" sz="1300" strike="noStrike" u="none">
                <a:solidFill>
                  <a:srgbClr val="000000"/>
                </a:solidFill>
                <a:effectLst/>
                <a:uFillTx/>
                <a:latin typeface="Arial Unicode MS"/>
              </a:endParaRPr>
            </a:p>
          </p:txBody>
        </p:sp>
        <p:sp>
          <p:nvSpPr>
            <p:cNvPr id="1780" name=""/>
            <p:cNvSpPr/>
            <p:nvPr/>
          </p:nvSpPr>
          <p:spPr>
            <a:xfrm>
              <a:off x="6727320" y="2336760"/>
              <a:ext cx="504000" cy="19872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300" strike="noStrike" u="none">
                  <a:solidFill>
                    <a:srgbClr val="000000"/>
                  </a:solidFill>
                  <a:effectLst/>
                  <a:uFillTx/>
                  <a:latin typeface="Arial"/>
                </a:rPr>
                <a:t>$130.5</a:t>
              </a:r>
              <a:endParaRPr b="0" lang="en-US" sz="1300" strike="noStrike" u="none">
                <a:solidFill>
                  <a:srgbClr val="000000"/>
                </a:solidFill>
                <a:effectLst/>
                <a:uFillTx/>
                <a:latin typeface="Arial Unicode MS"/>
              </a:endParaRPr>
            </a:p>
          </p:txBody>
        </p:sp>
        <p:sp>
          <p:nvSpPr>
            <p:cNvPr id="1781" name=""/>
            <p:cNvSpPr/>
            <p:nvPr/>
          </p:nvSpPr>
          <p:spPr>
            <a:xfrm>
              <a:off x="1887480" y="4475160"/>
              <a:ext cx="92160" cy="19872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300" strike="noStrike" u="none">
                  <a:solidFill>
                    <a:srgbClr val="000000"/>
                  </a:solidFill>
                  <a:effectLst/>
                  <a:uFillTx/>
                  <a:latin typeface="Arial"/>
                </a:rPr>
                <a:t>0</a:t>
              </a:r>
              <a:endParaRPr b="0" lang="en-US" sz="1300" strike="noStrike" u="none">
                <a:solidFill>
                  <a:srgbClr val="000000"/>
                </a:solidFill>
                <a:effectLst/>
                <a:uFillTx/>
                <a:latin typeface="Arial Unicode MS"/>
              </a:endParaRPr>
            </a:p>
          </p:txBody>
        </p:sp>
        <p:sp>
          <p:nvSpPr>
            <p:cNvPr id="1782" name=""/>
            <p:cNvSpPr/>
            <p:nvPr/>
          </p:nvSpPr>
          <p:spPr>
            <a:xfrm>
              <a:off x="1785960" y="4173480"/>
              <a:ext cx="183960" cy="19872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300" strike="noStrike" u="none">
                  <a:solidFill>
                    <a:srgbClr val="000000"/>
                  </a:solidFill>
                  <a:effectLst/>
                  <a:uFillTx/>
                  <a:latin typeface="Arial"/>
                </a:rPr>
                <a:t>20</a:t>
              </a:r>
              <a:endParaRPr b="0" lang="en-US" sz="1300" strike="noStrike" u="none">
                <a:solidFill>
                  <a:srgbClr val="000000"/>
                </a:solidFill>
                <a:effectLst/>
                <a:uFillTx/>
                <a:latin typeface="Arial Unicode MS"/>
              </a:endParaRPr>
            </a:p>
          </p:txBody>
        </p:sp>
        <p:sp>
          <p:nvSpPr>
            <p:cNvPr id="1783" name=""/>
            <p:cNvSpPr/>
            <p:nvPr/>
          </p:nvSpPr>
          <p:spPr>
            <a:xfrm>
              <a:off x="1785960" y="3860640"/>
              <a:ext cx="183960" cy="19872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300" strike="noStrike" u="none">
                  <a:solidFill>
                    <a:srgbClr val="000000"/>
                  </a:solidFill>
                  <a:effectLst/>
                  <a:uFillTx/>
                  <a:latin typeface="Arial"/>
                </a:rPr>
                <a:t>40</a:t>
              </a:r>
              <a:endParaRPr b="0" lang="en-US" sz="1300" strike="noStrike" u="none">
                <a:solidFill>
                  <a:srgbClr val="000000"/>
                </a:solidFill>
                <a:effectLst/>
                <a:uFillTx/>
                <a:latin typeface="Arial Unicode MS"/>
              </a:endParaRPr>
            </a:p>
          </p:txBody>
        </p:sp>
        <p:sp>
          <p:nvSpPr>
            <p:cNvPr id="1784" name=""/>
            <p:cNvSpPr/>
            <p:nvPr/>
          </p:nvSpPr>
          <p:spPr>
            <a:xfrm>
              <a:off x="1785960" y="3557520"/>
              <a:ext cx="183960" cy="19872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300" strike="noStrike" u="none">
                  <a:solidFill>
                    <a:srgbClr val="000000"/>
                  </a:solidFill>
                  <a:effectLst/>
                  <a:uFillTx/>
                  <a:latin typeface="Arial"/>
                </a:rPr>
                <a:t>60</a:t>
              </a:r>
              <a:endParaRPr b="0" lang="en-US" sz="1300" strike="noStrike" u="none">
                <a:solidFill>
                  <a:srgbClr val="000000"/>
                </a:solidFill>
                <a:effectLst/>
                <a:uFillTx/>
                <a:latin typeface="Arial Unicode MS"/>
              </a:endParaRPr>
            </a:p>
          </p:txBody>
        </p:sp>
        <p:sp>
          <p:nvSpPr>
            <p:cNvPr id="1785" name=""/>
            <p:cNvSpPr/>
            <p:nvPr/>
          </p:nvSpPr>
          <p:spPr>
            <a:xfrm>
              <a:off x="1785960" y="3244680"/>
              <a:ext cx="183960" cy="19872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300" strike="noStrike" u="none">
                  <a:solidFill>
                    <a:srgbClr val="000000"/>
                  </a:solidFill>
                  <a:effectLst/>
                  <a:uFillTx/>
                  <a:latin typeface="Arial"/>
                </a:rPr>
                <a:t>80</a:t>
              </a:r>
              <a:endParaRPr b="0" lang="en-US" sz="1300" strike="noStrike" u="none">
                <a:solidFill>
                  <a:srgbClr val="000000"/>
                </a:solidFill>
                <a:effectLst/>
                <a:uFillTx/>
                <a:latin typeface="Arial Unicode MS"/>
              </a:endParaRPr>
            </a:p>
          </p:txBody>
        </p:sp>
        <p:sp>
          <p:nvSpPr>
            <p:cNvPr id="1786" name=""/>
            <p:cNvSpPr/>
            <p:nvPr/>
          </p:nvSpPr>
          <p:spPr>
            <a:xfrm>
              <a:off x="1681560" y="2941560"/>
              <a:ext cx="275400" cy="19872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300" strike="noStrike" u="none">
                  <a:solidFill>
                    <a:srgbClr val="000000"/>
                  </a:solidFill>
                  <a:effectLst/>
                  <a:uFillTx/>
                  <a:latin typeface="Arial"/>
                </a:rPr>
                <a:t>100</a:t>
              </a:r>
              <a:endParaRPr b="0" lang="en-US" sz="1300" strike="noStrike" u="none">
                <a:solidFill>
                  <a:srgbClr val="000000"/>
                </a:solidFill>
                <a:effectLst/>
                <a:uFillTx/>
                <a:latin typeface="Arial Unicode MS"/>
              </a:endParaRPr>
            </a:p>
          </p:txBody>
        </p:sp>
        <p:sp>
          <p:nvSpPr>
            <p:cNvPr id="1787" name=""/>
            <p:cNvSpPr/>
            <p:nvPr/>
          </p:nvSpPr>
          <p:spPr>
            <a:xfrm>
              <a:off x="1681560" y="2629080"/>
              <a:ext cx="275400" cy="19872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300" strike="noStrike" u="none">
                  <a:solidFill>
                    <a:srgbClr val="000000"/>
                  </a:solidFill>
                  <a:effectLst/>
                  <a:uFillTx/>
                  <a:latin typeface="Arial"/>
                </a:rPr>
                <a:t>120</a:t>
              </a:r>
              <a:endParaRPr b="0" lang="en-US" sz="1300" strike="noStrike" u="none">
                <a:solidFill>
                  <a:srgbClr val="000000"/>
                </a:solidFill>
                <a:effectLst/>
                <a:uFillTx/>
                <a:latin typeface="Arial Unicode MS"/>
              </a:endParaRPr>
            </a:p>
          </p:txBody>
        </p:sp>
        <p:sp>
          <p:nvSpPr>
            <p:cNvPr id="1788" name=""/>
            <p:cNvSpPr/>
            <p:nvPr/>
          </p:nvSpPr>
          <p:spPr>
            <a:xfrm>
              <a:off x="1681560" y="2325600"/>
              <a:ext cx="275400" cy="19872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300" strike="noStrike" u="none">
                  <a:solidFill>
                    <a:srgbClr val="000000"/>
                  </a:solidFill>
                  <a:effectLst/>
                  <a:uFillTx/>
                  <a:latin typeface="Arial"/>
                </a:rPr>
                <a:t>140</a:t>
              </a:r>
              <a:endParaRPr b="0" lang="en-US" sz="1300" strike="noStrike" u="none">
                <a:solidFill>
                  <a:srgbClr val="000000"/>
                </a:solidFill>
                <a:effectLst/>
                <a:uFillTx/>
                <a:latin typeface="Arial Unicode MS"/>
              </a:endParaRPr>
            </a:p>
          </p:txBody>
        </p:sp>
        <p:sp>
          <p:nvSpPr>
            <p:cNvPr id="1789" name=""/>
            <p:cNvSpPr/>
            <p:nvPr/>
          </p:nvSpPr>
          <p:spPr>
            <a:xfrm>
              <a:off x="1681560" y="2013120"/>
              <a:ext cx="275400" cy="19872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300" strike="noStrike" u="none">
                  <a:solidFill>
                    <a:srgbClr val="000000"/>
                  </a:solidFill>
                  <a:effectLst/>
                  <a:uFillTx/>
                  <a:latin typeface="Arial"/>
                </a:rPr>
                <a:t>160</a:t>
              </a:r>
              <a:endParaRPr b="0" lang="en-US" sz="1300" strike="noStrike" u="none">
                <a:solidFill>
                  <a:srgbClr val="000000"/>
                </a:solidFill>
                <a:effectLst/>
                <a:uFillTx/>
                <a:latin typeface="Arial Unicode MS"/>
              </a:endParaRPr>
            </a:p>
          </p:txBody>
        </p:sp>
        <p:sp>
          <p:nvSpPr>
            <p:cNvPr id="1790" name=""/>
            <p:cNvSpPr/>
            <p:nvPr/>
          </p:nvSpPr>
          <p:spPr>
            <a:xfrm>
              <a:off x="2441160" y="4726080"/>
              <a:ext cx="513360" cy="19872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300" strike="noStrike" u="none">
                  <a:solidFill>
                    <a:srgbClr val="000000"/>
                  </a:solidFill>
                  <a:effectLst/>
                  <a:uFillTx/>
                  <a:latin typeface="Arial"/>
                </a:rPr>
                <a:t>2003-4</a:t>
              </a:r>
              <a:endParaRPr b="0" lang="en-US" sz="1300" strike="noStrike" u="none">
                <a:solidFill>
                  <a:srgbClr val="000000"/>
                </a:solidFill>
                <a:effectLst/>
                <a:uFillTx/>
                <a:latin typeface="Arial Unicode MS"/>
              </a:endParaRPr>
            </a:p>
          </p:txBody>
        </p:sp>
        <p:sp>
          <p:nvSpPr>
            <p:cNvPr id="1791" name=""/>
            <p:cNvSpPr/>
            <p:nvPr/>
          </p:nvSpPr>
          <p:spPr>
            <a:xfrm>
              <a:off x="3504600" y="4726080"/>
              <a:ext cx="513360" cy="19872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300" strike="noStrike" u="none">
                  <a:solidFill>
                    <a:srgbClr val="000000"/>
                  </a:solidFill>
                  <a:effectLst/>
                  <a:uFillTx/>
                  <a:latin typeface="Arial"/>
                </a:rPr>
                <a:t>2004-5</a:t>
              </a:r>
              <a:endParaRPr b="0" lang="en-US" sz="1300" strike="noStrike" u="none">
                <a:solidFill>
                  <a:srgbClr val="000000"/>
                </a:solidFill>
                <a:effectLst/>
                <a:uFillTx/>
                <a:latin typeface="Arial Unicode MS"/>
              </a:endParaRPr>
            </a:p>
          </p:txBody>
        </p:sp>
        <p:sp>
          <p:nvSpPr>
            <p:cNvPr id="1792" name=""/>
            <p:cNvSpPr/>
            <p:nvPr/>
          </p:nvSpPr>
          <p:spPr>
            <a:xfrm>
              <a:off x="4582800" y="4726080"/>
              <a:ext cx="513360" cy="19872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300" strike="noStrike" u="none">
                  <a:solidFill>
                    <a:srgbClr val="000000"/>
                  </a:solidFill>
                  <a:effectLst/>
                  <a:uFillTx/>
                  <a:latin typeface="Arial"/>
                </a:rPr>
                <a:t>2005-6</a:t>
              </a:r>
              <a:endParaRPr b="0" lang="en-US" sz="1300" strike="noStrike" u="none">
                <a:solidFill>
                  <a:srgbClr val="000000"/>
                </a:solidFill>
                <a:effectLst/>
                <a:uFillTx/>
                <a:latin typeface="Arial Unicode MS"/>
              </a:endParaRPr>
            </a:p>
          </p:txBody>
        </p:sp>
        <p:sp>
          <p:nvSpPr>
            <p:cNvPr id="1793" name=""/>
            <p:cNvSpPr/>
            <p:nvPr/>
          </p:nvSpPr>
          <p:spPr>
            <a:xfrm>
              <a:off x="5658840" y="4726080"/>
              <a:ext cx="513360" cy="19872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300" strike="noStrike" u="none">
                  <a:solidFill>
                    <a:srgbClr val="000000"/>
                  </a:solidFill>
                  <a:effectLst/>
                  <a:uFillTx/>
                  <a:latin typeface="Arial"/>
                </a:rPr>
                <a:t>2006-7</a:t>
              </a:r>
              <a:endParaRPr b="0" lang="en-US" sz="1300" strike="noStrike" u="none">
                <a:solidFill>
                  <a:srgbClr val="000000"/>
                </a:solidFill>
                <a:effectLst/>
                <a:uFillTx/>
                <a:latin typeface="Arial Unicode MS"/>
              </a:endParaRPr>
            </a:p>
          </p:txBody>
        </p:sp>
        <p:sp>
          <p:nvSpPr>
            <p:cNvPr id="1794" name=""/>
            <p:cNvSpPr/>
            <p:nvPr/>
          </p:nvSpPr>
          <p:spPr>
            <a:xfrm>
              <a:off x="6724080" y="4726080"/>
              <a:ext cx="513360" cy="19872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300" strike="noStrike" u="none">
                  <a:solidFill>
                    <a:srgbClr val="000000"/>
                  </a:solidFill>
                  <a:effectLst/>
                  <a:uFillTx/>
                  <a:latin typeface="Arial"/>
                </a:rPr>
                <a:t>2007-8</a:t>
              </a:r>
              <a:endParaRPr b="0" lang="en-US" sz="1300" strike="noStrike" u="none">
                <a:solidFill>
                  <a:srgbClr val="000000"/>
                </a:solidFill>
                <a:effectLst/>
                <a:uFillTx/>
                <a:latin typeface="Arial Unicode MS"/>
              </a:endParaRPr>
            </a:p>
          </p:txBody>
        </p:sp>
        <p:sp>
          <p:nvSpPr>
            <p:cNvPr id="1795" name=""/>
            <p:cNvSpPr/>
            <p:nvPr/>
          </p:nvSpPr>
          <p:spPr>
            <a:xfrm rot="16200000">
              <a:off x="966960" y="3277440"/>
              <a:ext cx="464400" cy="13788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900" strike="noStrike" u="none">
                  <a:solidFill>
                    <a:srgbClr val="000000"/>
                  </a:solidFill>
                  <a:effectLst/>
                  <a:uFillTx/>
                  <a:latin typeface="Arial"/>
                </a:rPr>
                <a:t> millions</a:t>
              </a:r>
              <a:endParaRPr b="0" lang="en-US" sz="900" strike="noStrike" u="none">
                <a:solidFill>
                  <a:srgbClr val="000000"/>
                </a:solidFill>
                <a:effectLst/>
                <a:uFillTx/>
                <a:latin typeface="Arial Unicode MS"/>
              </a:endParaRPr>
            </a:p>
          </p:txBody>
        </p:sp>
        <p:sp>
          <p:nvSpPr>
            <p:cNvPr id="1796" name=""/>
            <p:cNvSpPr/>
            <p:nvPr/>
          </p:nvSpPr>
          <p:spPr>
            <a:xfrm rot="16200000">
              <a:off x="1343160" y="3321720"/>
              <a:ext cx="96120" cy="13788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900" strike="noStrike" u="none">
                  <a:solidFill>
                    <a:srgbClr val="000000"/>
                  </a:solidFill>
                  <a:effectLst/>
                  <a:uFillTx/>
                  <a:latin typeface="Arial"/>
                </a:rPr>
                <a:t> $</a:t>
              </a:r>
              <a:endParaRPr b="0" lang="en-US" sz="900" strike="noStrike" u="none">
                <a:solidFill>
                  <a:srgbClr val="000000"/>
                </a:solidFill>
                <a:effectLst/>
                <a:uFillTx/>
                <a:latin typeface="Arial Unicode MS"/>
              </a:endParaRPr>
            </a:p>
          </p:txBody>
        </p:sp>
        <p:sp>
          <p:nvSpPr>
            <p:cNvPr id="1797" name=""/>
            <p:cNvSpPr/>
            <p:nvPr/>
          </p:nvSpPr>
          <p:spPr>
            <a:xfrm>
              <a:off x="3313080" y="4965840"/>
              <a:ext cx="3129120" cy="271440"/>
            </a:xfrm>
            <a:prstGeom prst="rect">
              <a:avLst/>
            </a:prstGeom>
            <a:solidFill>
              <a:srgbClr val="ffffff"/>
            </a:solidFill>
            <a:ln w="0">
              <a:solidFill>
                <a:srgbClr val="00000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1798" name=""/>
            <p:cNvSpPr/>
            <p:nvPr/>
          </p:nvSpPr>
          <p:spPr>
            <a:xfrm>
              <a:off x="3467160" y="5049720"/>
              <a:ext cx="128520" cy="104760"/>
            </a:xfrm>
            <a:prstGeom prst="rect">
              <a:avLst/>
            </a:prstGeom>
            <a:solidFill>
              <a:srgbClr val="9999ff"/>
            </a:solidFill>
            <a:ln w="255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1799" name=""/>
            <p:cNvSpPr/>
            <p:nvPr/>
          </p:nvSpPr>
          <p:spPr>
            <a:xfrm>
              <a:off x="3778560" y="5008680"/>
              <a:ext cx="492120" cy="18324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Market</a:t>
              </a:r>
              <a:endParaRPr b="0" lang="en-US" sz="1200" strike="noStrike" u="none">
                <a:solidFill>
                  <a:srgbClr val="000000"/>
                </a:solidFill>
                <a:effectLst/>
                <a:uFillTx/>
                <a:latin typeface="Arial Unicode MS"/>
              </a:endParaRPr>
            </a:p>
          </p:txBody>
        </p:sp>
        <p:sp>
          <p:nvSpPr>
            <p:cNvPr id="1800" name=""/>
            <p:cNvSpPr/>
            <p:nvPr/>
          </p:nvSpPr>
          <p:spPr>
            <a:xfrm>
              <a:off x="4545000" y="5049720"/>
              <a:ext cx="127080" cy="104760"/>
            </a:xfrm>
            <a:prstGeom prst="rect">
              <a:avLst/>
            </a:prstGeom>
            <a:solidFill>
              <a:srgbClr val="993366"/>
            </a:solidFill>
            <a:ln w="255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1801" name=""/>
            <p:cNvSpPr/>
            <p:nvPr/>
          </p:nvSpPr>
          <p:spPr>
            <a:xfrm>
              <a:off x="4834440" y="5008680"/>
              <a:ext cx="356400" cy="18324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Field</a:t>
              </a:r>
              <a:endParaRPr b="0" lang="en-US" sz="1200" strike="noStrike" u="none">
                <a:solidFill>
                  <a:srgbClr val="000000"/>
                </a:solidFill>
                <a:effectLst/>
                <a:uFillTx/>
                <a:latin typeface="Arial Unicode MS"/>
              </a:endParaRPr>
            </a:p>
          </p:txBody>
        </p:sp>
        <p:sp>
          <p:nvSpPr>
            <p:cNvPr id="1802" name=""/>
            <p:cNvSpPr/>
            <p:nvPr/>
          </p:nvSpPr>
          <p:spPr>
            <a:xfrm>
              <a:off x="5442120" y="5049720"/>
              <a:ext cx="128520" cy="104760"/>
            </a:xfrm>
            <a:prstGeom prst="rect">
              <a:avLst/>
            </a:prstGeom>
            <a:solidFill>
              <a:srgbClr val="ccffff"/>
            </a:solidFill>
            <a:ln w="255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1803" name=""/>
            <p:cNvSpPr/>
            <p:nvPr/>
          </p:nvSpPr>
          <p:spPr>
            <a:xfrm>
              <a:off x="5772960" y="5008680"/>
              <a:ext cx="568080" cy="18324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Storage</a:t>
              </a:r>
              <a:endParaRPr b="0" lang="en-US" sz="1200" strike="noStrike" u="none">
                <a:solidFill>
                  <a:srgbClr val="000000"/>
                </a:solidFill>
                <a:effectLst/>
                <a:uFillTx/>
                <a:latin typeface="Arial Unicode MS"/>
              </a:endParaRPr>
            </a:p>
          </p:txBody>
        </p:sp>
        <p:sp>
          <p:nvSpPr>
            <p:cNvPr id="1804" name=""/>
            <p:cNvSpPr/>
            <p:nvPr/>
          </p:nvSpPr>
          <p:spPr>
            <a:xfrm>
              <a:off x="838080" y="1042920"/>
              <a:ext cx="7861320" cy="4340160"/>
            </a:xfrm>
            <a:prstGeom prst="rect">
              <a:avLst/>
            </a:prstGeom>
            <a:noFill/>
            <a:ln w="0">
              <a:solidFill>
                <a:srgbClr val="00000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1805" name=""/>
            <p:cNvSpPr/>
            <p:nvPr/>
          </p:nvSpPr>
          <p:spPr>
            <a:xfrm>
              <a:off x="3060720" y="2438280"/>
              <a:ext cx="152280" cy="381240"/>
            </a:xfrm>
            <a:custGeom>
              <a:avLst/>
              <a:gdLst>
                <a:gd name="textAreaLeft" fmla="*/ 0 w 152280"/>
                <a:gd name="textAreaRight" fmla="*/ 55080 w 152280"/>
                <a:gd name="textAreaTop" fmla="*/ 9720 h 381240"/>
                <a:gd name="textAreaBottom" fmla="*/ 371520 h 381240"/>
                <a:gd name="GluePoint1X" fmla="*/ 0 w 21600"/>
                <a:gd name="GluePoint1Y" fmla="*/ 0 h 21600"/>
                <a:gd name="GluePoint2X" fmla="*/ 0 w 21600"/>
                <a:gd name="GluePoint2Y" fmla="*/ 21600 h 21600"/>
                <a:gd name="GluePoint3X" fmla="*/ 21600 w 21600"/>
                <a:gd name="GluePoint3Y" fmla="*/ 10800 h 21600"/>
              </a:gdLst>
              <a:ahLst/>
              <a:cxnLst>
                <a:cxn ang="0">
                  <a:pos x="GluePoint1X" y="GluePoint1Y"/>
                </a:cxn>
                <a:cxn ang="0">
                  <a:pos x="GluePoint2X" y="GluePoint2Y"/>
                </a:cxn>
                <a:cxn ang="0">
                  <a:pos x="GluePoint3X" y="GluePoint3Y"/>
                </a:cxn>
              </a:cxnLst>
              <a:rect l="textAreaLeft" t="textAreaTop" r="textAreaRight" b="textAreaBottom"/>
              <a:pathLst>
                <a:path w="21600" h="21600">
                  <a:moveTo>
                    <a:pt x="0" y="0"/>
                  </a:moveTo>
                  <a:cubicBezTo>
                    <a:pt x="5400" y="0"/>
                    <a:pt x="10800" y="900"/>
                    <a:pt x="10800" y="1800"/>
                  </a:cubicBezTo>
                  <a:lnTo>
                    <a:pt x="10800" y="9000"/>
                  </a:lnTo>
                  <a:cubicBezTo>
                    <a:pt x="10800" y="9900"/>
                    <a:pt x="16200" y="10800"/>
                    <a:pt x="21600" y="10800"/>
                  </a:cubicBezTo>
                  <a:cubicBezTo>
                    <a:pt x="16200" y="10800"/>
                    <a:pt x="10800" y="11700"/>
                    <a:pt x="10800" y="12600"/>
                  </a:cubicBezTo>
                  <a:lnTo>
                    <a:pt x="10800" y="19800"/>
                  </a:lnTo>
                  <a:cubicBezTo>
                    <a:pt x="10800" y="20700"/>
                    <a:pt x="5400" y="21600"/>
                    <a:pt x="0" y="21600"/>
                  </a:cubicBezTo>
                </a:path>
              </a:pathLst>
            </a:custGeom>
            <a:noFill/>
            <a:ln w="1260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Arial Unicode MS"/>
              </a:endParaRPr>
            </a:p>
          </p:txBody>
        </p:sp>
        <p:sp>
          <p:nvSpPr>
            <p:cNvPr id="1806" name=""/>
            <p:cNvSpPr/>
            <p:nvPr/>
          </p:nvSpPr>
          <p:spPr>
            <a:xfrm>
              <a:off x="3289320" y="2362320"/>
              <a:ext cx="1600200" cy="520920"/>
            </a:xfrm>
            <a:prstGeom prst="rect">
              <a:avLst/>
            </a:prstGeom>
            <a:noFill/>
            <a:ln w="0">
              <a:noFill/>
            </a:ln>
          </p:spPr>
          <p:style>
            <a:lnRef idx="0"/>
            <a:fillRef idx="0"/>
            <a:effectRef idx="0"/>
            <a:fontRef idx="minor"/>
          </p:style>
          <p:txBody>
            <a:bodyPr lIns="90000" rIns="90000" tIns="46800" bIns="46800" anchor="t">
              <a:spAutoFit/>
            </a:bodyPr>
            <a:p>
              <a:pPr>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Unicode MS"/>
                </a:rPr>
                <a:t>$ 95.0 Million Market Value</a:t>
              </a:r>
              <a:endParaRPr b="0" lang="en-US" sz="1400" strike="noStrike" u="none">
                <a:solidFill>
                  <a:srgbClr val="000000"/>
                </a:solidFill>
                <a:effectLst/>
                <a:uFillTx/>
                <a:latin typeface="Arial Unicode MS"/>
              </a:endParaRPr>
            </a:p>
          </p:txBody>
        </p:sp>
      </p:grpSp>
      <p:sp>
        <p:nvSpPr>
          <p:cNvPr id="2" name="PlaceHolder 1"/>
          <p:cNvSpPr>
            <a:spLocks noGrp="1"/>
          </p:cNvSpPr>
          <p:nvPr>
            <p:ph type="sldNum" idx="1"/>
          </p:nvPr>
        </p:nvSpPr>
        <p:spPr/>
        <p:txBody>
          <a:bodyPr/>
          <a:p>
            <a:fld id="{9F40B753-603C-400C-906A-B7D484A4C481}" type="slidenum">
              <a:t>16</a:t>
            </a:fld>
          </a:p>
        </p:txBody>
      </p:sp>
    </p:spTree>
  </p:cSld>
  <mc:AlternateContent>
    <mc:Choice Requires="p14">
      <p:transition spd="slow" p14:dur="2000"/>
    </mc:Choice>
    <mc:Fallback>
      <p:transition spd="slow"/>
    </mc:Fallback>
  </mc:AlternateContent>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807" name=""/>
          <p:cNvSpPr/>
          <p:nvPr/>
        </p:nvSpPr>
        <p:spPr>
          <a:xfrm>
            <a:off x="685800" y="380880"/>
            <a:ext cx="7772400" cy="1143000"/>
          </a:xfrm>
          <a:prstGeom prst="rect">
            <a:avLst/>
          </a:prstGeom>
          <a:noFill/>
          <a:ln w="0">
            <a:noFill/>
          </a:ln>
        </p:spPr>
        <p:style>
          <a:lnRef idx="0"/>
          <a:fillRef idx="0"/>
          <a:effectRef idx="0"/>
          <a:fontRef idx="minor"/>
        </p:style>
        <p:txBody>
          <a:bodyPr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br>
              <a:rPr sz="2000"/>
            </a:br>
            <a:r>
              <a:rPr b="0" lang="en-US" sz="2000" strike="noStrike" u="none">
                <a:solidFill>
                  <a:srgbClr val="095ba6"/>
                </a:solidFill>
                <a:effectLst/>
                <a:uFillTx/>
                <a:latin typeface="Arial Unicode MS"/>
              </a:rPr>
              <a:t> Top 10 Shippers – Transportation Revenue</a:t>
            </a:r>
            <a:endParaRPr b="0" lang="en-US" sz="2000" strike="noStrike" u="none">
              <a:solidFill>
                <a:srgbClr val="000000"/>
              </a:solidFill>
              <a:effectLst/>
              <a:uFillTx/>
              <a:latin typeface="Arial Unicode MS"/>
            </a:endParaRPr>
          </a:p>
        </p:txBody>
      </p:sp>
      <p:grpSp>
        <p:nvGrpSpPr>
          <p:cNvPr id="1808" name=""/>
          <p:cNvGrpSpPr/>
          <p:nvPr/>
        </p:nvGrpSpPr>
        <p:grpSpPr>
          <a:xfrm>
            <a:off x="4354560" y="4800600"/>
            <a:ext cx="4331880" cy="1181160"/>
            <a:chOff x="4354560" y="4800600"/>
            <a:chExt cx="4331880" cy="1181160"/>
          </a:xfrm>
        </p:grpSpPr>
        <p:sp>
          <p:nvSpPr>
            <p:cNvPr id="1809" name=""/>
            <p:cNvSpPr/>
            <p:nvPr/>
          </p:nvSpPr>
          <p:spPr>
            <a:xfrm>
              <a:off x="4354560" y="4800600"/>
              <a:ext cx="4331880" cy="279000"/>
            </a:xfrm>
            <a:prstGeom prst="rect">
              <a:avLst/>
            </a:prstGeom>
            <a:noFill/>
            <a:ln w="0">
              <a:noFill/>
            </a:ln>
          </p:spPr>
          <p:style>
            <a:lnRef idx="0"/>
            <a:fillRef idx="0"/>
            <a:effectRef idx="0"/>
            <a:fontRef idx="minor"/>
          </p:style>
          <p:txBody>
            <a:bodyPr lIns="90000" rIns="90000" tIns="46800" bIns="4680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800" strike="noStrike" u="none">
                <a:solidFill>
                  <a:srgbClr val="000000"/>
                </a:solidFill>
                <a:effectLst/>
                <a:uFillTx/>
                <a:latin typeface="Arial Unicode MS"/>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800" strike="noStrike" u="none">
                <a:solidFill>
                  <a:srgbClr val="000000"/>
                </a:solidFill>
                <a:effectLst/>
                <a:uFillTx/>
                <a:latin typeface="Arial Unicode MS"/>
              </a:endParaRPr>
            </a:p>
          </p:txBody>
        </p:sp>
        <p:sp>
          <p:nvSpPr>
            <p:cNvPr id="1810" name=""/>
            <p:cNvSpPr/>
            <p:nvPr/>
          </p:nvSpPr>
          <p:spPr>
            <a:xfrm>
              <a:off x="4354560" y="5093640"/>
              <a:ext cx="4680" cy="166320"/>
            </a:xfrm>
            <a:prstGeom prst="rect">
              <a:avLst/>
            </a:prstGeom>
            <a:noFill/>
            <a:ln w="0">
              <a:noFill/>
            </a:ln>
          </p:spPr>
          <p:style>
            <a:lnRef idx="0"/>
            <a:fillRef idx="0"/>
            <a:effectRef idx="0"/>
            <a:fontRef idx="minor"/>
          </p:style>
          <p:txBody>
            <a:bodyPr lIns="90000" rIns="90000" tIns="46800" bIns="46800" anchor="t">
              <a:spAutoFit/>
            </a:bodyPr>
            <a:p>
              <a:endParaRPr b="0" lang="en-US" sz="2400" strike="noStrike" u="none">
                <a:solidFill>
                  <a:srgbClr val="000000"/>
                </a:solidFill>
                <a:effectLst/>
                <a:uFillTx/>
                <a:latin typeface="Arial Unicode MS"/>
              </a:endParaRPr>
            </a:p>
          </p:txBody>
        </p:sp>
        <p:sp>
          <p:nvSpPr>
            <p:cNvPr id="1811" name=""/>
            <p:cNvSpPr/>
            <p:nvPr/>
          </p:nvSpPr>
          <p:spPr>
            <a:xfrm>
              <a:off x="4359240" y="5093640"/>
              <a:ext cx="2374200" cy="166320"/>
            </a:xfrm>
            <a:prstGeom prst="rect">
              <a:avLst/>
            </a:prstGeom>
            <a:noFill/>
            <a:ln w="0">
              <a:noFill/>
            </a:ln>
          </p:spPr>
          <p:style>
            <a:lnRef idx="0"/>
            <a:fillRef idx="0"/>
            <a:effectRef idx="0"/>
            <a:fontRef idx="minor"/>
          </p:style>
          <p:txBody>
            <a:bodyPr lIns="90000" rIns="90000" tIns="46800" bIns="46800" anchor="b">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sng">
                  <a:solidFill>
                    <a:srgbClr val="000000"/>
                  </a:solidFill>
                  <a:effectLst/>
                  <a:uFillTx/>
                  <a:latin typeface="Arial"/>
                  <a:ea typeface="Arial"/>
                </a:rPr>
                <a:t>Contract Year</a:t>
              </a:r>
              <a:endParaRPr b="0" lang="en-US" sz="1200" strike="noStrike" u="none">
                <a:solidFill>
                  <a:srgbClr val="000000"/>
                </a:solidFill>
                <a:effectLst/>
                <a:uFillTx/>
                <a:latin typeface="Arial Unicode MS"/>
              </a:endParaRPr>
            </a:p>
          </p:txBody>
        </p:sp>
        <p:sp>
          <p:nvSpPr>
            <p:cNvPr id="1812" name=""/>
            <p:cNvSpPr/>
            <p:nvPr/>
          </p:nvSpPr>
          <p:spPr>
            <a:xfrm>
              <a:off x="6733800" y="5093640"/>
              <a:ext cx="4680" cy="166320"/>
            </a:xfrm>
            <a:prstGeom prst="rect">
              <a:avLst/>
            </a:prstGeom>
            <a:noFill/>
            <a:ln w="0">
              <a:noFill/>
            </a:ln>
          </p:spPr>
          <p:style>
            <a:lnRef idx="0"/>
            <a:fillRef idx="0"/>
            <a:effectRef idx="0"/>
            <a:fontRef idx="minor"/>
          </p:style>
          <p:txBody>
            <a:bodyPr lIns="90000" rIns="90000" tIns="46800" bIns="46800" anchor="t">
              <a:spAutoFit/>
            </a:bodyPr>
            <a:p>
              <a:endParaRPr b="0" lang="en-US" sz="2400" strike="noStrike" u="none">
                <a:solidFill>
                  <a:srgbClr val="000000"/>
                </a:solidFill>
                <a:effectLst/>
                <a:uFillTx/>
                <a:latin typeface="Arial Unicode MS"/>
              </a:endParaRPr>
            </a:p>
          </p:txBody>
        </p:sp>
        <p:sp>
          <p:nvSpPr>
            <p:cNvPr id="1813" name=""/>
            <p:cNvSpPr/>
            <p:nvPr/>
          </p:nvSpPr>
          <p:spPr>
            <a:xfrm>
              <a:off x="6738480" y="5093640"/>
              <a:ext cx="1828440" cy="166320"/>
            </a:xfrm>
            <a:prstGeom prst="rect">
              <a:avLst/>
            </a:prstGeom>
            <a:noFill/>
            <a:ln w="0">
              <a:noFill/>
            </a:ln>
          </p:spPr>
          <p:style>
            <a:lnRef idx="0"/>
            <a:fillRef idx="0"/>
            <a:effectRef idx="0"/>
            <a:fontRef idx="minor"/>
          </p:style>
          <p:txBody>
            <a:bodyPr lIns="90000" rIns="90000" tIns="46800" bIns="46800" anchor="b">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sng">
                  <a:solidFill>
                    <a:srgbClr val="000000"/>
                  </a:solidFill>
                  <a:effectLst/>
                  <a:uFillTx/>
                  <a:latin typeface="Arial"/>
                  <a:ea typeface="Arial"/>
                </a:rPr>
                <a:t>% of Revenue</a:t>
              </a:r>
              <a:endParaRPr b="0" lang="en-US" sz="1200" strike="noStrike" u="none">
                <a:solidFill>
                  <a:srgbClr val="000000"/>
                </a:solidFill>
                <a:effectLst/>
                <a:uFillTx/>
                <a:latin typeface="Arial Unicode MS"/>
              </a:endParaRPr>
            </a:p>
          </p:txBody>
        </p:sp>
        <p:sp>
          <p:nvSpPr>
            <p:cNvPr id="1814" name=""/>
            <p:cNvSpPr/>
            <p:nvPr/>
          </p:nvSpPr>
          <p:spPr>
            <a:xfrm>
              <a:off x="8566920" y="5093640"/>
              <a:ext cx="4320" cy="166320"/>
            </a:xfrm>
            <a:prstGeom prst="rect">
              <a:avLst/>
            </a:prstGeom>
            <a:noFill/>
            <a:ln w="0">
              <a:noFill/>
            </a:ln>
          </p:spPr>
          <p:style>
            <a:lnRef idx="0"/>
            <a:fillRef idx="0"/>
            <a:effectRef idx="0"/>
            <a:fontRef idx="minor"/>
          </p:style>
          <p:txBody>
            <a:bodyPr lIns="90000" rIns="90000" tIns="46800" bIns="46800" anchor="t">
              <a:spAutoFit/>
            </a:bodyPr>
            <a:p>
              <a:endParaRPr b="0" lang="en-US" sz="2400" strike="noStrike" u="none">
                <a:solidFill>
                  <a:srgbClr val="000000"/>
                </a:solidFill>
                <a:effectLst/>
                <a:uFillTx/>
                <a:latin typeface="Arial Unicode MS"/>
              </a:endParaRPr>
            </a:p>
          </p:txBody>
        </p:sp>
        <p:sp>
          <p:nvSpPr>
            <p:cNvPr id="1815" name=""/>
            <p:cNvSpPr/>
            <p:nvPr/>
          </p:nvSpPr>
          <p:spPr>
            <a:xfrm>
              <a:off x="4354560" y="5274000"/>
              <a:ext cx="4680" cy="166320"/>
            </a:xfrm>
            <a:prstGeom prst="rect">
              <a:avLst/>
            </a:prstGeom>
            <a:noFill/>
            <a:ln w="0">
              <a:noFill/>
            </a:ln>
          </p:spPr>
          <p:style>
            <a:lnRef idx="0"/>
            <a:fillRef idx="0"/>
            <a:effectRef idx="0"/>
            <a:fontRef idx="minor"/>
          </p:style>
          <p:txBody>
            <a:bodyPr lIns="90000" rIns="90000" tIns="46800" bIns="46800" anchor="t">
              <a:spAutoFit/>
            </a:bodyPr>
            <a:p>
              <a:endParaRPr b="0" lang="en-US" sz="2400" strike="noStrike" u="none">
                <a:solidFill>
                  <a:srgbClr val="000000"/>
                </a:solidFill>
                <a:effectLst/>
                <a:uFillTx/>
                <a:latin typeface="Arial Unicode MS"/>
              </a:endParaRPr>
            </a:p>
          </p:txBody>
        </p:sp>
        <p:sp>
          <p:nvSpPr>
            <p:cNvPr id="1816" name=""/>
            <p:cNvSpPr/>
            <p:nvPr/>
          </p:nvSpPr>
          <p:spPr>
            <a:xfrm>
              <a:off x="4359240" y="5274000"/>
              <a:ext cx="2374200" cy="166320"/>
            </a:xfrm>
            <a:prstGeom prst="rect">
              <a:avLst/>
            </a:prstGeom>
            <a:noFill/>
            <a:ln w="0">
              <a:noFill/>
            </a:ln>
          </p:spPr>
          <p:style>
            <a:lnRef idx="0"/>
            <a:fillRef idx="0"/>
            <a:effectRef idx="0"/>
            <a:fontRef idx="minor"/>
          </p:style>
          <p:txBody>
            <a:bodyPr lIns="90000" rIns="90000" tIns="46800" bIns="46800" anchor="b">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ea typeface="Arial"/>
                </a:rPr>
                <a:t>2002-2005</a:t>
              </a:r>
              <a:endParaRPr b="0" lang="en-US" sz="1200" strike="noStrike" u="none">
                <a:solidFill>
                  <a:srgbClr val="000000"/>
                </a:solidFill>
                <a:effectLst/>
                <a:uFillTx/>
                <a:latin typeface="Arial Unicode MS"/>
              </a:endParaRPr>
            </a:p>
          </p:txBody>
        </p:sp>
        <p:sp>
          <p:nvSpPr>
            <p:cNvPr id="1817" name=""/>
            <p:cNvSpPr/>
            <p:nvPr/>
          </p:nvSpPr>
          <p:spPr>
            <a:xfrm>
              <a:off x="6733800" y="5274000"/>
              <a:ext cx="4680" cy="166320"/>
            </a:xfrm>
            <a:prstGeom prst="rect">
              <a:avLst/>
            </a:prstGeom>
            <a:noFill/>
            <a:ln w="0">
              <a:noFill/>
            </a:ln>
          </p:spPr>
          <p:style>
            <a:lnRef idx="0"/>
            <a:fillRef idx="0"/>
            <a:effectRef idx="0"/>
            <a:fontRef idx="minor"/>
          </p:style>
          <p:txBody>
            <a:bodyPr lIns="90000" rIns="90000" tIns="46800" bIns="46800" anchor="t">
              <a:spAutoFit/>
            </a:bodyPr>
            <a:p>
              <a:endParaRPr b="0" lang="en-US" sz="2400" strike="noStrike" u="none">
                <a:solidFill>
                  <a:srgbClr val="000000"/>
                </a:solidFill>
                <a:effectLst/>
                <a:uFillTx/>
                <a:latin typeface="Arial Unicode MS"/>
              </a:endParaRPr>
            </a:p>
          </p:txBody>
        </p:sp>
        <p:sp>
          <p:nvSpPr>
            <p:cNvPr id="1818" name=""/>
            <p:cNvSpPr/>
            <p:nvPr/>
          </p:nvSpPr>
          <p:spPr>
            <a:xfrm>
              <a:off x="6738480" y="5274000"/>
              <a:ext cx="1828440" cy="166320"/>
            </a:xfrm>
            <a:prstGeom prst="rect">
              <a:avLst/>
            </a:prstGeom>
            <a:noFill/>
            <a:ln w="0">
              <a:noFill/>
            </a:ln>
          </p:spPr>
          <p:style>
            <a:lnRef idx="0"/>
            <a:fillRef idx="0"/>
            <a:effectRef idx="0"/>
            <a:fontRef idx="minor"/>
          </p:style>
          <p:txBody>
            <a:bodyPr lIns="90000" rIns="90000" tIns="46800" bIns="46800" anchor="b">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ea typeface="Arial"/>
                </a:rPr>
                <a:t>45%</a:t>
              </a:r>
              <a:endParaRPr b="0" lang="en-US" sz="1200" strike="noStrike" u="none">
                <a:solidFill>
                  <a:srgbClr val="000000"/>
                </a:solidFill>
                <a:effectLst/>
                <a:uFillTx/>
                <a:latin typeface="Arial Unicode MS"/>
              </a:endParaRPr>
            </a:p>
          </p:txBody>
        </p:sp>
        <p:sp>
          <p:nvSpPr>
            <p:cNvPr id="1819" name=""/>
            <p:cNvSpPr/>
            <p:nvPr/>
          </p:nvSpPr>
          <p:spPr>
            <a:xfrm>
              <a:off x="8566920" y="5274000"/>
              <a:ext cx="4320" cy="166320"/>
            </a:xfrm>
            <a:prstGeom prst="rect">
              <a:avLst/>
            </a:prstGeom>
            <a:noFill/>
            <a:ln w="0">
              <a:noFill/>
            </a:ln>
          </p:spPr>
          <p:style>
            <a:lnRef idx="0"/>
            <a:fillRef idx="0"/>
            <a:effectRef idx="0"/>
            <a:fontRef idx="minor"/>
          </p:style>
          <p:txBody>
            <a:bodyPr lIns="90000" rIns="90000" tIns="46800" bIns="46800" anchor="t">
              <a:spAutoFit/>
            </a:bodyPr>
            <a:p>
              <a:endParaRPr b="0" lang="en-US" sz="2400" strike="noStrike" u="none">
                <a:solidFill>
                  <a:srgbClr val="000000"/>
                </a:solidFill>
                <a:effectLst/>
                <a:uFillTx/>
                <a:latin typeface="Arial Unicode MS"/>
              </a:endParaRPr>
            </a:p>
          </p:txBody>
        </p:sp>
        <p:sp>
          <p:nvSpPr>
            <p:cNvPr id="1820" name=""/>
            <p:cNvSpPr/>
            <p:nvPr/>
          </p:nvSpPr>
          <p:spPr>
            <a:xfrm>
              <a:off x="4354560" y="5454360"/>
              <a:ext cx="4680" cy="166320"/>
            </a:xfrm>
            <a:prstGeom prst="rect">
              <a:avLst/>
            </a:prstGeom>
            <a:noFill/>
            <a:ln w="0">
              <a:noFill/>
            </a:ln>
          </p:spPr>
          <p:style>
            <a:lnRef idx="0"/>
            <a:fillRef idx="0"/>
            <a:effectRef idx="0"/>
            <a:fontRef idx="minor"/>
          </p:style>
          <p:txBody>
            <a:bodyPr lIns="90000" rIns="90000" tIns="46800" bIns="46800" anchor="t">
              <a:spAutoFit/>
            </a:bodyPr>
            <a:p>
              <a:endParaRPr b="0" lang="en-US" sz="2400" strike="noStrike" u="none">
                <a:solidFill>
                  <a:srgbClr val="000000"/>
                </a:solidFill>
                <a:effectLst/>
                <a:uFillTx/>
                <a:latin typeface="Arial Unicode MS"/>
              </a:endParaRPr>
            </a:p>
          </p:txBody>
        </p:sp>
        <p:sp>
          <p:nvSpPr>
            <p:cNvPr id="1821" name=""/>
            <p:cNvSpPr/>
            <p:nvPr/>
          </p:nvSpPr>
          <p:spPr>
            <a:xfrm>
              <a:off x="4359240" y="5454360"/>
              <a:ext cx="2374200" cy="166320"/>
            </a:xfrm>
            <a:prstGeom prst="rect">
              <a:avLst/>
            </a:prstGeom>
            <a:noFill/>
            <a:ln w="0">
              <a:noFill/>
            </a:ln>
          </p:spPr>
          <p:style>
            <a:lnRef idx="0"/>
            <a:fillRef idx="0"/>
            <a:effectRef idx="0"/>
            <a:fontRef idx="minor"/>
          </p:style>
          <p:txBody>
            <a:bodyPr lIns="90000" rIns="90000" tIns="46800" bIns="46800" anchor="b">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ea typeface="Arial"/>
                </a:rPr>
                <a:t>2006-2010</a:t>
              </a:r>
              <a:endParaRPr b="0" lang="en-US" sz="1200" strike="noStrike" u="none">
                <a:solidFill>
                  <a:srgbClr val="000000"/>
                </a:solidFill>
                <a:effectLst/>
                <a:uFillTx/>
                <a:latin typeface="Arial Unicode MS"/>
              </a:endParaRPr>
            </a:p>
          </p:txBody>
        </p:sp>
        <p:sp>
          <p:nvSpPr>
            <p:cNvPr id="1822" name=""/>
            <p:cNvSpPr/>
            <p:nvPr/>
          </p:nvSpPr>
          <p:spPr>
            <a:xfrm>
              <a:off x="6733800" y="5454360"/>
              <a:ext cx="4680" cy="166320"/>
            </a:xfrm>
            <a:prstGeom prst="rect">
              <a:avLst/>
            </a:prstGeom>
            <a:noFill/>
            <a:ln w="0">
              <a:noFill/>
            </a:ln>
          </p:spPr>
          <p:style>
            <a:lnRef idx="0"/>
            <a:fillRef idx="0"/>
            <a:effectRef idx="0"/>
            <a:fontRef idx="minor"/>
          </p:style>
          <p:txBody>
            <a:bodyPr lIns="90000" rIns="90000" tIns="46800" bIns="46800" anchor="t">
              <a:spAutoFit/>
            </a:bodyPr>
            <a:p>
              <a:endParaRPr b="0" lang="en-US" sz="2400" strike="noStrike" u="none">
                <a:solidFill>
                  <a:srgbClr val="000000"/>
                </a:solidFill>
                <a:effectLst/>
                <a:uFillTx/>
                <a:latin typeface="Arial Unicode MS"/>
              </a:endParaRPr>
            </a:p>
          </p:txBody>
        </p:sp>
        <p:sp>
          <p:nvSpPr>
            <p:cNvPr id="1823" name=""/>
            <p:cNvSpPr/>
            <p:nvPr/>
          </p:nvSpPr>
          <p:spPr>
            <a:xfrm>
              <a:off x="6738480" y="5454360"/>
              <a:ext cx="1828440" cy="166320"/>
            </a:xfrm>
            <a:prstGeom prst="rect">
              <a:avLst/>
            </a:prstGeom>
            <a:noFill/>
            <a:ln w="0">
              <a:noFill/>
            </a:ln>
          </p:spPr>
          <p:style>
            <a:lnRef idx="0"/>
            <a:fillRef idx="0"/>
            <a:effectRef idx="0"/>
            <a:fontRef idx="minor"/>
          </p:style>
          <p:txBody>
            <a:bodyPr lIns="90000" rIns="90000" tIns="46800" bIns="46800" anchor="b">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ea typeface="Arial"/>
                </a:rPr>
                <a:t>51%</a:t>
              </a:r>
              <a:endParaRPr b="0" lang="en-US" sz="1200" strike="noStrike" u="none">
                <a:solidFill>
                  <a:srgbClr val="000000"/>
                </a:solidFill>
                <a:effectLst/>
                <a:uFillTx/>
                <a:latin typeface="Arial Unicode MS"/>
              </a:endParaRPr>
            </a:p>
          </p:txBody>
        </p:sp>
        <p:sp>
          <p:nvSpPr>
            <p:cNvPr id="1824" name=""/>
            <p:cNvSpPr/>
            <p:nvPr/>
          </p:nvSpPr>
          <p:spPr>
            <a:xfrm>
              <a:off x="8566920" y="5454360"/>
              <a:ext cx="4320" cy="166320"/>
            </a:xfrm>
            <a:prstGeom prst="rect">
              <a:avLst/>
            </a:prstGeom>
            <a:noFill/>
            <a:ln w="0">
              <a:noFill/>
            </a:ln>
          </p:spPr>
          <p:style>
            <a:lnRef idx="0"/>
            <a:fillRef idx="0"/>
            <a:effectRef idx="0"/>
            <a:fontRef idx="minor"/>
          </p:style>
          <p:txBody>
            <a:bodyPr lIns="90000" rIns="90000" tIns="46800" bIns="46800" anchor="t">
              <a:spAutoFit/>
            </a:bodyPr>
            <a:p>
              <a:endParaRPr b="0" lang="en-US" sz="2400" strike="noStrike" u="none">
                <a:solidFill>
                  <a:srgbClr val="000000"/>
                </a:solidFill>
                <a:effectLst/>
                <a:uFillTx/>
                <a:latin typeface="Arial Unicode MS"/>
              </a:endParaRPr>
            </a:p>
          </p:txBody>
        </p:sp>
        <p:sp>
          <p:nvSpPr>
            <p:cNvPr id="1825" name=""/>
            <p:cNvSpPr/>
            <p:nvPr/>
          </p:nvSpPr>
          <p:spPr>
            <a:xfrm>
              <a:off x="4354560" y="5634720"/>
              <a:ext cx="4680" cy="166320"/>
            </a:xfrm>
            <a:prstGeom prst="rect">
              <a:avLst/>
            </a:prstGeom>
            <a:noFill/>
            <a:ln w="0">
              <a:noFill/>
            </a:ln>
          </p:spPr>
          <p:style>
            <a:lnRef idx="0"/>
            <a:fillRef idx="0"/>
            <a:effectRef idx="0"/>
            <a:fontRef idx="minor"/>
          </p:style>
          <p:txBody>
            <a:bodyPr lIns="90000" rIns="90000" tIns="46800" bIns="46800" anchor="t">
              <a:spAutoFit/>
            </a:bodyPr>
            <a:p>
              <a:endParaRPr b="0" lang="en-US" sz="2400" strike="noStrike" u="none">
                <a:solidFill>
                  <a:srgbClr val="000000"/>
                </a:solidFill>
                <a:effectLst/>
                <a:uFillTx/>
                <a:latin typeface="Arial Unicode MS"/>
              </a:endParaRPr>
            </a:p>
          </p:txBody>
        </p:sp>
        <p:sp>
          <p:nvSpPr>
            <p:cNvPr id="1826" name=""/>
            <p:cNvSpPr/>
            <p:nvPr/>
          </p:nvSpPr>
          <p:spPr>
            <a:xfrm>
              <a:off x="4359240" y="5634720"/>
              <a:ext cx="2374200" cy="166320"/>
            </a:xfrm>
            <a:prstGeom prst="rect">
              <a:avLst/>
            </a:prstGeom>
            <a:noFill/>
            <a:ln w="0">
              <a:noFill/>
            </a:ln>
          </p:spPr>
          <p:style>
            <a:lnRef idx="0"/>
            <a:fillRef idx="0"/>
            <a:effectRef idx="0"/>
            <a:fontRef idx="minor"/>
          </p:style>
          <p:txBody>
            <a:bodyPr lIns="90000" rIns="90000" tIns="46800" bIns="46800" anchor="b">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ea typeface="Arial"/>
                </a:rPr>
                <a:t>2010-2013</a:t>
              </a:r>
              <a:endParaRPr b="0" lang="en-US" sz="1200" strike="noStrike" u="none">
                <a:solidFill>
                  <a:srgbClr val="000000"/>
                </a:solidFill>
                <a:effectLst/>
                <a:uFillTx/>
                <a:latin typeface="Arial Unicode MS"/>
              </a:endParaRPr>
            </a:p>
          </p:txBody>
        </p:sp>
        <p:sp>
          <p:nvSpPr>
            <p:cNvPr id="1827" name=""/>
            <p:cNvSpPr/>
            <p:nvPr/>
          </p:nvSpPr>
          <p:spPr>
            <a:xfrm>
              <a:off x="6733800" y="5634720"/>
              <a:ext cx="4680" cy="166320"/>
            </a:xfrm>
            <a:prstGeom prst="rect">
              <a:avLst/>
            </a:prstGeom>
            <a:noFill/>
            <a:ln w="0">
              <a:noFill/>
            </a:ln>
          </p:spPr>
          <p:style>
            <a:lnRef idx="0"/>
            <a:fillRef idx="0"/>
            <a:effectRef idx="0"/>
            <a:fontRef idx="minor"/>
          </p:style>
          <p:txBody>
            <a:bodyPr lIns="90000" rIns="90000" tIns="46800" bIns="46800" anchor="t">
              <a:spAutoFit/>
            </a:bodyPr>
            <a:p>
              <a:endParaRPr b="0" lang="en-US" sz="2400" strike="noStrike" u="none">
                <a:solidFill>
                  <a:srgbClr val="000000"/>
                </a:solidFill>
                <a:effectLst/>
                <a:uFillTx/>
                <a:latin typeface="Arial Unicode MS"/>
              </a:endParaRPr>
            </a:p>
          </p:txBody>
        </p:sp>
        <p:sp>
          <p:nvSpPr>
            <p:cNvPr id="1828" name=""/>
            <p:cNvSpPr/>
            <p:nvPr/>
          </p:nvSpPr>
          <p:spPr>
            <a:xfrm>
              <a:off x="6738480" y="5634720"/>
              <a:ext cx="1828440" cy="166320"/>
            </a:xfrm>
            <a:prstGeom prst="rect">
              <a:avLst/>
            </a:prstGeom>
            <a:noFill/>
            <a:ln w="0">
              <a:noFill/>
            </a:ln>
          </p:spPr>
          <p:style>
            <a:lnRef idx="0"/>
            <a:fillRef idx="0"/>
            <a:effectRef idx="0"/>
            <a:fontRef idx="minor"/>
          </p:style>
          <p:txBody>
            <a:bodyPr lIns="90000" rIns="90000" tIns="46800" bIns="46800" anchor="b">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ea typeface="Arial"/>
                </a:rPr>
                <a:t>3%</a:t>
              </a:r>
              <a:endParaRPr b="0" lang="en-US" sz="1200" strike="noStrike" u="none">
                <a:solidFill>
                  <a:srgbClr val="000000"/>
                </a:solidFill>
                <a:effectLst/>
                <a:uFillTx/>
                <a:latin typeface="Arial Unicode MS"/>
              </a:endParaRPr>
            </a:p>
          </p:txBody>
        </p:sp>
        <p:sp>
          <p:nvSpPr>
            <p:cNvPr id="1829" name=""/>
            <p:cNvSpPr/>
            <p:nvPr/>
          </p:nvSpPr>
          <p:spPr>
            <a:xfrm>
              <a:off x="8566920" y="5634720"/>
              <a:ext cx="4320" cy="166320"/>
            </a:xfrm>
            <a:prstGeom prst="rect">
              <a:avLst/>
            </a:prstGeom>
            <a:noFill/>
            <a:ln w="0">
              <a:noFill/>
            </a:ln>
          </p:spPr>
          <p:style>
            <a:lnRef idx="0"/>
            <a:fillRef idx="0"/>
            <a:effectRef idx="0"/>
            <a:fontRef idx="minor"/>
          </p:style>
          <p:txBody>
            <a:bodyPr lIns="90000" rIns="90000" tIns="46800" bIns="46800" anchor="t">
              <a:spAutoFit/>
            </a:bodyPr>
            <a:p>
              <a:endParaRPr b="0" lang="en-US" sz="2400" strike="noStrike" u="none">
                <a:solidFill>
                  <a:srgbClr val="000000"/>
                </a:solidFill>
                <a:effectLst/>
                <a:uFillTx/>
                <a:latin typeface="Arial Unicode MS"/>
              </a:endParaRPr>
            </a:p>
          </p:txBody>
        </p:sp>
        <p:sp>
          <p:nvSpPr>
            <p:cNvPr id="1830" name=""/>
            <p:cNvSpPr/>
            <p:nvPr/>
          </p:nvSpPr>
          <p:spPr>
            <a:xfrm>
              <a:off x="4354560" y="5815440"/>
              <a:ext cx="4680" cy="166320"/>
            </a:xfrm>
            <a:prstGeom prst="rect">
              <a:avLst/>
            </a:prstGeom>
            <a:noFill/>
            <a:ln w="0">
              <a:noFill/>
            </a:ln>
          </p:spPr>
          <p:style>
            <a:lnRef idx="0"/>
            <a:fillRef idx="0"/>
            <a:effectRef idx="0"/>
            <a:fontRef idx="minor"/>
          </p:style>
          <p:txBody>
            <a:bodyPr lIns="90000" rIns="90000" tIns="46800" bIns="46800" anchor="t">
              <a:spAutoFit/>
            </a:bodyPr>
            <a:p>
              <a:endParaRPr b="0" lang="en-US" sz="2400" strike="noStrike" u="none">
                <a:solidFill>
                  <a:srgbClr val="000000"/>
                </a:solidFill>
                <a:effectLst/>
                <a:uFillTx/>
                <a:latin typeface="Arial Unicode MS"/>
              </a:endParaRPr>
            </a:p>
          </p:txBody>
        </p:sp>
        <p:sp>
          <p:nvSpPr>
            <p:cNvPr id="1831" name=""/>
            <p:cNvSpPr/>
            <p:nvPr/>
          </p:nvSpPr>
          <p:spPr>
            <a:xfrm>
              <a:off x="4359240" y="5815440"/>
              <a:ext cx="2374200" cy="166320"/>
            </a:xfrm>
            <a:prstGeom prst="rect">
              <a:avLst/>
            </a:prstGeom>
            <a:noFill/>
            <a:ln w="0">
              <a:noFill/>
            </a:ln>
          </p:spPr>
          <p:style>
            <a:lnRef idx="0"/>
            <a:fillRef idx="0"/>
            <a:effectRef idx="0"/>
            <a:fontRef idx="minor"/>
          </p:style>
          <p:txBody>
            <a:bodyPr lIns="90000" rIns="90000" tIns="46800" bIns="46800" anchor="b">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ea typeface="Arial"/>
                </a:rPr>
                <a:t>Rollover/Evergreen</a:t>
              </a:r>
              <a:endParaRPr b="0" lang="en-US" sz="1200" strike="noStrike" u="none">
                <a:solidFill>
                  <a:srgbClr val="000000"/>
                </a:solidFill>
                <a:effectLst/>
                <a:uFillTx/>
                <a:latin typeface="Arial Unicode MS"/>
              </a:endParaRPr>
            </a:p>
          </p:txBody>
        </p:sp>
        <p:sp>
          <p:nvSpPr>
            <p:cNvPr id="1832" name=""/>
            <p:cNvSpPr/>
            <p:nvPr/>
          </p:nvSpPr>
          <p:spPr>
            <a:xfrm>
              <a:off x="6733800" y="5815440"/>
              <a:ext cx="4680" cy="166320"/>
            </a:xfrm>
            <a:prstGeom prst="rect">
              <a:avLst/>
            </a:prstGeom>
            <a:noFill/>
            <a:ln w="0">
              <a:noFill/>
            </a:ln>
          </p:spPr>
          <p:style>
            <a:lnRef idx="0"/>
            <a:fillRef idx="0"/>
            <a:effectRef idx="0"/>
            <a:fontRef idx="minor"/>
          </p:style>
          <p:txBody>
            <a:bodyPr lIns="90000" rIns="90000" tIns="46800" bIns="46800" anchor="t">
              <a:spAutoFit/>
            </a:bodyPr>
            <a:p>
              <a:endParaRPr b="0" lang="en-US" sz="2400" strike="noStrike" u="none">
                <a:solidFill>
                  <a:srgbClr val="000000"/>
                </a:solidFill>
                <a:effectLst/>
                <a:uFillTx/>
                <a:latin typeface="Arial Unicode MS"/>
              </a:endParaRPr>
            </a:p>
          </p:txBody>
        </p:sp>
        <p:sp>
          <p:nvSpPr>
            <p:cNvPr id="1833" name=""/>
            <p:cNvSpPr/>
            <p:nvPr/>
          </p:nvSpPr>
          <p:spPr>
            <a:xfrm>
              <a:off x="6738480" y="5815440"/>
              <a:ext cx="1828440" cy="166320"/>
            </a:xfrm>
            <a:prstGeom prst="rect">
              <a:avLst/>
            </a:prstGeom>
            <a:noFill/>
            <a:ln w="0">
              <a:noFill/>
            </a:ln>
          </p:spPr>
          <p:style>
            <a:lnRef idx="0"/>
            <a:fillRef idx="0"/>
            <a:effectRef idx="0"/>
            <a:fontRef idx="minor"/>
          </p:style>
          <p:txBody>
            <a:bodyPr lIns="90000" rIns="90000" tIns="46800" bIns="46800" anchor="b">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ea typeface="Arial"/>
                </a:rPr>
                <a:t>1%</a:t>
              </a:r>
              <a:endParaRPr b="0" lang="en-US" sz="1200" strike="noStrike" u="none">
                <a:solidFill>
                  <a:srgbClr val="000000"/>
                </a:solidFill>
                <a:effectLst/>
                <a:uFillTx/>
                <a:latin typeface="Arial Unicode MS"/>
              </a:endParaRPr>
            </a:p>
          </p:txBody>
        </p:sp>
        <p:sp>
          <p:nvSpPr>
            <p:cNvPr id="1834" name=""/>
            <p:cNvSpPr/>
            <p:nvPr/>
          </p:nvSpPr>
          <p:spPr>
            <a:xfrm>
              <a:off x="8566920" y="5815440"/>
              <a:ext cx="4320" cy="166320"/>
            </a:xfrm>
            <a:prstGeom prst="rect">
              <a:avLst/>
            </a:prstGeom>
            <a:noFill/>
            <a:ln w="0">
              <a:noFill/>
            </a:ln>
          </p:spPr>
          <p:style>
            <a:lnRef idx="0"/>
            <a:fillRef idx="0"/>
            <a:effectRef idx="0"/>
            <a:fontRef idx="minor"/>
          </p:style>
          <p:txBody>
            <a:bodyPr lIns="90000" rIns="90000" tIns="46800" bIns="46800" anchor="t">
              <a:spAutoFit/>
            </a:bodyPr>
            <a:p>
              <a:endParaRPr b="0" lang="en-US" sz="2400" strike="noStrike" u="none">
                <a:solidFill>
                  <a:srgbClr val="000000"/>
                </a:solidFill>
                <a:effectLst/>
                <a:uFillTx/>
                <a:latin typeface="Arial Unicode MS"/>
              </a:endParaRPr>
            </a:p>
          </p:txBody>
        </p:sp>
      </p:grpSp>
      <p:sp>
        <p:nvSpPr>
          <p:cNvPr id="1835" name=""/>
          <p:cNvSpPr/>
          <p:nvPr/>
        </p:nvSpPr>
        <p:spPr>
          <a:xfrm>
            <a:off x="5654520" y="4800600"/>
            <a:ext cx="1976760" cy="27684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sng">
                <a:solidFill>
                  <a:srgbClr val="000000"/>
                </a:solidFill>
                <a:effectLst/>
                <a:uFillTx/>
                <a:latin typeface="Arial"/>
                <a:ea typeface="Arial"/>
              </a:rPr>
              <a:t>Top 10 - Expiration Data</a:t>
            </a:r>
            <a:endParaRPr b="0" lang="en-US" sz="1200" strike="noStrike" u="none">
              <a:solidFill>
                <a:srgbClr val="000000"/>
              </a:solidFill>
              <a:effectLst/>
              <a:uFillTx/>
              <a:latin typeface="Arial Unicode MS"/>
            </a:endParaRPr>
          </a:p>
        </p:txBody>
      </p:sp>
      <p:sp>
        <p:nvSpPr>
          <p:cNvPr id="1836" name=""/>
          <p:cNvSpPr/>
          <p:nvPr/>
        </p:nvSpPr>
        <p:spPr>
          <a:xfrm>
            <a:off x="600840" y="5810400"/>
            <a:ext cx="36504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Note:</a:t>
            </a:r>
            <a:endParaRPr b="0" lang="en-US" sz="1200" strike="noStrike" u="none">
              <a:solidFill>
                <a:srgbClr val="000000"/>
              </a:solidFill>
              <a:effectLst/>
              <a:uFillTx/>
              <a:latin typeface="Arial Unicode MS"/>
            </a:endParaRPr>
          </a:p>
        </p:txBody>
      </p:sp>
      <p:sp>
        <p:nvSpPr>
          <p:cNvPr id="1837" name=""/>
          <p:cNvSpPr/>
          <p:nvPr/>
        </p:nvSpPr>
        <p:spPr>
          <a:xfrm>
            <a:off x="568440" y="5956200"/>
            <a:ext cx="347400" cy="9720"/>
          </a:xfrm>
          <a:prstGeom prst="rect">
            <a:avLst/>
          </a:prstGeom>
          <a:solidFill>
            <a:srgbClr val="000000"/>
          </a:solidFill>
          <a:ln w="0">
            <a:noFill/>
          </a:ln>
        </p:spPr>
        <p:style>
          <a:lnRef idx="0"/>
          <a:fillRef idx="0"/>
          <a:effectRef idx="0"/>
          <a:fontRef idx="minor"/>
        </p:style>
        <p:txBody>
          <a:bodyPr lIns="90000" rIns="90000" tIns="-37080" bIns="-37080" anchor="t">
            <a:noAutofit/>
          </a:bodyPr>
          <a:p>
            <a:endParaRPr b="0" lang="en-US" sz="2400" strike="noStrike" u="none">
              <a:solidFill>
                <a:srgbClr val="000000"/>
              </a:solidFill>
              <a:effectLst/>
              <a:uFillTx/>
              <a:latin typeface="Arial Unicode MS"/>
            </a:endParaRPr>
          </a:p>
        </p:txBody>
      </p:sp>
      <p:sp>
        <p:nvSpPr>
          <p:cNvPr id="1838" name=""/>
          <p:cNvSpPr/>
          <p:nvPr/>
        </p:nvSpPr>
        <p:spPr>
          <a:xfrm>
            <a:off x="563760" y="6014880"/>
            <a:ext cx="3603240" cy="13788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For the Accounting Months of December 2000 through November 2001</a:t>
            </a:r>
            <a:endParaRPr b="0" lang="en-US" sz="900" strike="noStrike" u="none">
              <a:solidFill>
                <a:srgbClr val="000000"/>
              </a:solidFill>
              <a:effectLst/>
              <a:uFillTx/>
              <a:latin typeface="Arial Unicode MS"/>
            </a:endParaRPr>
          </a:p>
        </p:txBody>
      </p:sp>
      <p:sp>
        <p:nvSpPr>
          <p:cNvPr id="1839" name=""/>
          <p:cNvSpPr/>
          <p:nvPr/>
        </p:nvSpPr>
        <p:spPr>
          <a:xfrm>
            <a:off x="564120" y="6195960"/>
            <a:ext cx="3539520" cy="13788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Top 10 Customers represent 69% of total revenue for this time period.</a:t>
            </a:r>
            <a:endParaRPr b="0" lang="en-US" sz="900" strike="noStrike" u="none">
              <a:solidFill>
                <a:srgbClr val="000000"/>
              </a:solidFill>
              <a:effectLst/>
              <a:uFillTx/>
              <a:latin typeface="Arial Unicode MS"/>
            </a:endParaRPr>
          </a:p>
        </p:txBody>
      </p:sp>
      <p:pic>
        <p:nvPicPr>
          <p:cNvPr id="1840" name="" descr=""/>
          <p:cNvPicPr/>
          <p:nvPr/>
        </p:nvPicPr>
        <p:blipFill>
          <a:blip r:embed="rId1"/>
          <a:stretch/>
        </p:blipFill>
        <p:spPr>
          <a:xfrm>
            <a:off x="1295280" y="1295280"/>
            <a:ext cx="6629400" cy="3345120"/>
          </a:xfrm>
          <a:prstGeom prst="rect">
            <a:avLst/>
          </a:prstGeom>
          <a:noFill/>
          <a:ln w="0">
            <a:noFill/>
          </a:ln>
        </p:spPr>
      </p:pic>
      <p:sp>
        <p:nvSpPr>
          <p:cNvPr id="2" name="PlaceHolder 1"/>
          <p:cNvSpPr>
            <a:spLocks noGrp="1"/>
          </p:cNvSpPr>
          <p:nvPr>
            <p:ph type="sldNum" idx="1"/>
          </p:nvPr>
        </p:nvSpPr>
        <p:spPr/>
        <p:txBody>
          <a:bodyPr/>
          <a:p>
            <a:fld id="{ECA19690-D9E5-4189-8D0B-5322775860B9}" type="slidenum">
              <a:t>17</a:t>
            </a:fld>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841" name="PlaceHolder 1"/>
          <p:cNvSpPr>
            <a:spLocks noGrp="1"/>
          </p:cNvSpPr>
          <p:nvPr>
            <p:ph type="title"/>
          </p:nvPr>
        </p:nvSpPr>
        <p:spPr>
          <a:xfrm>
            <a:off x="228240" y="457200"/>
            <a:ext cx="8915400" cy="83808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95ba6"/>
                </a:solidFill>
                <a:effectLst/>
                <a:uFillTx/>
                <a:latin typeface="Arial"/>
              </a:rPr>
              <a:t>Historical Breakdown of Transport Revenue</a:t>
            </a:r>
            <a:br>
              <a:rPr sz="2000"/>
            </a:br>
            <a:r>
              <a:rPr b="1" lang="en-US" sz="2000" strike="noStrike" u="none">
                <a:solidFill>
                  <a:srgbClr val="095ba6"/>
                </a:solidFill>
                <a:effectLst/>
                <a:uFillTx/>
                <a:latin typeface="Arial"/>
              </a:rPr>
              <a:t>Firm/Interruptible</a:t>
            </a:r>
            <a:endParaRPr b="1" lang="en-US" sz="2000" strike="noStrike" u="none">
              <a:solidFill>
                <a:srgbClr val="095ba6"/>
              </a:solidFill>
              <a:effectLst/>
              <a:uFillTx/>
              <a:latin typeface="Arial"/>
            </a:endParaRPr>
          </a:p>
        </p:txBody>
      </p:sp>
      <p:pic>
        <p:nvPicPr>
          <p:cNvPr id="1842" name="" descr=""/>
          <p:cNvPicPr/>
          <p:nvPr/>
        </p:nvPicPr>
        <p:blipFill>
          <a:blip r:embed="rId1"/>
          <a:stretch/>
        </p:blipFill>
        <p:spPr>
          <a:xfrm>
            <a:off x="609480" y="1143000"/>
            <a:ext cx="8458200" cy="5194440"/>
          </a:xfrm>
          <a:prstGeom prst="rect">
            <a:avLst/>
          </a:prstGeom>
          <a:noFill/>
          <a:ln w="0">
            <a:noFill/>
          </a:ln>
        </p:spPr>
      </p:pic>
      <p:sp>
        <p:nvSpPr>
          <p:cNvPr id="1843" name=""/>
          <p:cNvSpPr/>
          <p:nvPr/>
        </p:nvSpPr>
        <p:spPr>
          <a:xfrm>
            <a:off x="533520" y="5486400"/>
            <a:ext cx="2666880" cy="106884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Notes: </a:t>
            </a:r>
            <a:endParaRPr b="0" lang="en-US" sz="1000" strike="noStrike" u="none">
              <a:solidFill>
                <a:srgbClr val="000000"/>
              </a:solidFill>
              <a:effectLst/>
              <a:uFillTx/>
              <a:latin typeface="Arial Unicode MS"/>
            </a:endParaRPr>
          </a:p>
          <a:p>
            <a:pPr>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Source:  Commodity/Demand Margin Reports</a:t>
            </a:r>
            <a:endParaRPr b="0" lang="en-US" sz="1000" strike="noStrike" u="none">
              <a:solidFill>
                <a:srgbClr val="000000"/>
              </a:solidFill>
              <a:effectLst/>
              <a:uFillTx/>
              <a:latin typeface="Arial Unicode MS"/>
            </a:endParaRPr>
          </a:p>
          <a:p>
            <a:pPr>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2000 had increase in So Onshore due to volatility. </a:t>
            </a:r>
            <a:endParaRPr b="0" lang="en-US" sz="1000" strike="noStrike" u="none">
              <a:solidFill>
                <a:srgbClr val="000000"/>
              </a:solidFill>
              <a:effectLst/>
              <a:uFillTx/>
              <a:latin typeface="Arial Unicode MS"/>
            </a:endParaRPr>
          </a:p>
          <a:p>
            <a:pPr>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1999 had a one-time increase due to Seasonal Rates.</a:t>
            </a:r>
            <a:endParaRPr b="0" lang="en-US" sz="1000" strike="noStrike" u="none">
              <a:solidFill>
                <a:srgbClr val="000000"/>
              </a:solidFill>
              <a:effectLst/>
              <a:uFillTx/>
              <a:latin typeface="Arial Unicode MS"/>
            </a:endParaRPr>
          </a:p>
          <a:p>
            <a:pPr>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1998 was 16% warmer than previous year.</a:t>
            </a:r>
            <a:endParaRPr b="0" lang="en-US" sz="1000" strike="noStrike" u="none">
              <a:solidFill>
                <a:srgbClr val="000000"/>
              </a:solidFill>
              <a:effectLst/>
              <a:uFillTx/>
              <a:latin typeface="Arial Unicode MS"/>
            </a:endParaRPr>
          </a:p>
        </p:txBody>
      </p:sp>
      <p:sp>
        <p:nvSpPr>
          <p:cNvPr id="3" name="PlaceHolder 2"/>
          <p:cNvSpPr>
            <a:spLocks noGrp="1"/>
          </p:cNvSpPr>
          <p:nvPr>
            <p:ph type="sldNum" idx="1"/>
          </p:nvPr>
        </p:nvSpPr>
        <p:spPr/>
        <p:txBody>
          <a:bodyPr/>
          <a:p>
            <a:fld id="{81FF3BCC-2598-487B-AF1D-66E6A2E86C33}" type="slidenum">
              <a:t>18</a:t>
            </a:fld>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844" name="PlaceHolder 1"/>
          <p:cNvSpPr>
            <a:spLocks noGrp="1"/>
          </p:cNvSpPr>
          <p:nvPr>
            <p:ph type="title"/>
          </p:nvPr>
        </p:nvSpPr>
        <p:spPr>
          <a:xfrm>
            <a:off x="685800" y="1519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br>
              <a:rPr sz="2000"/>
            </a:br>
            <a:r>
              <a:rPr b="1" lang="en-US" sz="2000" strike="noStrike" u="none">
                <a:solidFill>
                  <a:srgbClr val="095ba6"/>
                </a:solidFill>
                <a:effectLst/>
                <a:uFillTx/>
                <a:latin typeface="Arial"/>
              </a:rPr>
              <a:t>Seasonality – Revenue/Volume</a:t>
            </a:r>
            <a:endParaRPr b="1" lang="en-US" sz="2000" strike="noStrike" u="none">
              <a:solidFill>
                <a:srgbClr val="095ba6"/>
              </a:solidFill>
              <a:effectLst/>
              <a:uFillTx/>
              <a:latin typeface="Arial"/>
            </a:endParaRPr>
          </a:p>
        </p:txBody>
      </p:sp>
      <p:pic>
        <p:nvPicPr>
          <p:cNvPr id="1845" name="" descr=""/>
          <p:cNvPicPr/>
          <p:nvPr/>
        </p:nvPicPr>
        <p:blipFill>
          <a:blip r:embed="rId1"/>
          <a:stretch/>
        </p:blipFill>
        <p:spPr>
          <a:xfrm>
            <a:off x="0" y="762120"/>
            <a:ext cx="9001080" cy="5638680"/>
          </a:xfrm>
          <a:prstGeom prst="rect">
            <a:avLst/>
          </a:prstGeom>
          <a:noFill/>
          <a:ln w="0">
            <a:noFill/>
          </a:ln>
        </p:spPr>
      </p:pic>
      <p:sp>
        <p:nvSpPr>
          <p:cNvPr id="1846" name=""/>
          <p:cNvSpPr/>
          <p:nvPr/>
        </p:nvSpPr>
        <p:spPr>
          <a:xfrm>
            <a:off x="486720" y="6218280"/>
            <a:ext cx="1037880" cy="26172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Source:  MFE</a:t>
            </a:r>
            <a:endParaRPr b="0" lang="en-US" sz="1100" strike="noStrike" u="none">
              <a:solidFill>
                <a:srgbClr val="000000"/>
              </a:solidFill>
              <a:effectLst/>
              <a:uFillTx/>
              <a:latin typeface="Arial Unicode MS"/>
            </a:endParaRPr>
          </a:p>
        </p:txBody>
      </p:sp>
      <p:sp>
        <p:nvSpPr>
          <p:cNvPr id="3" name="PlaceHolder 2"/>
          <p:cNvSpPr>
            <a:spLocks noGrp="1"/>
          </p:cNvSpPr>
          <p:nvPr>
            <p:ph type="sldNum" idx="1"/>
          </p:nvPr>
        </p:nvSpPr>
        <p:spPr/>
        <p:txBody>
          <a:bodyPr/>
          <a:p>
            <a:fld id="{B6F36149-748E-4D5E-88B8-997D7F1EB1E2}" type="slidenum">
              <a:t>19</a:t>
            </a:fld>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1" name=""/>
          <p:cNvSpPr/>
          <p:nvPr/>
        </p:nvSpPr>
        <p:spPr>
          <a:xfrm>
            <a:off x="4267080" y="762120"/>
            <a:ext cx="4343400" cy="58176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Arial"/>
              </a:rPr>
              <a:t>     System Map</a:t>
            </a:r>
            <a:endParaRPr b="0" lang="en-US" sz="3200" strike="noStrike" u="none">
              <a:solidFill>
                <a:srgbClr val="000000"/>
              </a:solidFill>
              <a:effectLst/>
              <a:uFillTx/>
              <a:latin typeface="Arial Unicode MS"/>
            </a:endParaRPr>
          </a:p>
        </p:txBody>
      </p:sp>
      <p:sp>
        <p:nvSpPr>
          <p:cNvPr id="22" name=""/>
          <p:cNvSpPr/>
          <p:nvPr/>
        </p:nvSpPr>
        <p:spPr>
          <a:xfrm>
            <a:off x="6095880" y="2514600"/>
            <a:ext cx="2667240" cy="1739880"/>
          </a:xfrm>
          <a:prstGeom prst="rect">
            <a:avLst/>
          </a:prstGeom>
          <a:noFill/>
          <a:ln w="0">
            <a:noFill/>
          </a:ln>
        </p:spPr>
        <p:style>
          <a:lnRef idx="0"/>
          <a:fillRef idx="0"/>
          <a:effectRef idx="0"/>
          <a:fontRef idx="minor"/>
        </p:style>
        <p:txBody>
          <a:bodyPr lIns="90000" rIns="90000" tIns="46800" bIns="46800" anchor="t">
            <a:spAutoFit/>
          </a:bodyPr>
          <a:p>
            <a:pPr marL="228600" indent="-228600">
              <a:buClr>
                <a:srgbClr val="000000"/>
              </a:buClr>
              <a:buSzPct val="8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Unicode MS"/>
              </a:rPr>
              <a:t>16,500 Miles</a:t>
            </a:r>
            <a:endParaRPr b="0" lang="en-US" sz="1800" strike="noStrike" u="none">
              <a:solidFill>
                <a:srgbClr val="000000"/>
              </a:solidFill>
              <a:effectLst/>
              <a:uFillTx/>
              <a:latin typeface="Arial Unicode MS"/>
            </a:endParaRPr>
          </a:p>
          <a:p>
            <a:pPr marL="228600" indent="-228600">
              <a:buClr>
                <a:srgbClr val="000000"/>
              </a:buClr>
              <a:buSzPct val="8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Unicode MS"/>
              </a:rPr>
              <a:t>4.3 Bcf/d Market Area   Peak</a:t>
            </a:r>
            <a:endParaRPr b="0" lang="en-US" sz="1800" strike="noStrike" u="none">
              <a:solidFill>
                <a:srgbClr val="000000"/>
              </a:solidFill>
              <a:effectLst/>
              <a:uFillTx/>
              <a:latin typeface="Arial Unicode MS"/>
            </a:endParaRPr>
          </a:p>
          <a:p>
            <a:pPr marL="228600" indent="-228600">
              <a:buClr>
                <a:srgbClr val="000000"/>
              </a:buClr>
              <a:buSzPct val="8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Unicode MS"/>
              </a:rPr>
              <a:t>2.0 Bcf/d Field Area Deliveries  </a:t>
            </a:r>
            <a:endParaRPr b="0" lang="en-US" sz="1800" strike="noStrike" u="none">
              <a:solidFill>
                <a:srgbClr val="000000"/>
              </a:solidFill>
              <a:effectLst/>
              <a:uFillTx/>
              <a:latin typeface="Arial Unicode MS"/>
            </a:endParaRPr>
          </a:p>
          <a:p>
            <a:pPr marL="228600" indent="-228600">
              <a:buClr>
                <a:srgbClr val="000000"/>
              </a:buClr>
              <a:buSzPct val="8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Unicode MS"/>
              </a:rPr>
              <a:t>59 Bcf Storage </a:t>
            </a:r>
            <a:endParaRPr b="0" lang="en-US" sz="1800" strike="noStrike" u="none">
              <a:solidFill>
                <a:srgbClr val="000000"/>
              </a:solidFill>
              <a:effectLst/>
              <a:uFillTx/>
              <a:latin typeface="Arial Unicode MS"/>
            </a:endParaRPr>
          </a:p>
        </p:txBody>
      </p:sp>
      <p:grpSp>
        <p:nvGrpSpPr>
          <p:cNvPr id="23" name=""/>
          <p:cNvGrpSpPr/>
          <p:nvPr/>
        </p:nvGrpSpPr>
        <p:grpSpPr>
          <a:xfrm>
            <a:off x="573120" y="533520"/>
            <a:ext cx="5540400" cy="5763240"/>
            <a:chOff x="573120" y="533520"/>
            <a:chExt cx="5540400" cy="5763240"/>
          </a:xfrm>
        </p:grpSpPr>
        <p:sp>
          <p:nvSpPr>
            <p:cNvPr id="24" name=""/>
            <p:cNvSpPr/>
            <p:nvPr/>
          </p:nvSpPr>
          <p:spPr>
            <a:xfrm>
              <a:off x="1712880" y="3914640"/>
              <a:ext cx="2440080" cy="2300400"/>
            </a:xfrm>
            <a:custGeom>
              <a:avLst/>
              <a:gdLst/>
              <a:ahLst/>
              <a:rect l="l" t="t" r="r" b="b"/>
              <a:pathLst>
                <a:path w="1454" h="1421">
                  <a:moveTo>
                    <a:pt x="757" y="20"/>
                  </a:moveTo>
                  <a:lnTo>
                    <a:pt x="440" y="0"/>
                  </a:lnTo>
                  <a:lnTo>
                    <a:pt x="389" y="593"/>
                  </a:lnTo>
                  <a:lnTo>
                    <a:pt x="0" y="552"/>
                  </a:lnTo>
                  <a:lnTo>
                    <a:pt x="0" y="562"/>
                  </a:lnTo>
                  <a:lnTo>
                    <a:pt x="0" y="572"/>
                  </a:lnTo>
                  <a:lnTo>
                    <a:pt x="0" y="582"/>
                  </a:lnTo>
                  <a:lnTo>
                    <a:pt x="20" y="593"/>
                  </a:lnTo>
                  <a:lnTo>
                    <a:pt x="31" y="613"/>
                  </a:lnTo>
                  <a:lnTo>
                    <a:pt x="41" y="623"/>
                  </a:lnTo>
                  <a:lnTo>
                    <a:pt x="61" y="644"/>
                  </a:lnTo>
                  <a:lnTo>
                    <a:pt x="123" y="715"/>
                  </a:lnTo>
                  <a:lnTo>
                    <a:pt x="174" y="756"/>
                  </a:lnTo>
                  <a:lnTo>
                    <a:pt x="174" y="766"/>
                  </a:lnTo>
                  <a:lnTo>
                    <a:pt x="174" y="787"/>
                  </a:lnTo>
                  <a:lnTo>
                    <a:pt x="184" y="787"/>
                  </a:lnTo>
                  <a:lnTo>
                    <a:pt x="194" y="807"/>
                  </a:lnTo>
                  <a:lnTo>
                    <a:pt x="194" y="848"/>
                  </a:lnTo>
                  <a:lnTo>
                    <a:pt x="194" y="858"/>
                  </a:lnTo>
                  <a:lnTo>
                    <a:pt x="215" y="889"/>
                  </a:lnTo>
                  <a:lnTo>
                    <a:pt x="287" y="950"/>
                  </a:lnTo>
                  <a:lnTo>
                    <a:pt x="338" y="981"/>
                  </a:lnTo>
                  <a:lnTo>
                    <a:pt x="358" y="981"/>
                  </a:lnTo>
                  <a:lnTo>
                    <a:pt x="368" y="981"/>
                  </a:lnTo>
                  <a:lnTo>
                    <a:pt x="379" y="960"/>
                  </a:lnTo>
                  <a:lnTo>
                    <a:pt x="389" y="950"/>
                  </a:lnTo>
                  <a:lnTo>
                    <a:pt x="409" y="899"/>
                  </a:lnTo>
                  <a:lnTo>
                    <a:pt x="420" y="889"/>
                  </a:lnTo>
                  <a:lnTo>
                    <a:pt x="430" y="879"/>
                  </a:lnTo>
                  <a:lnTo>
                    <a:pt x="440" y="889"/>
                  </a:lnTo>
                  <a:lnTo>
                    <a:pt x="450" y="889"/>
                  </a:lnTo>
                  <a:lnTo>
                    <a:pt x="450" y="879"/>
                  </a:lnTo>
                  <a:lnTo>
                    <a:pt x="460" y="868"/>
                  </a:lnTo>
                  <a:lnTo>
                    <a:pt x="471" y="879"/>
                  </a:lnTo>
                  <a:lnTo>
                    <a:pt x="481" y="879"/>
                  </a:lnTo>
                  <a:lnTo>
                    <a:pt x="501" y="889"/>
                  </a:lnTo>
                  <a:lnTo>
                    <a:pt x="512" y="889"/>
                  </a:lnTo>
                  <a:lnTo>
                    <a:pt x="532" y="899"/>
                  </a:lnTo>
                  <a:lnTo>
                    <a:pt x="542" y="889"/>
                  </a:lnTo>
                  <a:lnTo>
                    <a:pt x="563" y="909"/>
                  </a:lnTo>
                  <a:lnTo>
                    <a:pt x="573" y="919"/>
                  </a:lnTo>
                  <a:lnTo>
                    <a:pt x="573" y="930"/>
                  </a:lnTo>
                  <a:lnTo>
                    <a:pt x="583" y="930"/>
                  </a:lnTo>
                  <a:lnTo>
                    <a:pt x="593" y="930"/>
                  </a:lnTo>
                  <a:lnTo>
                    <a:pt x="604" y="950"/>
                  </a:lnTo>
                  <a:lnTo>
                    <a:pt x="624" y="971"/>
                  </a:lnTo>
                  <a:lnTo>
                    <a:pt x="634" y="991"/>
                  </a:lnTo>
                  <a:lnTo>
                    <a:pt x="645" y="1001"/>
                  </a:lnTo>
                  <a:lnTo>
                    <a:pt x="675" y="1073"/>
                  </a:lnTo>
                  <a:lnTo>
                    <a:pt x="675" y="1093"/>
                  </a:lnTo>
                  <a:lnTo>
                    <a:pt x="716" y="1134"/>
                  </a:lnTo>
                  <a:lnTo>
                    <a:pt x="716" y="1144"/>
                  </a:lnTo>
                  <a:lnTo>
                    <a:pt x="747" y="1175"/>
                  </a:lnTo>
                  <a:lnTo>
                    <a:pt x="757" y="1185"/>
                  </a:lnTo>
                  <a:lnTo>
                    <a:pt x="767" y="1195"/>
                  </a:lnTo>
                  <a:lnTo>
                    <a:pt x="767" y="1226"/>
                  </a:lnTo>
                  <a:lnTo>
                    <a:pt x="767" y="1236"/>
                  </a:lnTo>
                  <a:lnTo>
                    <a:pt x="778" y="1267"/>
                  </a:lnTo>
                  <a:lnTo>
                    <a:pt x="778" y="1277"/>
                  </a:lnTo>
                  <a:lnTo>
                    <a:pt x="808" y="1328"/>
                  </a:lnTo>
                  <a:lnTo>
                    <a:pt x="808" y="1338"/>
                  </a:lnTo>
                  <a:lnTo>
                    <a:pt x="829" y="1338"/>
                  </a:lnTo>
                  <a:lnTo>
                    <a:pt x="849" y="1359"/>
                  </a:lnTo>
                  <a:lnTo>
                    <a:pt x="870" y="1359"/>
                  </a:lnTo>
                  <a:lnTo>
                    <a:pt x="911" y="1389"/>
                  </a:lnTo>
                  <a:lnTo>
                    <a:pt x="962" y="1389"/>
                  </a:lnTo>
                  <a:lnTo>
                    <a:pt x="972" y="1389"/>
                  </a:lnTo>
                  <a:lnTo>
                    <a:pt x="993" y="1410"/>
                  </a:lnTo>
                  <a:lnTo>
                    <a:pt x="1013" y="1420"/>
                  </a:lnTo>
                  <a:lnTo>
                    <a:pt x="1023" y="1400"/>
                  </a:lnTo>
                  <a:lnTo>
                    <a:pt x="1033" y="1400"/>
                  </a:lnTo>
                  <a:lnTo>
                    <a:pt x="1033" y="1389"/>
                  </a:lnTo>
                  <a:lnTo>
                    <a:pt x="1023" y="1389"/>
                  </a:lnTo>
                  <a:lnTo>
                    <a:pt x="1033" y="1389"/>
                  </a:lnTo>
                  <a:lnTo>
                    <a:pt x="1013" y="1369"/>
                  </a:lnTo>
                  <a:lnTo>
                    <a:pt x="1003" y="1308"/>
                  </a:lnTo>
                  <a:lnTo>
                    <a:pt x="993" y="1287"/>
                  </a:lnTo>
                  <a:lnTo>
                    <a:pt x="1003" y="1246"/>
                  </a:lnTo>
                  <a:lnTo>
                    <a:pt x="1003" y="1236"/>
                  </a:lnTo>
                  <a:lnTo>
                    <a:pt x="993" y="1236"/>
                  </a:lnTo>
                  <a:lnTo>
                    <a:pt x="993" y="1226"/>
                  </a:lnTo>
                  <a:lnTo>
                    <a:pt x="1013" y="1216"/>
                  </a:lnTo>
                  <a:lnTo>
                    <a:pt x="1023" y="1185"/>
                  </a:lnTo>
                  <a:lnTo>
                    <a:pt x="1013" y="1175"/>
                  </a:lnTo>
                  <a:lnTo>
                    <a:pt x="1013" y="1165"/>
                  </a:lnTo>
                  <a:lnTo>
                    <a:pt x="1023" y="1154"/>
                  </a:lnTo>
                  <a:lnTo>
                    <a:pt x="1033" y="1165"/>
                  </a:lnTo>
                  <a:lnTo>
                    <a:pt x="1054" y="1144"/>
                  </a:lnTo>
                  <a:lnTo>
                    <a:pt x="1054" y="1134"/>
                  </a:lnTo>
                  <a:lnTo>
                    <a:pt x="1044" y="1124"/>
                  </a:lnTo>
                  <a:lnTo>
                    <a:pt x="1054" y="1114"/>
                  </a:lnTo>
                  <a:lnTo>
                    <a:pt x="1064" y="1114"/>
                  </a:lnTo>
                  <a:lnTo>
                    <a:pt x="1074" y="1114"/>
                  </a:lnTo>
                  <a:lnTo>
                    <a:pt x="1085" y="1114"/>
                  </a:lnTo>
                  <a:lnTo>
                    <a:pt x="1085" y="1093"/>
                  </a:lnTo>
                  <a:lnTo>
                    <a:pt x="1095" y="1093"/>
                  </a:lnTo>
                  <a:lnTo>
                    <a:pt x="1126" y="1083"/>
                  </a:lnTo>
                  <a:lnTo>
                    <a:pt x="1126" y="1073"/>
                  </a:lnTo>
                  <a:lnTo>
                    <a:pt x="1115" y="1073"/>
                  </a:lnTo>
                  <a:lnTo>
                    <a:pt x="1115" y="1062"/>
                  </a:lnTo>
                  <a:lnTo>
                    <a:pt x="1136" y="1052"/>
                  </a:lnTo>
                  <a:lnTo>
                    <a:pt x="1146" y="1052"/>
                  </a:lnTo>
                  <a:lnTo>
                    <a:pt x="1156" y="1062"/>
                  </a:lnTo>
                  <a:lnTo>
                    <a:pt x="1156" y="1052"/>
                  </a:lnTo>
                  <a:lnTo>
                    <a:pt x="1197" y="1042"/>
                  </a:lnTo>
                  <a:lnTo>
                    <a:pt x="1269" y="1001"/>
                  </a:lnTo>
                  <a:lnTo>
                    <a:pt x="1269" y="981"/>
                  </a:lnTo>
                  <a:lnTo>
                    <a:pt x="1300" y="960"/>
                  </a:lnTo>
                  <a:lnTo>
                    <a:pt x="1300" y="950"/>
                  </a:lnTo>
                  <a:lnTo>
                    <a:pt x="1289" y="940"/>
                  </a:lnTo>
                  <a:lnTo>
                    <a:pt x="1289" y="919"/>
                  </a:lnTo>
                  <a:lnTo>
                    <a:pt x="1310" y="909"/>
                  </a:lnTo>
                  <a:lnTo>
                    <a:pt x="1320" y="909"/>
                  </a:lnTo>
                  <a:lnTo>
                    <a:pt x="1310" y="930"/>
                  </a:lnTo>
                  <a:lnTo>
                    <a:pt x="1320" y="940"/>
                  </a:lnTo>
                  <a:lnTo>
                    <a:pt x="1340" y="930"/>
                  </a:lnTo>
                  <a:lnTo>
                    <a:pt x="1340" y="940"/>
                  </a:lnTo>
                  <a:lnTo>
                    <a:pt x="1392" y="919"/>
                  </a:lnTo>
                  <a:lnTo>
                    <a:pt x="1422" y="919"/>
                  </a:lnTo>
                  <a:lnTo>
                    <a:pt x="1422" y="909"/>
                  </a:lnTo>
                  <a:lnTo>
                    <a:pt x="1412" y="909"/>
                  </a:lnTo>
                  <a:lnTo>
                    <a:pt x="1412" y="899"/>
                  </a:lnTo>
                  <a:lnTo>
                    <a:pt x="1412" y="889"/>
                  </a:lnTo>
                  <a:lnTo>
                    <a:pt x="1422" y="879"/>
                  </a:lnTo>
                  <a:lnTo>
                    <a:pt x="1433" y="848"/>
                  </a:lnTo>
                  <a:lnTo>
                    <a:pt x="1422" y="838"/>
                  </a:lnTo>
                  <a:lnTo>
                    <a:pt x="1422" y="827"/>
                  </a:lnTo>
                  <a:lnTo>
                    <a:pt x="1433" y="817"/>
                  </a:lnTo>
                  <a:lnTo>
                    <a:pt x="1433" y="797"/>
                  </a:lnTo>
                  <a:lnTo>
                    <a:pt x="1443" y="787"/>
                  </a:lnTo>
                  <a:lnTo>
                    <a:pt x="1443" y="776"/>
                  </a:lnTo>
                  <a:lnTo>
                    <a:pt x="1453" y="756"/>
                  </a:lnTo>
                  <a:lnTo>
                    <a:pt x="1453" y="736"/>
                  </a:lnTo>
                  <a:lnTo>
                    <a:pt x="1443" y="715"/>
                  </a:lnTo>
                  <a:lnTo>
                    <a:pt x="1433" y="705"/>
                  </a:lnTo>
                  <a:lnTo>
                    <a:pt x="1433" y="695"/>
                  </a:lnTo>
                  <a:lnTo>
                    <a:pt x="1433" y="684"/>
                  </a:lnTo>
                  <a:lnTo>
                    <a:pt x="1422" y="674"/>
                  </a:lnTo>
                  <a:lnTo>
                    <a:pt x="1412" y="674"/>
                  </a:lnTo>
                  <a:lnTo>
                    <a:pt x="1412" y="664"/>
                  </a:lnTo>
                  <a:lnTo>
                    <a:pt x="1422" y="654"/>
                  </a:lnTo>
                  <a:lnTo>
                    <a:pt x="1412" y="633"/>
                  </a:lnTo>
                  <a:lnTo>
                    <a:pt x="1392" y="623"/>
                  </a:lnTo>
                  <a:lnTo>
                    <a:pt x="1392" y="613"/>
                  </a:lnTo>
                  <a:lnTo>
                    <a:pt x="1381" y="480"/>
                  </a:lnTo>
                  <a:lnTo>
                    <a:pt x="1381" y="409"/>
                  </a:lnTo>
                  <a:lnTo>
                    <a:pt x="1371" y="409"/>
                  </a:lnTo>
                  <a:lnTo>
                    <a:pt x="1351" y="409"/>
                  </a:lnTo>
                  <a:lnTo>
                    <a:pt x="1330" y="398"/>
                  </a:lnTo>
                </a:path>
              </a:pathLst>
            </a:custGeom>
            <a:solidFill>
              <a:srgbClr val="00f008"/>
            </a:solidFill>
            <a:ln cap="rnd" w="12600">
              <a:solidFill>
                <a:srgbClr val="ffb310"/>
              </a:solidFill>
              <a:round/>
            </a:ln>
          </p:spPr>
          <p:style>
            <a:lnRef idx="0"/>
            <a:fillRef idx="0"/>
            <a:effectRef idx="0"/>
            <a:fontRef idx="minor"/>
          </p:style>
          <p:txBody>
            <a:bodyPr anchor="t">
              <a:noAutofit/>
            </a:bodyPr>
            <a:p>
              <a:endParaRPr b="0" lang="en-US" sz="2400" strike="noStrike" u="none">
                <a:solidFill>
                  <a:srgbClr val="000000"/>
                </a:solidFill>
                <a:effectLst/>
                <a:uFillTx/>
                <a:latin typeface="Arial Unicode MS"/>
              </a:endParaRPr>
            </a:p>
          </p:txBody>
        </p:sp>
        <p:sp>
          <p:nvSpPr>
            <p:cNvPr id="25" name=""/>
            <p:cNvSpPr/>
            <p:nvPr/>
          </p:nvSpPr>
          <p:spPr>
            <a:xfrm>
              <a:off x="2104920" y="4630680"/>
              <a:ext cx="1462320" cy="789120"/>
            </a:xfrm>
            <a:prstGeom prst="ellipse">
              <a:avLst/>
            </a:prstGeom>
            <a:solidFill>
              <a:srgbClr val="00f008"/>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Unicode MS"/>
              </a:endParaRPr>
            </a:p>
          </p:txBody>
        </p:sp>
        <p:sp>
          <p:nvSpPr>
            <p:cNvPr id="26" name=""/>
            <p:cNvSpPr/>
            <p:nvPr/>
          </p:nvSpPr>
          <p:spPr>
            <a:xfrm>
              <a:off x="2538360" y="3882960"/>
              <a:ext cx="1635120" cy="646200"/>
            </a:xfrm>
            <a:prstGeom prst="ellipse">
              <a:avLst/>
            </a:prstGeom>
            <a:solidFill>
              <a:srgbClr val="00f008"/>
            </a:solidFill>
            <a:ln w="9360">
              <a:solidFill>
                <a:srgbClr val="80808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Unicode MS"/>
              </a:endParaRPr>
            </a:p>
          </p:txBody>
        </p:sp>
        <p:sp>
          <p:nvSpPr>
            <p:cNvPr id="27" name=""/>
            <p:cNvSpPr/>
            <p:nvPr/>
          </p:nvSpPr>
          <p:spPr>
            <a:xfrm>
              <a:off x="1384200" y="2666880"/>
              <a:ext cx="1366920" cy="555840"/>
            </a:xfrm>
            <a:prstGeom prst="ellipse">
              <a:avLst/>
            </a:prstGeom>
            <a:solidFill>
              <a:srgbClr val="00f008"/>
            </a:solidFill>
            <a:ln w="9360">
              <a:solidFill>
                <a:srgbClr val="80808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Unicode MS"/>
              </a:endParaRPr>
            </a:p>
          </p:txBody>
        </p:sp>
        <p:sp>
          <p:nvSpPr>
            <p:cNvPr id="28" name=""/>
            <p:cNvSpPr/>
            <p:nvPr/>
          </p:nvSpPr>
          <p:spPr>
            <a:xfrm>
              <a:off x="1079640" y="533520"/>
              <a:ext cx="1431720" cy="581040"/>
            </a:xfrm>
            <a:prstGeom prst="ellipse">
              <a:avLst/>
            </a:prstGeom>
            <a:solidFill>
              <a:srgbClr val="00f008"/>
            </a:solidFill>
            <a:ln w="9360">
              <a:solidFill>
                <a:srgbClr val="80808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Arial Unicode MS"/>
              </a:endParaRPr>
            </a:p>
          </p:txBody>
        </p:sp>
        <p:sp>
          <p:nvSpPr>
            <p:cNvPr id="29" name=""/>
            <p:cNvSpPr/>
            <p:nvPr/>
          </p:nvSpPr>
          <p:spPr>
            <a:xfrm>
              <a:off x="853920" y="801720"/>
              <a:ext cx="816120" cy="534960"/>
            </a:xfrm>
            <a:custGeom>
              <a:avLst/>
              <a:gdLst/>
              <a:ahLst/>
              <a:rect l="l" t="t" r="r" b="b"/>
              <a:pathLst>
                <a:path w="452" h="286">
                  <a:moveTo>
                    <a:pt x="0" y="4"/>
                  </a:moveTo>
                  <a:lnTo>
                    <a:pt x="2" y="47"/>
                  </a:lnTo>
                  <a:lnTo>
                    <a:pt x="26" y="63"/>
                  </a:lnTo>
                  <a:lnTo>
                    <a:pt x="36" y="86"/>
                  </a:lnTo>
                  <a:lnTo>
                    <a:pt x="53" y="84"/>
                  </a:lnTo>
                  <a:lnTo>
                    <a:pt x="71" y="111"/>
                  </a:lnTo>
                  <a:lnTo>
                    <a:pt x="80" y="148"/>
                  </a:lnTo>
                  <a:lnTo>
                    <a:pt x="82" y="191"/>
                  </a:lnTo>
                  <a:lnTo>
                    <a:pt x="74" y="210"/>
                  </a:lnTo>
                  <a:lnTo>
                    <a:pt x="87" y="213"/>
                  </a:lnTo>
                  <a:lnTo>
                    <a:pt x="87" y="234"/>
                  </a:lnTo>
                  <a:lnTo>
                    <a:pt x="128" y="286"/>
                  </a:lnTo>
                  <a:lnTo>
                    <a:pt x="229" y="286"/>
                  </a:lnTo>
                  <a:lnTo>
                    <a:pt x="351" y="286"/>
                  </a:lnTo>
                  <a:lnTo>
                    <a:pt x="452" y="286"/>
                  </a:lnTo>
                  <a:lnTo>
                    <a:pt x="452" y="169"/>
                  </a:lnTo>
                  <a:lnTo>
                    <a:pt x="444" y="0"/>
                  </a:lnTo>
                  <a:lnTo>
                    <a:pt x="0" y="4"/>
                  </a:lnTo>
                  <a:close/>
                </a:path>
              </a:pathLst>
            </a:custGeom>
            <a:solidFill>
              <a:srgbClr val="ffffff"/>
            </a:solidFill>
            <a:ln w="3240">
              <a:solidFill>
                <a:srgbClr val="ffb31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30" name=""/>
            <p:cNvSpPr/>
            <p:nvPr/>
          </p:nvSpPr>
          <p:spPr>
            <a:xfrm>
              <a:off x="1647720" y="806400"/>
              <a:ext cx="1270080" cy="538200"/>
            </a:xfrm>
            <a:custGeom>
              <a:avLst/>
              <a:gdLst/>
              <a:ahLst/>
              <a:rect l="l" t="t" r="r" b="b"/>
              <a:pathLst>
                <a:path w="704" h="295">
                  <a:moveTo>
                    <a:pt x="703" y="295"/>
                  </a:moveTo>
                  <a:lnTo>
                    <a:pt x="698" y="208"/>
                  </a:lnTo>
                  <a:lnTo>
                    <a:pt x="692" y="96"/>
                  </a:lnTo>
                  <a:lnTo>
                    <a:pt x="704" y="12"/>
                  </a:lnTo>
                  <a:lnTo>
                    <a:pt x="0" y="0"/>
                  </a:lnTo>
                  <a:lnTo>
                    <a:pt x="12" y="67"/>
                  </a:lnTo>
                  <a:lnTo>
                    <a:pt x="12" y="176"/>
                  </a:lnTo>
                  <a:lnTo>
                    <a:pt x="12" y="294"/>
                  </a:lnTo>
                  <a:lnTo>
                    <a:pt x="129" y="294"/>
                  </a:lnTo>
                  <a:lnTo>
                    <a:pt x="256" y="294"/>
                  </a:lnTo>
                  <a:lnTo>
                    <a:pt x="398" y="295"/>
                  </a:lnTo>
                  <a:lnTo>
                    <a:pt x="490" y="295"/>
                  </a:lnTo>
                  <a:lnTo>
                    <a:pt x="594" y="295"/>
                  </a:lnTo>
                  <a:lnTo>
                    <a:pt x="703" y="295"/>
                  </a:lnTo>
                  <a:lnTo>
                    <a:pt x="703" y="295"/>
                  </a:lnTo>
                  <a:lnTo>
                    <a:pt x="703" y="295"/>
                  </a:lnTo>
                  <a:close/>
                </a:path>
              </a:pathLst>
            </a:custGeom>
            <a:solidFill>
              <a:srgbClr val="ffffff"/>
            </a:solidFill>
            <a:ln w="3240">
              <a:solidFill>
                <a:srgbClr val="ffb31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31" name=""/>
            <p:cNvSpPr/>
            <p:nvPr/>
          </p:nvSpPr>
          <p:spPr>
            <a:xfrm>
              <a:off x="2895480" y="833400"/>
              <a:ext cx="919440" cy="511200"/>
            </a:xfrm>
            <a:custGeom>
              <a:avLst/>
              <a:gdLst/>
              <a:ahLst/>
              <a:rect l="l" t="t" r="r" b="b"/>
              <a:pathLst>
                <a:path w="509" h="280">
                  <a:moveTo>
                    <a:pt x="509" y="227"/>
                  </a:moveTo>
                  <a:lnTo>
                    <a:pt x="509" y="146"/>
                  </a:lnTo>
                  <a:lnTo>
                    <a:pt x="508" y="1"/>
                  </a:lnTo>
                  <a:lnTo>
                    <a:pt x="10" y="0"/>
                  </a:lnTo>
                  <a:lnTo>
                    <a:pt x="0" y="86"/>
                  </a:lnTo>
                  <a:lnTo>
                    <a:pt x="7" y="196"/>
                  </a:lnTo>
                  <a:lnTo>
                    <a:pt x="12" y="280"/>
                  </a:lnTo>
                  <a:lnTo>
                    <a:pt x="12" y="280"/>
                  </a:lnTo>
                  <a:lnTo>
                    <a:pt x="119" y="280"/>
                  </a:lnTo>
                  <a:lnTo>
                    <a:pt x="239" y="280"/>
                  </a:lnTo>
                  <a:lnTo>
                    <a:pt x="341" y="280"/>
                  </a:lnTo>
                  <a:lnTo>
                    <a:pt x="509" y="280"/>
                  </a:lnTo>
                  <a:lnTo>
                    <a:pt x="509" y="227"/>
                  </a:lnTo>
                  <a:lnTo>
                    <a:pt x="509" y="227"/>
                  </a:lnTo>
                  <a:close/>
                </a:path>
              </a:pathLst>
            </a:custGeom>
            <a:solidFill>
              <a:srgbClr val="ffffff"/>
            </a:solidFill>
            <a:ln w="3240">
              <a:solidFill>
                <a:srgbClr val="ffb31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32" name=""/>
            <p:cNvSpPr/>
            <p:nvPr/>
          </p:nvSpPr>
          <p:spPr>
            <a:xfrm>
              <a:off x="3798720" y="841320"/>
              <a:ext cx="1649520" cy="1104840"/>
            </a:xfrm>
            <a:custGeom>
              <a:avLst/>
              <a:gdLst/>
              <a:ahLst/>
              <a:rect l="l" t="t" r="r" b="b"/>
              <a:pathLst>
                <a:path w="922" h="640">
                  <a:moveTo>
                    <a:pt x="922" y="13"/>
                  </a:moveTo>
                  <a:lnTo>
                    <a:pt x="921" y="635"/>
                  </a:lnTo>
                  <a:lnTo>
                    <a:pt x="894" y="640"/>
                  </a:lnTo>
                  <a:lnTo>
                    <a:pt x="877" y="601"/>
                  </a:lnTo>
                  <a:lnTo>
                    <a:pt x="874" y="616"/>
                  </a:lnTo>
                  <a:lnTo>
                    <a:pt x="863" y="616"/>
                  </a:lnTo>
                  <a:lnTo>
                    <a:pt x="865" y="586"/>
                  </a:lnTo>
                  <a:lnTo>
                    <a:pt x="859" y="579"/>
                  </a:lnTo>
                  <a:lnTo>
                    <a:pt x="868" y="566"/>
                  </a:lnTo>
                  <a:lnTo>
                    <a:pt x="849" y="556"/>
                  </a:lnTo>
                  <a:lnTo>
                    <a:pt x="844" y="533"/>
                  </a:lnTo>
                  <a:lnTo>
                    <a:pt x="851" y="508"/>
                  </a:lnTo>
                  <a:lnTo>
                    <a:pt x="823" y="468"/>
                  </a:lnTo>
                  <a:lnTo>
                    <a:pt x="830" y="424"/>
                  </a:lnTo>
                  <a:lnTo>
                    <a:pt x="764" y="431"/>
                  </a:lnTo>
                  <a:lnTo>
                    <a:pt x="747" y="417"/>
                  </a:lnTo>
                  <a:lnTo>
                    <a:pt x="709" y="327"/>
                  </a:lnTo>
                  <a:lnTo>
                    <a:pt x="655" y="320"/>
                  </a:lnTo>
                  <a:lnTo>
                    <a:pt x="655" y="382"/>
                  </a:lnTo>
                  <a:lnTo>
                    <a:pt x="627" y="312"/>
                  </a:lnTo>
                  <a:lnTo>
                    <a:pt x="576" y="293"/>
                  </a:lnTo>
                  <a:lnTo>
                    <a:pt x="567" y="302"/>
                  </a:lnTo>
                  <a:lnTo>
                    <a:pt x="569" y="333"/>
                  </a:lnTo>
                  <a:lnTo>
                    <a:pt x="547" y="362"/>
                  </a:lnTo>
                  <a:lnTo>
                    <a:pt x="538" y="354"/>
                  </a:lnTo>
                  <a:lnTo>
                    <a:pt x="548" y="316"/>
                  </a:lnTo>
                  <a:lnTo>
                    <a:pt x="522" y="373"/>
                  </a:lnTo>
                  <a:lnTo>
                    <a:pt x="514" y="377"/>
                  </a:lnTo>
                  <a:lnTo>
                    <a:pt x="511" y="346"/>
                  </a:lnTo>
                  <a:lnTo>
                    <a:pt x="473" y="410"/>
                  </a:lnTo>
                  <a:lnTo>
                    <a:pt x="442" y="426"/>
                  </a:lnTo>
                  <a:lnTo>
                    <a:pt x="351" y="402"/>
                  </a:lnTo>
                  <a:lnTo>
                    <a:pt x="309" y="415"/>
                  </a:lnTo>
                  <a:lnTo>
                    <a:pt x="195" y="340"/>
                  </a:lnTo>
                  <a:lnTo>
                    <a:pt x="130" y="346"/>
                  </a:lnTo>
                  <a:lnTo>
                    <a:pt x="91" y="326"/>
                  </a:lnTo>
                  <a:lnTo>
                    <a:pt x="55" y="329"/>
                  </a:lnTo>
                  <a:lnTo>
                    <a:pt x="23" y="241"/>
                  </a:lnTo>
                  <a:lnTo>
                    <a:pt x="6" y="238"/>
                  </a:lnTo>
                  <a:lnTo>
                    <a:pt x="6" y="150"/>
                  </a:lnTo>
                  <a:lnTo>
                    <a:pt x="6" y="30"/>
                  </a:lnTo>
                  <a:lnTo>
                    <a:pt x="0" y="0"/>
                  </a:lnTo>
                  <a:lnTo>
                    <a:pt x="922" y="10"/>
                  </a:lnTo>
                </a:path>
              </a:pathLst>
            </a:custGeom>
            <a:solidFill>
              <a:srgbClr val="ffffff"/>
            </a:solidFill>
            <a:ln w="9360">
              <a:solidFill>
                <a:srgbClr val="ffb31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33" name=""/>
            <p:cNvSpPr/>
            <p:nvPr/>
          </p:nvSpPr>
          <p:spPr>
            <a:xfrm>
              <a:off x="2544840" y="3882960"/>
              <a:ext cx="1636560" cy="646200"/>
            </a:xfrm>
            <a:prstGeom prst="ellipse">
              <a:avLst/>
            </a:prstGeom>
            <a:solidFill>
              <a:srgbClr val="00f008">
                <a:alpha val="50000"/>
              </a:srgbClr>
            </a:solidFill>
            <a:ln w="9360">
              <a:solidFill>
                <a:srgbClr val="80808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Unicode MS"/>
              </a:endParaRPr>
            </a:p>
          </p:txBody>
        </p:sp>
        <p:sp>
          <p:nvSpPr>
            <p:cNvPr id="34" name=""/>
            <p:cNvSpPr/>
            <p:nvPr/>
          </p:nvSpPr>
          <p:spPr>
            <a:xfrm>
              <a:off x="4538520" y="1596960"/>
              <a:ext cx="917640" cy="495360"/>
            </a:xfrm>
            <a:custGeom>
              <a:avLst/>
              <a:gdLst/>
              <a:ahLst/>
              <a:rect l="l" t="t" r="r" b="b"/>
              <a:pathLst>
                <a:path w="513" h="287">
                  <a:moveTo>
                    <a:pt x="0" y="115"/>
                  </a:moveTo>
                  <a:lnTo>
                    <a:pt x="19" y="115"/>
                  </a:lnTo>
                  <a:lnTo>
                    <a:pt x="29" y="105"/>
                  </a:lnTo>
                  <a:lnTo>
                    <a:pt x="48" y="95"/>
                  </a:lnTo>
                  <a:lnTo>
                    <a:pt x="48" y="86"/>
                  </a:lnTo>
                  <a:lnTo>
                    <a:pt x="57" y="86"/>
                  </a:lnTo>
                  <a:lnTo>
                    <a:pt x="86" y="76"/>
                  </a:lnTo>
                  <a:lnTo>
                    <a:pt x="115" y="67"/>
                  </a:lnTo>
                  <a:lnTo>
                    <a:pt x="134" y="39"/>
                  </a:lnTo>
                  <a:lnTo>
                    <a:pt x="143" y="28"/>
                  </a:lnTo>
                  <a:lnTo>
                    <a:pt x="172" y="9"/>
                  </a:lnTo>
                  <a:lnTo>
                    <a:pt x="181" y="0"/>
                  </a:lnTo>
                  <a:lnTo>
                    <a:pt x="210" y="0"/>
                  </a:lnTo>
                  <a:lnTo>
                    <a:pt x="220" y="0"/>
                  </a:lnTo>
                  <a:lnTo>
                    <a:pt x="200" y="9"/>
                  </a:lnTo>
                  <a:lnTo>
                    <a:pt x="191" y="19"/>
                  </a:lnTo>
                  <a:lnTo>
                    <a:pt x="172" y="39"/>
                  </a:lnTo>
                  <a:lnTo>
                    <a:pt x="172" y="48"/>
                  </a:lnTo>
                  <a:lnTo>
                    <a:pt x="163" y="58"/>
                  </a:lnTo>
                  <a:lnTo>
                    <a:pt x="163" y="76"/>
                  </a:lnTo>
                  <a:lnTo>
                    <a:pt x="163" y="86"/>
                  </a:lnTo>
                  <a:lnTo>
                    <a:pt x="163" y="76"/>
                  </a:lnTo>
                  <a:lnTo>
                    <a:pt x="181" y="67"/>
                  </a:lnTo>
                  <a:lnTo>
                    <a:pt x="191" y="67"/>
                  </a:lnTo>
                  <a:lnTo>
                    <a:pt x="200" y="67"/>
                  </a:lnTo>
                  <a:lnTo>
                    <a:pt x="229" y="76"/>
                  </a:lnTo>
                  <a:lnTo>
                    <a:pt x="258" y="105"/>
                  </a:lnTo>
                  <a:lnTo>
                    <a:pt x="277" y="105"/>
                  </a:lnTo>
                  <a:lnTo>
                    <a:pt x="286" y="105"/>
                  </a:lnTo>
                  <a:lnTo>
                    <a:pt x="297" y="115"/>
                  </a:lnTo>
                  <a:lnTo>
                    <a:pt x="306" y="115"/>
                  </a:lnTo>
                  <a:lnTo>
                    <a:pt x="315" y="115"/>
                  </a:lnTo>
                  <a:lnTo>
                    <a:pt x="325" y="105"/>
                  </a:lnTo>
                  <a:lnTo>
                    <a:pt x="344" y="86"/>
                  </a:lnTo>
                  <a:lnTo>
                    <a:pt x="420" y="67"/>
                  </a:lnTo>
                  <a:lnTo>
                    <a:pt x="440" y="58"/>
                  </a:lnTo>
                  <a:lnTo>
                    <a:pt x="449" y="58"/>
                  </a:lnTo>
                  <a:lnTo>
                    <a:pt x="458" y="58"/>
                  </a:lnTo>
                  <a:lnTo>
                    <a:pt x="449" y="67"/>
                  </a:lnTo>
                  <a:lnTo>
                    <a:pt x="449" y="76"/>
                  </a:lnTo>
                  <a:lnTo>
                    <a:pt x="458" y="95"/>
                  </a:lnTo>
                  <a:lnTo>
                    <a:pt x="468" y="95"/>
                  </a:lnTo>
                  <a:lnTo>
                    <a:pt x="487" y="95"/>
                  </a:lnTo>
                  <a:lnTo>
                    <a:pt x="513" y="58"/>
                  </a:lnTo>
                  <a:lnTo>
                    <a:pt x="504" y="160"/>
                  </a:lnTo>
                  <a:lnTo>
                    <a:pt x="506" y="153"/>
                  </a:lnTo>
                  <a:lnTo>
                    <a:pt x="497" y="144"/>
                  </a:lnTo>
                  <a:lnTo>
                    <a:pt x="487" y="153"/>
                  </a:lnTo>
                  <a:lnTo>
                    <a:pt x="497" y="162"/>
                  </a:lnTo>
                  <a:lnTo>
                    <a:pt x="487" y="162"/>
                  </a:lnTo>
                  <a:lnTo>
                    <a:pt x="468" y="153"/>
                  </a:lnTo>
                  <a:lnTo>
                    <a:pt x="440" y="144"/>
                  </a:lnTo>
                  <a:lnTo>
                    <a:pt x="429" y="153"/>
                  </a:lnTo>
                  <a:lnTo>
                    <a:pt x="429" y="144"/>
                  </a:lnTo>
                  <a:lnTo>
                    <a:pt x="401" y="162"/>
                  </a:lnTo>
                  <a:lnTo>
                    <a:pt x="392" y="162"/>
                  </a:lnTo>
                  <a:lnTo>
                    <a:pt x="392" y="172"/>
                  </a:lnTo>
                  <a:lnTo>
                    <a:pt x="382" y="172"/>
                  </a:lnTo>
                  <a:lnTo>
                    <a:pt x="372" y="172"/>
                  </a:lnTo>
                  <a:lnTo>
                    <a:pt x="354" y="172"/>
                  </a:lnTo>
                  <a:lnTo>
                    <a:pt x="354" y="182"/>
                  </a:lnTo>
                  <a:lnTo>
                    <a:pt x="354" y="192"/>
                  </a:lnTo>
                  <a:lnTo>
                    <a:pt x="325" y="211"/>
                  </a:lnTo>
                  <a:lnTo>
                    <a:pt x="315" y="211"/>
                  </a:lnTo>
                  <a:lnTo>
                    <a:pt x="334" y="192"/>
                  </a:lnTo>
                  <a:lnTo>
                    <a:pt x="334" y="182"/>
                  </a:lnTo>
                  <a:lnTo>
                    <a:pt x="315" y="182"/>
                  </a:lnTo>
                  <a:lnTo>
                    <a:pt x="306" y="201"/>
                  </a:lnTo>
                  <a:lnTo>
                    <a:pt x="297" y="201"/>
                  </a:lnTo>
                  <a:lnTo>
                    <a:pt x="297" y="182"/>
                  </a:lnTo>
                  <a:lnTo>
                    <a:pt x="297" y="192"/>
                  </a:lnTo>
                  <a:lnTo>
                    <a:pt x="286" y="201"/>
                  </a:lnTo>
                  <a:lnTo>
                    <a:pt x="277" y="220"/>
                  </a:lnTo>
                  <a:lnTo>
                    <a:pt x="277" y="239"/>
                  </a:lnTo>
                  <a:lnTo>
                    <a:pt x="268" y="248"/>
                  </a:lnTo>
                  <a:lnTo>
                    <a:pt x="258" y="268"/>
                  </a:lnTo>
                  <a:lnTo>
                    <a:pt x="258" y="278"/>
                  </a:lnTo>
                  <a:lnTo>
                    <a:pt x="258" y="287"/>
                  </a:lnTo>
                  <a:lnTo>
                    <a:pt x="239" y="278"/>
                  </a:lnTo>
                  <a:lnTo>
                    <a:pt x="239" y="268"/>
                  </a:lnTo>
                  <a:lnTo>
                    <a:pt x="239" y="259"/>
                  </a:lnTo>
                  <a:lnTo>
                    <a:pt x="248" y="248"/>
                  </a:lnTo>
                  <a:lnTo>
                    <a:pt x="239" y="248"/>
                  </a:lnTo>
                  <a:lnTo>
                    <a:pt x="229" y="259"/>
                  </a:lnTo>
                  <a:lnTo>
                    <a:pt x="229" y="248"/>
                  </a:lnTo>
                  <a:lnTo>
                    <a:pt x="229" y="220"/>
                  </a:lnTo>
                  <a:lnTo>
                    <a:pt x="229" y="211"/>
                  </a:lnTo>
                  <a:lnTo>
                    <a:pt x="210" y="201"/>
                  </a:lnTo>
                  <a:lnTo>
                    <a:pt x="200" y="201"/>
                  </a:lnTo>
                  <a:lnTo>
                    <a:pt x="200" y="192"/>
                  </a:lnTo>
                  <a:lnTo>
                    <a:pt x="181" y="182"/>
                  </a:lnTo>
                  <a:lnTo>
                    <a:pt x="163" y="182"/>
                  </a:lnTo>
                  <a:lnTo>
                    <a:pt x="152" y="182"/>
                  </a:lnTo>
                  <a:lnTo>
                    <a:pt x="143" y="182"/>
                  </a:lnTo>
                  <a:lnTo>
                    <a:pt x="124" y="162"/>
                  </a:lnTo>
                  <a:lnTo>
                    <a:pt x="115" y="162"/>
                  </a:lnTo>
                  <a:lnTo>
                    <a:pt x="29" y="153"/>
                  </a:lnTo>
                  <a:lnTo>
                    <a:pt x="29" y="144"/>
                  </a:lnTo>
                  <a:lnTo>
                    <a:pt x="19" y="134"/>
                  </a:lnTo>
                  <a:lnTo>
                    <a:pt x="19" y="125"/>
                  </a:lnTo>
                  <a:lnTo>
                    <a:pt x="9" y="125"/>
                  </a:lnTo>
                  <a:lnTo>
                    <a:pt x="0" y="115"/>
                  </a:lnTo>
                </a:path>
              </a:pathLst>
            </a:custGeom>
            <a:solidFill>
              <a:srgbClr val="00f008"/>
            </a:solidFill>
            <a:ln cap="rnd" w="12600">
              <a:solidFill>
                <a:srgbClr val="ffb310"/>
              </a:solidFill>
              <a:round/>
            </a:ln>
          </p:spPr>
          <p:style>
            <a:lnRef idx="0"/>
            <a:fillRef idx="0"/>
            <a:effectRef idx="0"/>
            <a:fontRef idx="minor"/>
          </p:style>
          <p:txBody>
            <a:bodyPr anchor="t">
              <a:noAutofit/>
            </a:bodyPr>
            <a:p>
              <a:endParaRPr b="0" lang="en-US" sz="2400" strike="noStrike" u="none">
                <a:solidFill>
                  <a:srgbClr val="000000"/>
                </a:solidFill>
                <a:effectLst/>
                <a:uFillTx/>
                <a:latin typeface="Arial Unicode MS"/>
              </a:endParaRPr>
            </a:p>
          </p:txBody>
        </p:sp>
        <p:sp>
          <p:nvSpPr>
            <p:cNvPr id="35" name=""/>
            <p:cNvSpPr/>
            <p:nvPr/>
          </p:nvSpPr>
          <p:spPr>
            <a:xfrm>
              <a:off x="4862520" y="1719360"/>
              <a:ext cx="727200" cy="220680"/>
            </a:xfrm>
            <a:prstGeom prst="rect">
              <a:avLst/>
            </a:prstGeom>
            <a:noFill/>
            <a:ln w="0">
              <a:noFill/>
            </a:ln>
          </p:spPr>
          <p:style>
            <a:lnRef idx="0"/>
            <a:fillRef idx="0"/>
            <a:effectRef idx="0"/>
            <a:fontRef idx="minor"/>
          </p:style>
          <p:txBody>
            <a:bodyPr wrap="none" lIns="90000" rIns="90000" tIns="46800" bIns="4680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808080"/>
                  </a:solidFill>
                  <a:effectLst/>
                  <a:uFillTx/>
                  <a:latin typeface="Times New Roman"/>
                </a:rPr>
                <a:t>Michigan</a:t>
              </a:r>
              <a:endParaRPr b="0" lang="en-US" sz="800" strike="noStrike" u="none">
                <a:solidFill>
                  <a:srgbClr val="000000"/>
                </a:solidFill>
                <a:effectLst/>
                <a:uFillTx/>
                <a:latin typeface="Arial Unicode MS"/>
              </a:endParaRPr>
            </a:p>
          </p:txBody>
        </p:sp>
        <p:sp>
          <p:nvSpPr>
            <p:cNvPr id="36" name=""/>
            <p:cNvSpPr/>
            <p:nvPr/>
          </p:nvSpPr>
          <p:spPr>
            <a:xfrm>
              <a:off x="2347920" y="2577960"/>
              <a:ext cx="1436760" cy="652680"/>
            </a:xfrm>
            <a:custGeom>
              <a:avLst/>
              <a:gdLst/>
              <a:ahLst/>
              <a:rect l="l" t="t" r="r" b="b"/>
              <a:pathLst>
                <a:path w="803" h="378">
                  <a:moveTo>
                    <a:pt x="40" y="233"/>
                  </a:moveTo>
                  <a:lnTo>
                    <a:pt x="60" y="0"/>
                  </a:lnTo>
                  <a:lnTo>
                    <a:pt x="516" y="24"/>
                  </a:lnTo>
                  <a:lnTo>
                    <a:pt x="535" y="34"/>
                  </a:lnTo>
                  <a:lnTo>
                    <a:pt x="545" y="34"/>
                  </a:lnTo>
                  <a:lnTo>
                    <a:pt x="564" y="24"/>
                  </a:lnTo>
                  <a:lnTo>
                    <a:pt x="574" y="34"/>
                  </a:lnTo>
                  <a:lnTo>
                    <a:pt x="574" y="53"/>
                  </a:lnTo>
                  <a:lnTo>
                    <a:pt x="592" y="53"/>
                  </a:lnTo>
                  <a:lnTo>
                    <a:pt x="603" y="53"/>
                  </a:lnTo>
                  <a:lnTo>
                    <a:pt x="612" y="43"/>
                  </a:lnTo>
                  <a:lnTo>
                    <a:pt x="631" y="43"/>
                  </a:lnTo>
                  <a:lnTo>
                    <a:pt x="640" y="43"/>
                  </a:lnTo>
                  <a:lnTo>
                    <a:pt x="679" y="72"/>
                  </a:lnTo>
                  <a:lnTo>
                    <a:pt x="698" y="82"/>
                  </a:lnTo>
                  <a:lnTo>
                    <a:pt x="698" y="91"/>
                  </a:lnTo>
                  <a:lnTo>
                    <a:pt x="717" y="100"/>
                  </a:lnTo>
                  <a:lnTo>
                    <a:pt x="717" y="111"/>
                  </a:lnTo>
                  <a:lnTo>
                    <a:pt x="708" y="130"/>
                  </a:lnTo>
                  <a:lnTo>
                    <a:pt x="717" y="139"/>
                  </a:lnTo>
                  <a:lnTo>
                    <a:pt x="726" y="159"/>
                  </a:lnTo>
                  <a:lnTo>
                    <a:pt x="737" y="168"/>
                  </a:lnTo>
                  <a:lnTo>
                    <a:pt x="726" y="177"/>
                  </a:lnTo>
                  <a:lnTo>
                    <a:pt x="737" y="187"/>
                  </a:lnTo>
                  <a:lnTo>
                    <a:pt x="746" y="196"/>
                  </a:lnTo>
                  <a:lnTo>
                    <a:pt x="746" y="205"/>
                  </a:lnTo>
                  <a:lnTo>
                    <a:pt x="746" y="216"/>
                  </a:lnTo>
                  <a:lnTo>
                    <a:pt x="746" y="235"/>
                  </a:lnTo>
                  <a:lnTo>
                    <a:pt x="755" y="244"/>
                  </a:lnTo>
                  <a:lnTo>
                    <a:pt x="755" y="253"/>
                  </a:lnTo>
                  <a:lnTo>
                    <a:pt x="755" y="264"/>
                  </a:lnTo>
                  <a:lnTo>
                    <a:pt x="755" y="273"/>
                  </a:lnTo>
                  <a:lnTo>
                    <a:pt x="765" y="282"/>
                  </a:lnTo>
                  <a:lnTo>
                    <a:pt x="755" y="292"/>
                  </a:lnTo>
                  <a:lnTo>
                    <a:pt x="765" y="301"/>
                  </a:lnTo>
                  <a:lnTo>
                    <a:pt x="765" y="311"/>
                  </a:lnTo>
                  <a:lnTo>
                    <a:pt x="774" y="321"/>
                  </a:lnTo>
                  <a:lnTo>
                    <a:pt x="784" y="330"/>
                  </a:lnTo>
                  <a:lnTo>
                    <a:pt x="784" y="349"/>
                  </a:lnTo>
                  <a:lnTo>
                    <a:pt x="803" y="359"/>
                  </a:lnTo>
                  <a:lnTo>
                    <a:pt x="803" y="369"/>
                  </a:lnTo>
                  <a:lnTo>
                    <a:pt x="803" y="378"/>
                  </a:lnTo>
                  <a:lnTo>
                    <a:pt x="182" y="369"/>
                  </a:lnTo>
                  <a:lnTo>
                    <a:pt x="191" y="244"/>
                  </a:lnTo>
                  <a:lnTo>
                    <a:pt x="0" y="235"/>
                  </a:lnTo>
                </a:path>
              </a:pathLst>
            </a:custGeom>
            <a:solidFill>
              <a:srgbClr val="00f008"/>
            </a:solidFill>
            <a:ln cap="rnd" w="12600">
              <a:solidFill>
                <a:srgbClr val="ffb310"/>
              </a:solidFill>
              <a:round/>
            </a:ln>
          </p:spPr>
          <p:style>
            <a:lnRef idx="0"/>
            <a:fillRef idx="0"/>
            <a:effectRef idx="0"/>
            <a:fontRef idx="minor"/>
          </p:style>
          <p:txBody>
            <a:bodyPr anchor="t">
              <a:noAutofit/>
            </a:bodyPr>
            <a:p>
              <a:endParaRPr b="0" lang="en-US" sz="2400" strike="noStrike" u="none">
                <a:solidFill>
                  <a:srgbClr val="000000"/>
                </a:solidFill>
                <a:effectLst/>
                <a:uFillTx/>
                <a:latin typeface="Arial Unicode MS"/>
              </a:endParaRPr>
            </a:p>
          </p:txBody>
        </p:sp>
        <p:sp>
          <p:nvSpPr>
            <p:cNvPr id="37" name=""/>
            <p:cNvSpPr/>
            <p:nvPr/>
          </p:nvSpPr>
          <p:spPr>
            <a:xfrm>
              <a:off x="838080" y="1090440"/>
              <a:ext cx="1681200" cy="936720"/>
            </a:xfrm>
            <a:custGeom>
              <a:avLst/>
              <a:gdLst/>
              <a:ahLst/>
              <a:rect l="l" t="t" r="r" b="b"/>
              <a:pathLst>
                <a:path w="938" h="542">
                  <a:moveTo>
                    <a:pt x="17" y="0"/>
                  </a:moveTo>
                  <a:lnTo>
                    <a:pt x="198" y="22"/>
                  </a:lnTo>
                  <a:lnTo>
                    <a:pt x="309" y="36"/>
                  </a:lnTo>
                  <a:lnTo>
                    <a:pt x="456" y="51"/>
                  </a:lnTo>
                  <a:lnTo>
                    <a:pt x="591" y="62"/>
                  </a:lnTo>
                  <a:lnTo>
                    <a:pt x="824" y="79"/>
                  </a:lnTo>
                  <a:lnTo>
                    <a:pt x="938" y="84"/>
                  </a:lnTo>
                  <a:lnTo>
                    <a:pt x="926" y="498"/>
                  </a:lnTo>
                  <a:lnTo>
                    <a:pt x="359" y="483"/>
                  </a:lnTo>
                  <a:lnTo>
                    <a:pt x="347" y="542"/>
                  </a:lnTo>
                  <a:lnTo>
                    <a:pt x="325" y="514"/>
                  </a:lnTo>
                  <a:lnTo>
                    <a:pt x="272" y="519"/>
                  </a:lnTo>
                  <a:lnTo>
                    <a:pt x="197" y="530"/>
                  </a:lnTo>
                  <a:lnTo>
                    <a:pt x="185" y="453"/>
                  </a:lnTo>
                  <a:lnTo>
                    <a:pt x="95" y="391"/>
                  </a:lnTo>
                  <a:lnTo>
                    <a:pt x="107" y="335"/>
                  </a:lnTo>
                  <a:lnTo>
                    <a:pt x="117" y="288"/>
                  </a:lnTo>
                  <a:lnTo>
                    <a:pt x="0" y="135"/>
                  </a:lnTo>
                  <a:lnTo>
                    <a:pt x="17" y="0"/>
                  </a:lnTo>
                </a:path>
              </a:pathLst>
            </a:custGeom>
            <a:solidFill>
              <a:srgbClr val="00f008"/>
            </a:solidFill>
            <a:ln cap="rnd" w="12600">
              <a:solidFill>
                <a:srgbClr val="ffb310"/>
              </a:solidFill>
              <a:round/>
            </a:ln>
          </p:spPr>
          <p:style>
            <a:lnRef idx="0"/>
            <a:fillRef idx="0"/>
            <a:effectRef idx="0"/>
            <a:fontRef idx="minor"/>
          </p:style>
          <p:txBody>
            <a:bodyPr anchor="t">
              <a:noAutofit/>
            </a:bodyPr>
            <a:p>
              <a:endParaRPr b="0" lang="en-US" sz="2400" strike="noStrike" u="none">
                <a:solidFill>
                  <a:srgbClr val="000000"/>
                </a:solidFill>
                <a:effectLst/>
                <a:uFillTx/>
                <a:latin typeface="Arial Unicode MS"/>
              </a:endParaRPr>
            </a:p>
          </p:txBody>
        </p:sp>
        <p:sp>
          <p:nvSpPr>
            <p:cNvPr id="38" name=""/>
            <p:cNvSpPr/>
            <p:nvPr/>
          </p:nvSpPr>
          <p:spPr>
            <a:xfrm>
              <a:off x="1360440" y="1906560"/>
              <a:ext cx="1168560" cy="1085760"/>
            </a:xfrm>
            <a:custGeom>
              <a:avLst/>
              <a:gdLst/>
              <a:ahLst/>
              <a:rect l="l" t="t" r="r" b="b"/>
              <a:pathLst>
                <a:path w="653" h="629">
                  <a:moveTo>
                    <a:pt x="63" y="0"/>
                  </a:moveTo>
                  <a:lnTo>
                    <a:pt x="39" y="236"/>
                  </a:lnTo>
                  <a:lnTo>
                    <a:pt x="0" y="572"/>
                  </a:lnTo>
                  <a:lnTo>
                    <a:pt x="185" y="588"/>
                  </a:lnTo>
                  <a:lnTo>
                    <a:pt x="615" y="629"/>
                  </a:lnTo>
                  <a:lnTo>
                    <a:pt x="653" y="2"/>
                  </a:lnTo>
                  <a:lnTo>
                    <a:pt x="63" y="0"/>
                  </a:lnTo>
                </a:path>
              </a:pathLst>
            </a:custGeom>
            <a:solidFill>
              <a:srgbClr val="00f008"/>
            </a:solidFill>
            <a:ln cap="rnd" w="12600">
              <a:solidFill>
                <a:srgbClr val="ffb310"/>
              </a:solidFill>
              <a:round/>
            </a:ln>
          </p:spPr>
          <p:style>
            <a:lnRef idx="0"/>
            <a:fillRef idx="0"/>
            <a:effectRef idx="0"/>
            <a:fontRef idx="minor"/>
          </p:style>
          <p:txBody>
            <a:bodyPr anchor="t">
              <a:noAutofit/>
            </a:bodyPr>
            <a:p>
              <a:endParaRPr b="0" lang="en-US" sz="2400" strike="noStrike" u="none">
                <a:solidFill>
                  <a:srgbClr val="000000"/>
                </a:solidFill>
                <a:effectLst/>
                <a:uFillTx/>
                <a:latin typeface="Arial Unicode MS"/>
              </a:endParaRPr>
            </a:p>
          </p:txBody>
        </p:sp>
        <p:sp>
          <p:nvSpPr>
            <p:cNvPr id="39" name=""/>
            <p:cNvSpPr/>
            <p:nvPr/>
          </p:nvSpPr>
          <p:spPr>
            <a:xfrm>
              <a:off x="1622520" y="2671920"/>
              <a:ext cx="1160280" cy="1196640"/>
            </a:xfrm>
            <a:custGeom>
              <a:avLst/>
              <a:gdLst/>
              <a:ahLst/>
              <a:rect l="l" t="t" r="r" b="b"/>
              <a:pathLst>
                <a:path w="723" h="481">
                  <a:moveTo>
                    <a:pt x="60" y="0"/>
                  </a:moveTo>
                  <a:lnTo>
                    <a:pt x="23" y="288"/>
                  </a:lnTo>
                  <a:lnTo>
                    <a:pt x="0" y="454"/>
                  </a:lnTo>
                  <a:lnTo>
                    <a:pt x="360" y="470"/>
                  </a:lnTo>
                  <a:lnTo>
                    <a:pt x="706" y="480"/>
                  </a:lnTo>
                  <a:lnTo>
                    <a:pt x="718" y="256"/>
                  </a:lnTo>
                  <a:lnTo>
                    <a:pt x="722" y="36"/>
                  </a:lnTo>
                  <a:lnTo>
                    <a:pt x="524" y="33"/>
                  </a:lnTo>
                  <a:lnTo>
                    <a:pt x="60" y="0"/>
                  </a:lnTo>
                </a:path>
              </a:pathLst>
            </a:custGeom>
            <a:solidFill>
              <a:srgbClr val="00f008"/>
            </a:solidFill>
            <a:ln cap="rnd" w="12600">
              <a:solidFill>
                <a:srgbClr val="ffb310"/>
              </a:solidFill>
              <a:round/>
            </a:ln>
          </p:spPr>
          <p:style>
            <a:lnRef idx="0"/>
            <a:fillRef idx="0"/>
            <a:effectRef idx="0"/>
            <a:fontRef idx="minor"/>
          </p:style>
          <p:txBody>
            <a:bodyPr anchor="t">
              <a:noAutofit/>
            </a:bodyPr>
            <a:p>
              <a:endParaRPr b="0" lang="en-US" sz="2400" strike="noStrike" u="none">
                <a:solidFill>
                  <a:srgbClr val="000000"/>
                </a:solidFill>
                <a:effectLst/>
                <a:uFillTx/>
                <a:latin typeface="Arial Unicode MS"/>
              </a:endParaRPr>
            </a:p>
          </p:txBody>
        </p:sp>
        <p:sp>
          <p:nvSpPr>
            <p:cNvPr id="40" name=""/>
            <p:cNvSpPr/>
            <p:nvPr/>
          </p:nvSpPr>
          <p:spPr>
            <a:xfrm>
              <a:off x="1463760" y="3801960"/>
              <a:ext cx="1143000" cy="1184400"/>
            </a:xfrm>
            <a:custGeom>
              <a:avLst/>
              <a:gdLst/>
              <a:ahLst/>
              <a:rect l="l" t="t" r="r" b="b"/>
              <a:pathLst>
                <a:path w="696" h="615">
                  <a:moveTo>
                    <a:pt x="85" y="0"/>
                  </a:moveTo>
                  <a:lnTo>
                    <a:pt x="695" y="24"/>
                  </a:lnTo>
                  <a:lnTo>
                    <a:pt x="666" y="568"/>
                  </a:lnTo>
                  <a:lnTo>
                    <a:pt x="467" y="557"/>
                  </a:lnTo>
                  <a:lnTo>
                    <a:pt x="282" y="552"/>
                  </a:lnTo>
                  <a:lnTo>
                    <a:pt x="282" y="574"/>
                  </a:lnTo>
                  <a:lnTo>
                    <a:pt x="126" y="574"/>
                  </a:lnTo>
                  <a:lnTo>
                    <a:pt x="118" y="614"/>
                  </a:lnTo>
                  <a:lnTo>
                    <a:pt x="0" y="601"/>
                  </a:lnTo>
                  <a:lnTo>
                    <a:pt x="66" y="142"/>
                  </a:lnTo>
                  <a:lnTo>
                    <a:pt x="85" y="0"/>
                  </a:lnTo>
                </a:path>
              </a:pathLst>
            </a:custGeom>
            <a:solidFill>
              <a:srgbClr val="00f008"/>
            </a:solidFill>
            <a:ln cap="rnd" w="12600">
              <a:solidFill>
                <a:srgbClr val="ffb310"/>
              </a:solidFill>
              <a:round/>
            </a:ln>
          </p:spPr>
          <p:style>
            <a:lnRef idx="0"/>
            <a:fillRef idx="0"/>
            <a:effectRef idx="0"/>
            <a:fontRef idx="minor"/>
          </p:style>
          <p:txBody>
            <a:bodyPr anchor="t">
              <a:noAutofit/>
            </a:bodyPr>
            <a:p>
              <a:endParaRPr b="0" lang="en-US" sz="2400" strike="noStrike" u="none">
                <a:solidFill>
                  <a:srgbClr val="000000"/>
                </a:solidFill>
                <a:effectLst/>
                <a:uFillTx/>
                <a:latin typeface="Arial Unicode MS"/>
              </a:endParaRPr>
            </a:p>
          </p:txBody>
        </p:sp>
        <p:sp>
          <p:nvSpPr>
            <p:cNvPr id="41" name=""/>
            <p:cNvSpPr/>
            <p:nvPr/>
          </p:nvSpPr>
          <p:spPr>
            <a:xfrm>
              <a:off x="2452680" y="1236600"/>
              <a:ext cx="1154160" cy="776520"/>
            </a:xfrm>
            <a:custGeom>
              <a:avLst/>
              <a:gdLst/>
              <a:ahLst/>
              <a:rect l="l" t="t" r="r" b="b"/>
              <a:pathLst>
                <a:path w="645" h="450">
                  <a:moveTo>
                    <a:pt x="42" y="0"/>
                  </a:moveTo>
                  <a:lnTo>
                    <a:pt x="0" y="409"/>
                  </a:lnTo>
                  <a:lnTo>
                    <a:pt x="0" y="420"/>
                  </a:lnTo>
                  <a:lnTo>
                    <a:pt x="70" y="420"/>
                  </a:lnTo>
                  <a:lnTo>
                    <a:pt x="158" y="420"/>
                  </a:lnTo>
                  <a:lnTo>
                    <a:pt x="319" y="450"/>
                  </a:lnTo>
                  <a:lnTo>
                    <a:pt x="645" y="450"/>
                  </a:lnTo>
                  <a:lnTo>
                    <a:pt x="645" y="417"/>
                  </a:lnTo>
                  <a:lnTo>
                    <a:pt x="642" y="409"/>
                  </a:lnTo>
                  <a:lnTo>
                    <a:pt x="642" y="398"/>
                  </a:lnTo>
                  <a:lnTo>
                    <a:pt x="635" y="398"/>
                  </a:lnTo>
                  <a:lnTo>
                    <a:pt x="621" y="387"/>
                  </a:lnTo>
                  <a:lnTo>
                    <a:pt x="635" y="376"/>
                  </a:lnTo>
                  <a:lnTo>
                    <a:pt x="635" y="231"/>
                  </a:lnTo>
                  <a:lnTo>
                    <a:pt x="635" y="227"/>
                  </a:lnTo>
                  <a:lnTo>
                    <a:pt x="621" y="205"/>
                  </a:lnTo>
                  <a:lnTo>
                    <a:pt x="614" y="182"/>
                  </a:lnTo>
                  <a:lnTo>
                    <a:pt x="614" y="168"/>
                  </a:lnTo>
                  <a:lnTo>
                    <a:pt x="603" y="156"/>
                  </a:lnTo>
                  <a:lnTo>
                    <a:pt x="603" y="138"/>
                  </a:lnTo>
                  <a:lnTo>
                    <a:pt x="614" y="119"/>
                  </a:lnTo>
                  <a:lnTo>
                    <a:pt x="603" y="108"/>
                  </a:lnTo>
                  <a:lnTo>
                    <a:pt x="603" y="97"/>
                  </a:lnTo>
                  <a:lnTo>
                    <a:pt x="604" y="45"/>
                  </a:lnTo>
                  <a:lnTo>
                    <a:pt x="385" y="33"/>
                  </a:lnTo>
                  <a:lnTo>
                    <a:pt x="343" y="26"/>
                  </a:lnTo>
                  <a:lnTo>
                    <a:pt x="295" y="19"/>
                  </a:lnTo>
                  <a:lnTo>
                    <a:pt x="263" y="19"/>
                  </a:lnTo>
                  <a:lnTo>
                    <a:pt x="224" y="14"/>
                  </a:lnTo>
                  <a:lnTo>
                    <a:pt x="189" y="14"/>
                  </a:lnTo>
                  <a:lnTo>
                    <a:pt x="155" y="11"/>
                  </a:lnTo>
                  <a:lnTo>
                    <a:pt x="120" y="8"/>
                  </a:lnTo>
                  <a:lnTo>
                    <a:pt x="81" y="0"/>
                  </a:lnTo>
                  <a:lnTo>
                    <a:pt x="42" y="0"/>
                  </a:lnTo>
                </a:path>
              </a:pathLst>
            </a:custGeom>
            <a:solidFill>
              <a:srgbClr val="00f008"/>
            </a:solidFill>
            <a:ln cap="rnd" w="12600">
              <a:solidFill>
                <a:srgbClr val="ffb310"/>
              </a:solidFill>
              <a:round/>
            </a:ln>
          </p:spPr>
          <p:style>
            <a:lnRef idx="0"/>
            <a:fillRef idx="0"/>
            <a:effectRef idx="0"/>
            <a:fontRef idx="minor"/>
          </p:style>
          <p:txBody>
            <a:bodyPr anchor="t">
              <a:noAutofit/>
            </a:bodyPr>
            <a:p>
              <a:endParaRPr b="0" lang="en-US" sz="2400" strike="noStrike" u="none">
                <a:solidFill>
                  <a:srgbClr val="000000"/>
                </a:solidFill>
                <a:effectLst/>
                <a:uFillTx/>
                <a:latin typeface="Arial Unicode MS"/>
              </a:endParaRPr>
            </a:p>
          </p:txBody>
        </p:sp>
        <p:sp>
          <p:nvSpPr>
            <p:cNvPr id="42" name=""/>
            <p:cNvSpPr/>
            <p:nvPr/>
          </p:nvSpPr>
          <p:spPr>
            <a:xfrm>
              <a:off x="2471760" y="3830760"/>
              <a:ext cx="1492200" cy="731880"/>
            </a:xfrm>
            <a:custGeom>
              <a:avLst/>
              <a:gdLst/>
              <a:ahLst/>
              <a:rect l="l" t="t" r="r" b="b"/>
              <a:pathLst>
                <a:path w="890" h="451">
                  <a:moveTo>
                    <a:pt x="869" y="20"/>
                  </a:moveTo>
                  <a:lnTo>
                    <a:pt x="111" y="10"/>
                  </a:lnTo>
                  <a:lnTo>
                    <a:pt x="10" y="0"/>
                  </a:lnTo>
                  <a:lnTo>
                    <a:pt x="0" y="60"/>
                  </a:lnTo>
                  <a:lnTo>
                    <a:pt x="313" y="80"/>
                  </a:lnTo>
                  <a:lnTo>
                    <a:pt x="303" y="330"/>
                  </a:lnTo>
                  <a:lnTo>
                    <a:pt x="313" y="330"/>
                  </a:lnTo>
                  <a:lnTo>
                    <a:pt x="323" y="330"/>
                  </a:lnTo>
                  <a:lnTo>
                    <a:pt x="333" y="350"/>
                  </a:lnTo>
                  <a:lnTo>
                    <a:pt x="343" y="360"/>
                  </a:lnTo>
                  <a:lnTo>
                    <a:pt x="364" y="350"/>
                  </a:lnTo>
                  <a:lnTo>
                    <a:pt x="374" y="350"/>
                  </a:lnTo>
                  <a:lnTo>
                    <a:pt x="384" y="350"/>
                  </a:lnTo>
                  <a:lnTo>
                    <a:pt x="384" y="360"/>
                  </a:lnTo>
                  <a:lnTo>
                    <a:pt x="384" y="370"/>
                  </a:lnTo>
                  <a:lnTo>
                    <a:pt x="394" y="380"/>
                  </a:lnTo>
                  <a:lnTo>
                    <a:pt x="424" y="380"/>
                  </a:lnTo>
                  <a:lnTo>
                    <a:pt x="434" y="390"/>
                  </a:lnTo>
                  <a:lnTo>
                    <a:pt x="445" y="390"/>
                  </a:lnTo>
                  <a:lnTo>
                    <a:pt x="445" y="380"/>
                  </a:lnTo>
                  <a:lnTo>
                    <a:pt x="455" y="390"/>
                  </a:lnTo>
                  <a:lnTo>
                    <a:pt x="465" y="400"/>
                  </a:lnTo>
                  <a:lnTo>
                    <a:pt x="475" y="390"/>
                  </a:lnTo>
                  <a:lnTo>
                    <a:pt x="505" y="390"/>
                  </a:lnTo>
                  <a:lnTo>
                    <a:pt x="505" y="400"/>
                  </a:lnTo>
                  <a:lnTo>
                    <a:pt x="515" y="410"/>
                  </a:lnTo>
                  <a:lnTo>
                    <a:pt x="515" y="420"/>
                  </a:lnTo>
                  <a:lnTo>
                    <a:pt x="535" y="430"/>
                  </a:lnTo>
                  <a:lnTo>
                    <a:pt x="546" y="410"/>
                  </a:lnTo>
                  <a:lnTo>
                    <a:pt x="576" y="430"/>
                  </a:lnTo>
                  <a:lnTo>
                    <a:pt x="586" y="420"/>
                  </a:lnTo>
                  <a:lnTo>
                    <a:pt x="596" y="420"/>
                  </a:lnTo>
                  <a:lnTo>
                    <a:pt x="596" y="430"/>
                  </a:lnTo>
                  <a:lnTo>
                    <a:pt x="596" y="440"/>
                  </a:lnTo>
                  <a:lnTo>
                    <a:pt x="606" y="450"/>
                  </a:lnTo>
                  <a:lnTo>
                    <a:pt x="606" y="440"/>
                  </a:lnTo>
                  <a:lnTo>
                    <a:pt x="606" y="430"/>
                  </a:lnTo>
                  <a:lnTo>
                    <a:pt x="616" y="420"/>
                  </a:lnTo>
                  <a:lnTo>
                    <a:pt x="626" y="420"/>
                  </a:lnTo>
                  <a:lnTo>
                    <a:pt x="636" y="430"/>
                  </a:lnTo>
                  <a:lnTo>
                    <a:pt x="647" y="430"/>
                  </a:lnTo>
                  <a:lnTo>
                    <a:pt x="657" y="420"/>
                  </a:lnTo>
                  <a:lnTo>
                    <a:pt x="657" y="430"/>
                  </a:lnTo>
                  <a:lnTo>
                    <a:pt x="667" y="430"/>
                  </a:lnTo>
                  <a:lnTo>
                    <a:pt x="677" y="440"/>
                  </a:lnTo>
                  <a:lnTo>
                    <a:pt x="687" y="450"/>
                  </a:lnTo>
                  <a:lnTo>
                    <a:pt x="707" y="430"/>
                  </a:lnTo>
                  <a:lnTo>
                    <a:pt x="717" y="430"/>
                  </a:lnTo>
                  <a:lnTo>
                    <a:pt x="737" y="430"/>
                  </a:lnTo>
                  <a:lnTo>
                    <a:pt x="758" y="420"/>
                  </a:lnTo>
                  <a:lnTo>
                    <a:pt x="768" y="420"/>
                  </a:lnTo>
                  <a:lnTo>
                    <a:pt x="798" y="420"/>
                  </a:lnTo>
                  <a:lnTo>
                    <a:pt x="808" y="420"/>
                  </a:lnTo>
                  <a:lnTo>
                    <a:pt x="869" y="440"/>
                  </a:lnTo>
                  <a:lnTo>
                    <a:pt x="869" y="450"/>
                  </a:lnTo>
                  <a:lnTo>
                    <a:pt x="879" y="450"/>
                  </a:lnTo>
                  <a:lnTo>
                    <a:pt x="889" y="230"/>
                  </a:lnTo>
                  <a:lnTo>
                    <a:pt x="869" y="90"/>
                  </a:lnTo>
                  <a:lnTo>
                    <a:pt x="869" y="20"/>
                  </a:lnTo>
                </a:path>
              </a:pathLst>
            </a:custGeom>
            <a:solidFill>
              <a:srgbClr val="00f008"/>
            </a:solidFill>
            <a:ln cap="rnd" w="12600">
              <a:solidFill>
                <a:srgbClr val="ffb310"/>
              </a:solidFill>
              <a:round/>
            </a:ln>
          </p:spPr>
          <p:style>
            <a:lnRef idx="0"/>
            <a:fillRef idx="0"/>
            <a:effectRef idx="0"/>
            <a:fontRef idx="minor"/>
          </p:style>
          <p:txBody>
            <a:bodyPr anchor="t">
              <a:noAutofit/>
            </a:bodyPr>
            <a:p>
              <a:endParaRPr b="0" lang="en-US" sz="2400" strike="noStrike" u="none">
                <a:solidFill>
                  <a:srgbClr val="000000"/>
                </a:solidFill>
                <a:effectLst/>
                <a:uFillTx/>
                <a:latin typeface="Arial Unicode MS"/>
              </a:endParaRPr>
            </a:p>
          </p:txBody>
        </p:sp>
        <p:sp>
          <p:nvSpPr>
            <p:cNvPr id="43" name=""/>
            <p:cNvSpPr/>
            <p:nvPr/>
          </p:nvSpPr>
          <p:spPr>
            <a:xfrm>
              <a:off x="3022560" y="5305320"/>
              <a:ext cx="816120" cy="438120"/>
            </a:xfrm>
            <a:prstGeom prst="rect">
              <a:avLst/>
            </a:prstGeom>
            <a:no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Unicode MS"/>
              </a:endParaRPr>
            </a:p>
          </p:txBody>
        </p:sp>
        <p:sp>
          <p:nvSpPr>
            <p:cNvPr id="44" name=""/>
            <p:cNvSpPr/>
            <p:nvPr/>
          </p:nvSpPr>
          <p:spPr>
            <a:xfrm>
              <a:off x="2709720" y="2021040"/>
              <a:ext cx="3240" cy="14040"/>
            </a:xfrm>
            <a:custGeom>
              <a:avLst/>
              <a:gdLst/>
              <a:ahLst/>
              <a:rect l="l" t="t" r="r" b="b"/>
              <a:pathLst>
                <a:path w="1" h="9">
                  <a:moveTo>
                    <a:pt x="0" y="8"/>
                  </a:moveTo>
                  <a:lnTo>
                    <a:pt x="0" y="0"/>
                  </a:lnTo>
                  <a:lnTo>
                    <a:pt x="0" y="8"/>
                  </a:lnTo>
                </a:path>
              </a:pathLst>
            </a:custGeom>
            <a:solidFill>
              <a:srgbClr val="4c4c4c"/>
            </a:solidFill>
            <a:ln w="0">
              <a:noFill/>
            </a:ln>
          </p:spPr>
          <p:style>
            <a:lnRef idx="0"/>
            <a:fillRef idx="0"/>
            <a:effectRef idx="0"/>
            <a:fontRef idx="minor"/>
          </p:style>
          <p:txBody>
            <a:bodyPr lIns="90000" rIns="90000" tIns="-32760" bIns="-32760" anchor="t">
              <a:noAutofit/>
            </a:bodyPr>
            <a:p>
              <a:endParaRPr b="0" lang="en-US" sz="2400" strike="noStrike" u="none">
                <a:solidFill>
                  <a:srgbClr val="000000"/>
                </a:solidFill>
                <a:effectLst/>
                <a:uFillTx/>
                <a:latin typeface="Arial Unicode MS"/>
              </a:endParaRPr>
            </a:p>
          </p:txBody>
        </p:sp>
        <p:sp>
          <p:nvSpPr>
            <p:cNvPr id="45" name=""/>
            <p:cNvSpPr/>
            <p:nvPr/>
          </p:nvSpPr>
          <p:spPr>
            <a:xfrm>
              <a:off x="2303640" y="3271680"/>
              <a:ext cx="1440" cy="27000"/>
            </a:xfrm>
            <a:custGeom>
              <a:avLst/>
              <a:gdLst/>
              <a:ahLst/>
              <a:rect l="l" t="t" r="r" b="b"/>
              <a:pathLst>
                <a:path w="1" h="17">
                  <a:moveTo>
                    <a:pt x="0" y="16"/>
                  </a:moveTo>
                  <a:lnTo>
                    <a:pt x="0" y="0"/>
                  </a:lnTo>
                  <a:lnTo>
                    <a:pt x="0" y="16"/>
                  </a:lnTo>
                </a:path>
              </a:pathLst>
            </a:custGeom>
            <a:solidFill>
              <a:srgbClr val="ae7033"/>
            </a:solidFill>
            <a:ln w="0">
              <a:noFill/>
            </a:ln>
          </p:spPr>
          <p:style>
            <a:lnRef idx="0"/>
            <a:fillRef idx="0"/>
            <a:effectRef idx="0"/>
            <a:fontRef idx="minor"/>
          </p:style>
          <p:txBody>
            <a:bodyPr lIns="90000" rIns="90000" tIns="-19800" bIns="-19800" anchor="t">
              <a:noAutofit/>
            </a:bodyPr>
            <a:p>
              <a:endParaRPr b="0" lang="en-US" sz="2400" strike="noStrike" u="none">
                <a:solidFill>
                  <a:srgbClr val="000000"/>
                </a:solidFill>
                <a:effectLst/>
                <a:uFillTx/>
                <a:latin typeface="Arial Unicode MS"/>
              </a:endParaRPr>
            </a:p>
          </p:txBody>
        </p:sp>
        <p:sp>
          <p:nvSpPr>
            <p:cNvPr id="46" name=""/>
            <p:cNvSpPr/>
            <p:nvPr/>
          </p:nvSpPr>
          <p:spPr>
            <a:xfrm>
              <a:off x="2303640" y="3271680"/>
              <a:ext cx="1440" cy="27000"/>
            </a:xfrm>
            <a:custGeom>
              <a:avLst/>
              <a:gdLst/>
              <a:ahLst/>
              <a:rect l="l" t="t" r="r" b="b"/>
              <a:pathLst>
                <a:path w="1" h="17">
                  <a:moveTo>
                    <a:pt x="0" y="0"/>
                  </a:moveTo>
                  <a:lnTo>
                    <a:pt x="0" y="16"/>
                  </a:lnTo>
                  <a:lnTo>
                    <a:pt x="0" y="0"/>
                  </a:lnTo>
                </a:path>
              </a:pathLst>
            </a:custGeom>
            <a:solidFill>
              <a:srgbClr val="ae7033"/>
            </a:solidFill>
            <a:ln w="0">
              <a:noFill/>
            </a:ln>
          </p:spPr>
          <p:style>
            <a:lnRef idx="0"/>
            <a:fillRef idx="0"/>
            <a:effectRef idx="0"/>
            <a:fontRef idx="minor"/>
          </p:style>
          <p:txBody>
            <a:bodyPr lIns="90000" rIns="90000" tIns="-19800" bIns="-19800" anchor="t">
              <a:noAutofit/>
            </a:bodyPr>
            <a:p>
              <a:endParaRPr b="0" lang="en-US" sz="2400" strike="noStrike" u="none">
                <a:solidFill>
                  <a:srgbClr val="000000"/>
                </a:solidFill>
                <a:effectLst/>
                <a:uFillTx/>
                <a:latin typeface="Arial Unicode MS"/>
              </a:endParaRPr>
            </a:p>
          </p:txBody>
        </p:sp>
        <p:sp>
          <p:nvSpPr>
            <p:cNvPr id="47" name=""/>
            <p:cNvSpPr/>
            <p:nvPr/>
          </p:nvSpPr>
          <p:spPr>
            <a:xfrm>
              <a:off x="4614840" y="3171960"/>
              <a:ext cx="3240" cy="27000"/>
            </a:xfrm>
            <a:custGeom>
              <a:avLst/>
              <a:gdLst/>
              <a:ahLst/>
              <a:rect l="l" t="t" r="r" b="b"/>
              <a:pathLst>
                <a:path w="1" h="17">
                  <a:moveTo>
                    <a:pt x="0" y="0"/>
                  </a:moveTo>
                  <a:lnTo>
                    <a:pt x="0" y="11"/>
                  </a:lnTo>
                  <a:lnTo>
                    <a:pt x="0" y="16"/>
                  </a:lnTo>
                  <a:lnTo>
                    <a:pt x="0" y="5"/>
                  </a:lnTo>
                  <a:lnTo>
                    <a:pt x="0" y="0"/>
                  </a:lnTo>
                </a:path>
              </a:pathLst>
            </a:custGeom>
            <a:solidFill>
              <a:srgbClr val="4c4c4c"/>
            </a:solidFill>
            <a:ln w="0">
              <a:noFill/>
            </a:ln>
          </p:spPr>
          <p:style>
            <a:lnRef idx="0"/>
            <a:fillRef idx="0"/>
            <a:effectRef idx="0"/>
            <a:fontRef idx="minor"/>
          </p:style>
          <p:txBody>
            <a:bodyPr lIns="90000" rIns="90000" tIns="-19800" bIns="-19800" anchor="t">
              <a:noAutofit/>
            </a:bodyPr>
            <a:p>
              <a:endParaRPr b="0" lang="en-US" sz="2400" strike="noStrike" u="none">
                <a:solidFill>
                  <a:srgbClr val="000000"/>
                </a:solidFill>
                <a:effectLst/>
                <a:uFillTx/>
                <a:latin typeface="Arial Unicode MS"/>
              </a:endParaRPr>
            </a:p>
          </p:txBody>
        </p:sp>
        <p:sp>
          <p:nvSpPr>
            <p:cNvPr id="48" name=""/>
            <p:cNvSpPr/>
            <p:nvPr/>
          </p:nvSpPr>
          <p:spPr>
            <a:xfrm>
              <a:off x="4614840" y="3171960"/>
              <a:ext cx="3240" cy="10800"/>
            </a:xfrm>
            <a:custGeom>
              <a:avLst/>
              <a:gdLst/>
              <a:ahLst/>
              <a:rect l="l" t="t" r="r" b="b"/>
              <a:pathLst>
                <a:path w="1" h="9">
                  <a:moveTo>
                    <a:pt x="0" y="0"/>
                  </a:moveTo>
                  <a:lnTo>
                    <a:pt x="0" y="0"/>
                  </a:lnTo>
                  <a:lnTo>
                    <a:pt x="0" y="8"/>
                  </a:lnTo>
                  <a:lnTo>
                    <a:pt x="0" y="0"/>
                  </a:lnTo>
                </a:path>
              </a:pathLst>
            </a:custGeom>
            <a:solidFill>
              <a:srgbClr val="4c4c4c"/>
            </a:solidFill>
            <a:ln w="0">
              <a:noFill/>
            </a:ln>
          </p:spPr>
          <p:style>
            <a:lnRef idx="0"/>
            <a:fillRef idx="0"/>
            <a:effectRef idx="0"/>
            <a:fontRef idx="minor"/>
          </p:style>
          <p:txBody>
            <a:bodyPr lIns="90000" rIns="90000" tIns="-36000" bIns="-36000" anchor="t">
              <a:noAutofit/>
            </a:bodyPr>
            <a:p>
              <a:endParaRPr b="0" lang="en-US" sz="2400" strike="noStrike" u="none">
                <a:solidFill>
                  <a:srgbClr val="000000"/>
                </a:solidFill>
                <a:effectLst/>
                <a:uFillTx/>
                <a:latin typeface="Arial Unicode MS"/>
              </a:endParaRPr>
            </a:p>
          </p:txBody>
        </p:sp>
        <p:sp>
          <p:nvSpPr>
            <p:cNvPr id="49" name=""/>
            <p:cNvSpPr/>
            <p:nvPr/>
          </p:nvSpPr>
          <p:spPr>
            <a:xfrm>
              <a:off x="4708440" y="3198960"/>
              <a:ext cx="3240" cy="15840"/>
            </a:xfrm>
            <a:custGeom>
              <a:avLst/>
              <a:gdLst/>
              <a:ahLst/>
              <a:rect l="l" t="t" r="r" b="b"/>
              <a:pathLst>
                <a:path w="1" h="9">
                  <a:moveTo>
                    <a:pt x="0" y="0"/>
                  </a:moveTo>
                  <a:lnTo>
                    <a:pt x="0" y="8"/>
                  </a:lnTo>
                  <a:lnTo>
                    <a:pt x="0" y="8"/>
                  </a:lnTo>
                  <a:lnTo>
                    <a:pt x="0" y="0"/>
                  </a:lnTo>
                  <a:lnTo>
                    <a:pt x="0" y="0"/>
                  </a:lnTo>
                </a:path>
              </a:pathLst>
            </a:custGeom>
            <a:solidFill>
              <a:srgbClr val="4c4c4c"/>
            </a:solidFill>
            <a:ln w="0">
              <a:noFill/>
            </a:ln>
          </p:spPr>
          <p:style>
            <a:lnRef idx="0"/>
            <a:fillRef idx="0"/>
            <a:effectRef idx="0"/>
            <a:fontRef idx="minor"/>
          </p:style>
          <p:txBody>
            <a:bodyPr lIns="90000" rIns="90000" tIns="-30960" bIns="-30960" anchor="t">
              <a:noAutofit/>
            </a:bodyPr>
            <a:p>
              <a:endParaRPr b="0" lang="en-US" sz="2400" strike="noStrike" u="none">
                <a:solidFill>
                  <a:srgbClr val="000000"/>
                </a:solidFill>
                <a:effectLst/>
                <a:uFillTx/>
                <a:latin typeface="Arial Unicode MS"/>
              </a:endParaRPr>
            </a:p>
          </p:txBody>
        </p:sp>
        <p:sp>
          <p:nvSpPr>
            <p:cNvPr id="50" name=""/>
            <p:cNvSpPr/>
            <p:nvPr/>
          </p:nvSpPr>
          <p:spPr>
            <a:xfrm>
              <a:off x="4870440" y="3214800"/>
              <a:ext cx="1440" cy="17280"/>
            </a:xfrm>
            <a:custGeom>
              <a:avLst/>
              <a:gdLst/>
              <a:ahLst/>
              <a:rect l="l" t="t" r="r" b="b"/>
              <a:pathLst>
                <a:path w="1" h="9">
                  <a:moveTo>
                    <a:pt x="0" y="8"/>
                  </a:moveTo>
                  <a:lnTo>
                    <a:pt x="0" y="8"/>
                  </a:lnTo>
                  <a:lnTo>
                    <a:pt x="0" y="0"/>
                  </a:lnTo>
                  <a:lnTo>
                    <a:pt x="0" y="8"/>
                  </a:lnTo>
                </a:path>
              </a:pathLst>
            </a:custGeom>
            <a:solidFill>
              <a:srgbClr val="4c4c4c"/>
            </a:solidFill>
            <a:ln w="0">
              <a:noFill/>
            </a:ln>
          </p:spPr>
          <p:style>
            <a:lnRef idx="0"/>
            <a:fillRef idx="0"/>
            <a:effectRef idx="0"/>
            <a:fontRef idx="minor"/>
          </p:style>
          <p:txBody>
            <a:bodyPr lIns="90000" rIns="90000" tIns="-29520" bIns="-29520" anchor="t">
              <a:noAutofit/>
            </a:bodyPr>
            <a:p>
              <a:endParaRPr b="0" lang="en-US" sz="2400" strike="noStrike" u="none">
                <a:solidFill>
                  <a:srgbClr val="000000"/>
                </a:solidFill>
                <a:effectLst/>
                <a:uFillTx/>
                <a:latin typeface="Arial Unicode MS"/>
              </a:endParaRPr>
            </a:p>
          </p:txBody>
        </p:sp>
        <p:sp>
          <p:nvSpPr>
            <p:cNvPr id="51" name=""/>
            <p:cNvSpPr/>
            <p:nvPr/>
          </p:nvSpPr>
          <p:spPr>
            <a:xfrm>
              <a:off x="2638440" y="3201840"/>
              <a:ext cx="1287360" cy="663840"/>
            </a:xfrm>
            <a:custGeom>
              <a:avLst/>
              <a:gdLst/>
              <a:ahLst/>
              <a:rect l="l" t="t" r="r" b="b"/>
              <a:pathLst>
                <a:path w="767" h="411">
                  <a:moveTo>
                    <a:pt x="20" y="0"/>
                  </a:moveTo>
                  <a:lnTo>
                    <a:pt x="684" y="10"/>
                  </a:lnTo>
                  <a:lnTo>
                    <a:pt x="725" y="51"/>
                  </a:lnTo>
                  <a:lnTo>
                    <a:pt x="715" y="62"/>
                  </a:lnTo>
                  <a:lnTo>
                    <a:pt x="715" y="82"/>
                  </a:lnTo>
                  <a:lnTo>
                    <a:pt x="715" y="92"/>
                  </a:lnTo>
                  <a:lnTo>
                    <a:pt x="725" y="92"/>
                  </a:lnTo>
                  <a:lnTo>
                    <a:pt x="735" y="113"/>
                  </a:lnTo>
                  <a:lnTo>
                    <a:pt x="746" y="123"/>
                  </a:lnTo>
                  <a:lnTo>
                    <a:pt x="756" y="123"/>
                  </a:lnTo>
                  <a:lnTo>
                    <a:pt x="756" y="133"/>
                  </a:lnTo>
                  <a:lnTo>
                    <a:pt x="766" y="410"/>
                  </a:lnTo>
                  <a:lnTo>
                    <a:pt x="0" y="400"/>
                  </a:lnTo>
                  <a:lnTo>
                    <a:pt x="20" y="0"/>
                  </a:lnTo>
                </a:path>
              </a:pathLst>
            </a:custGeom>
            <a:solidFill>
              <a:srgbClr val="00f008"/>
            </a:solidFill>
            <a:ln cap="rnd" w="12600">
              <a:solidFill>
                <a:srgbClr val="ffb310"/>
              </a:solidFill>
              <a:round/>
            </a:ln>
          </p:spPr>
          <p:style>
            <a:lnRef idx="0"/>
            <a:fillRef idx="0"/>
            <a:effectRef idx="0"/>
            <a:fontRef idx="minor"/>
          </p:style>
          <p:txBody>
            <a:bodyPr anchor="t">
              <a:noAutofit/>
            </a:bodyPr>
            <a:p>
              <a:endParaRPr b="0" lang="en-US" sz="2400" strike="noStrike" u="none">
                <a:solidFill>
                  <a:srgbClr val="000000"/>
                </a:solidFill>
                <a:effectLst/>
                <a:uFillTx/>
                <a:latin typeface="Arial Unicode MS"/>
              </a:endParaRPr>
            </a:p>
          </p:txBody>
        </p:sp>
        <p:sp>
          <p:nvSpPr>
            <p:cNvPr id="52" name=""/>
            <p:cNvSpPr/>
            <p:nvPr/>
          </p:nvSpPr>
          <p:spPr>
            <a:xfrm>
              <a:off x="2454120" y="1949400"/>
              <a:ext cx="1176480" cy="785880"/>
            </a:xfrm>
            <a:custGeom>
              <a:avLst/>
              <a:gdLst/>
              <a:ahLst/>
              <a:rect l="l" t="t" r="r" b="b"/>
              <a:pathLst>
                <a:path w="657" h="455">
                  <a:moveTo>
                    <a:pt x="0" y="361"/>
                  </a:moveTo>
                  <a:lnTo>
                    <a:pt x="20" y="0"/>
                  </a:lnTo>
                  <a:lnTo>
                    <a:pt x="638" y="25"/>
                  </a:lnTo>
                  <a:lnTo>
                    <a:pt x="638" y="34"/>
                  </a:lnTo>
                  <a:lnTo>
                    <a:pt x="638" y="53"/>
                  </a:lnTo>
                  <a:lnTo>
                    <a:pt x="618" y="63"/>
                  </a:lnTo>
                  <a:lnTo>
                    <a:pt x="618" y="73"/>
                  </a:lnTo>
                  <a:lnTo>
                    <a:pt x="657" y="102"/>
                  </a:lnTo>
                  <a:lnTo>
                    <a:pt x="657" y="331"/>
                  </a:lnTo>
                  <a:lnTo>
                    <a:pt x="648" y="331"/>
                  </a:lnTo>
                  <a:lnTo>
                    <a:pt x="638" y="331"/>
                  </a:lnTo>
                  <a:lnTo>
                    <a:pt x="648" y="340"/>
                  </a:lnTo>
                  <a:lnTo>
                    <a:pt x="638" y="360"/>
                  </a:lnTo>
                  <a:lnTo>
                    <a:pt x="648" y="360"/>
                  </a:lnTo>
                  <a:lnTo>
                    <a:pt x="657" y="378"/>
                  </a:lnTo>
                  <a:lnTo>
                    <a:pt x="648" y="388"/>
                  </a:lnTo>
                  <a:lnTo>
                    <a:pt x="648" y="398"/>
                  </a:lnTo>
                  <a:lnTo>
                    <a:pt x="638" y="417"/>
                  </a:lnTo>
                  <a:lnTo>
                    <a:pt x="648" y="446"/>
                  </a:lnTo>
                  <a:lnTo>
                    <a:pt x="648" y="455"/>
                  </a:lnTo>
                  <a:lnTo>
                    <a:pt x="628" y="446"/>
                  </a:lnTo>
                  <a:lnTo>
                    <a:pt x="589" y="417"/>
                  </a:lnTo>
                  <a:lnTo>
                    <a:pt x="579" y="417"/>
                  </a:lnTo>
                  <a:lnTo>
                    <a:pt x="561" y="417"/>
                  </a:lnTo>
                  <a:lnTo>
                    <a:pt x="550" y="426"/>
                  </a:lnTo>
                  <a:lnTo>
                    <a:pt x="540" y="426"/>
                  </a:lnTo>
                  <a:lnTo>
                    <a:pt x="521" y="426"/>
                  </a:lnTo>
                  <a:lnTo>
                    <a:pt x="521" y="407"/>
                  </a:lnTo>
                  <a:lnTo>
                    <a:pt x="511" y="398"/>
                  </a:lnTo>
                  <a:lnTo>
                    <a:pt x="492" y="407"/>
                  </a:lnTo>
                  <a:lnTo>
                    <a:pt x="483" y="407"/>
                  </a:lnTo>
                  <a:lnTo>
                    <a:pt x="462" y="388"/>
                  </a:lnTo>
                </a:path>
              </a:pathLst>
            </a:custGeom>
            <a:solidFill>
              <a:srgbClr val="00f008"/>
            </a:solidFill>
            <a:ln cap="rnd" w="12600">
              <a:solidFill>
                <a:srgbClr val="ffb310"/>
              </a:solidFill>
              <a:round/>
            </a:ln>
          </p:spPr>
          <p:style>
            <a:lnRef idx="0"/>
            <a:fillRef idx="0"/>
            <a:effectRef idx="0"/>
            <a:fontRef idx="minor"/>
          </p:style>
          <p:txBody>
            <a:bodyPr anchor="t">
              <a:noAutofit/>
            </a:bodyPr>
            <a:p>
              <a:endParaRPr b="0" lang="en-US" sz="2400" strike="noStrike" u="none">
                <a:solidFill>
                  <a:srgbClr val="000000"/>
                </a:solidFill>
                <a:effectLst/>
                <a:uFillTx/>
                <a:latin typeface="Arial Unicode MS"/>
              </a:endParaRPr>
            </a:p>
          </p:txBody>
        </p:sp>
        <p:sp>
          <p:nvSpPr>
            <p:cNvPr id="53" name=""/>
            <p:cNvSpPr/>
            <p:nvPr/>
          </p:nvSpPr>
          <p:spPr>
            <a:xfrm>
              <a:off x="3498840" y="1263600"/>
              <a:ext cx="1154160" cy="1236600"/>
            </a:xfrm>
            <a:custGeom>
              <a:avLst/>
              <a:gdLst/>
              <a:ahLst/>
              <a:rect l="l" t="t" r="r" b="b"/>
              <a:pathLst>
                <a:path w="644" h="716">
                  <a:moveTo>
                    <a:pt x="69" y="716"/>
                  </a:moveTo>
                  <a:lnTo>
                    <a:pt x="69" y="487"/>
                  </a:lnTo>
                  <a:lnTo>
                    <a:pt x="31" y="458"/>
                  </a:lnTo>
                  <a:lnTo>
                    <a:pt x="31" y="449"/>
                  </a:lnTo>
                  <a:lnTo>
                    <a:pt x="50" y="439"/>
                  </a:lnTo>
                  <a:lnTo>
                    <a:pt x="50" y="420"/>
                  </a:lnTo>
                  <a:lnTo>
                    <a:pt x="50" y="410"/>
                  </a:lnTo>
                  <a:lnTo>
                    <a:pt x="50" y="391"/>
                  </a:lnTo>
                  <a:lnTo>
                    <a:pt x="50" y="382"/>
                  </a:lnTo>
                  <a:lnTo>
                    <a:pt x="40" y="334"/>
                  </a:lnTo>
                  <a:lnTo>
                    <a:pt x="40" y="325"/>
                  </a:lnTo>
                  <a:lnTo>
                    <a:pt x="40" y="306"/>
                  </a:lnTo>
                  <a:lnTo>
                    <a:pt x="31" y="286"/>
                  </a:lnTo>
                  <a:lnTo>
                    <a:pt x="31" y="229"/>
                  </a:lnTo>
                  <a:lnTo>
                    <a:pt x="31" y="191"/>
                  </a:lnTo>
                  <a:lnTo>
                    <a:pt x="11" y="181"/>
                  </a:lnTo>
                  <a:lnTo>
                    <a:pt x="11" y="144"/>
                  </a:lnTo>
                  <a:lnTo>
                    <a:pt x="11" y="105"/>
                  </a:lnTo>
                  <a:lnTo>
                    <a:pt x="11" y="86"/>
                  </a:lnTo>
                  <a:lnTo>
                    <a:pt x="11" y="76"/>
                  </a:lnTo>
                  <a:lnTo>
                    <a:pt x="2" y="48"/>
                  </a:lnTo>
                  <a:lnTo>
                    <a:pt x="0" y="29"/>
                  </a:lnTo>
                  <a:lnTo>
                    <a:pt x="165" y="38"/>
                  </a:lnTo>
                  <a:lnTo>
                    <a:pt x="174" y="9"/>
                  </a:lnTo>
                  <a:lnTo>
                    <a:pt x="174" y="0"/>
                  </a:lnTo>
                  <a:lnTo>
                    <a:pt x="184" y="0"/>
                  </a:lnTo>
                  <a:lnTo>
                    <a:pt x="204" y="0"/>
                  </a:lnTo>
                  <a:lnTo>
                    <a:pt x="204" y="29"/>
                  </a:lnTo>
                  <a:lnTo>
                    <a:pt x="213" y="48"/>
                  </a:lnTo>
                  <a:lnTo>
                    <a:pt x="204" y="67"/>
                  </a:lnTo>
                  <a:lnTo>
                    <a:pt x="222" y="76"/>
                  </a:lnTo>
                  <a:lnTo>
                    <a:pt x="232" y="76"/>
                  </a:lnTo>
                  <a:lnTo>
                    <a:pt x="242" y="76"/>
                  </a:lnTo>
                  <a:lnTo>
                    <a:pt x="251" y="86"/>
                  </a:lnTo>
                  <a:lnTo>
                    <a:pt x="261" y="86"/>
                  </a:lnTo>
                  <a:lnTo>
                    <a:pt x="279" y="86"/>
                  </a:lnTo>
                  <a:lnTo>
                    <a:pt x="279" y="96"/>
                  </a:lnTo>
                  <a:lnTo>
                    <a:pt x="309" y="96"/>
                  </a:lnTo>
                  <a:lnTo>
                    <a:pt x="318" y="86"/>
                  </a:lnTo>
                  <a:lnTo>
                    <a:pt x="347" y="86"/>
                  </a:lnTo>
                  <a:lnTo>
                    <a:pt x="376" y="96"/>
                  </a:lnTo>
                  <a:lnTo>
                    <a:pt x="385" y="105"/>
                  </a:lnTo>
                  <a:lnTo>
                    <a:pt x="395" y="105"/>
                  </a:lnTo>
                  <a:lnTo>
                    <a:pt x="395" y="124"/>
                  </a:lnTo>
                  <a:lnTo>
                    <a:pt x="404" y="124"/>
                  </a:lnTo>
                  <a:lnTo>
                    <a:pt x="414" y="114"/>
                  </a:lnTo>
                  <a:lnTo>
                    <a:pt x="424" y="114"/>
                  </a:lnTo>
                  <a:lnTo>
                    <a:pt x="433" y="124"/>
                  </a:lnTo>
                  <a:lnTo>
                    <a:pt x="453" y="133"/>
                  </a:lnTo>
                  <a:lnTo>
                    <a:pt x="462" y="144"/>
                  </a:lnTo>
                  <a:lnTo>
                    <a:pt x="472" y="144"/>
                  </a:lnTo>
                  <a:lnTo>
                    <a:pt x="481" y="144"/>
                  </a:lnTo>
                  <a:lnTo>
                    <a:pt x="490" y="144"/>
                  </a:lnTo>
                  <a:lnTo>
                    <a:pt x="519" y="124"/>
                  </a:lnTo>
                  <a:lnTo>
                    <a:pt x="529" y="124"/>
                  </a:lnTo>
                  <a:lnTo>
                    <a:pt x="539" y="133"/>
                  </a:lnTo>
                  <a:lnTo>
                    <a:pt x="587" y="133"/>
                  </a:lnTo>
                  <a:lnTo>
                    <a:pt x="596" y="133"/>
                  </a:lnTo>
                  <a:lnTo>
                    <a:pt x="596" y="144"/>
                  </a:lnTo>
                  <a:lnTo>
                    <a:pt x="615" y="153"/>
                  </a:lnTo>
                  <a:lnTo>
                    <a:pt x="625" y="144"/>
                  </a:lnTo>
                  <a:lnTo>
                    <a:pt x="644" y="144"/>
                  </a:lnTo>
                  <a:lnTo>
                    <a:pt x="635" y="153"/>
                  </a:lnTo>
                  <a:lnTo>
                    <a:pt x="606" y="172"/>
                  </a:lnTo>
                  <a:lnTo>
                    <a:pt x="587" y="172"/>
                  </a:lnTo>
                  <a:lnTo>
                    <a:pt x="577" y="181"/>
                  </a:lnTo>
                  <a:lnTo>
                    <a:pt x="567" y="191"/>
                  </a:lnTo>
                  <a:lnTo>
                    <a:pt x="539" y="201"/>
                  </a:lnTo>
                  <a:lnTo>
                    <a:pt x="529" y="210"/>
                  </a:lnTo>
                  <a:lnTo>
                    <a:pt x="490" y="258"/>
                  </a:lnTo>
                  <a:lnTo>
                    <a:pt x="433" y="306"/>
                  </a:lnTo>
                  <a:lnTo>
                    <a:pt x="424" y="315"/>
                  </a:lnTo>
                  <a:lnTo>
                    <a:pt x="414" y="325"/>
                  </a:lnTo>
                  <a:lnTo>
                    <a:pt x="424" y="391"/>
                  </a:lnTo>
                  <a:lnTo>
                    <a:pt x="414" y="391"/>
                  </a:lnTo>
                  <a:lnTo>
                    <a:pt x="404" y="401"/>
                  </a:lnTo>
                  <a:lnTo>
                    <a:pt x="376" y="420"/>
                  </a:lnTo>
                  <a:lnTo>
                    <a:pt x="376" y="430"/>
                  </a:lnTo>
                  <a:lnTo>
                    <a:pt x="367" y="449"/>
                  </a:lnTo>
                  <a:lnTo>
                    <a:pt x="385" y="458"/>
                  </a:lnTo>
                  <a:lnTo>
                    <a:pt x="395" y="467"/>
                  </a:lnTo>
                  <a:lnTo>
                    <a:pt x="385" y="487"/>
                  </a:lnTo>
                  <a:lnTo>
                    <a:pt x="385" y="496"/>
                  </a:lnTo>
                  <a:lnTo>
                    <a:pt x="385" y="515"/>
                  </a:lnTo>
                  <a:lnTo>
                    <a:pt x="385" y="554"/>
                  </a:lnTo>
                  <a:lnTo>
                    <a:pt x="395" y="563"/>
                  </a:lnTo>
                  <a:lnTo>
                    <a:pt x="395" y="572"/>
                  </a:lnTo>
                  <a:lnTo>
                    <a:pt x="424" y="572"/>
                  </a:lnTo>
                  <a:lnTo>
                    <a:pt x="424" y="583"/>
                  </a:lnTo>
                  <a:lnTo>
                    <a:pt x="433" y="583"/>
                  </a:lnTo>
                  <a:lnTo>
                    <a:pt x="462" y="602"/>
                  </a:lnTo>
                  <a:lnTo>
                    <a:pt x="472" y="620"/>
                  </a:lnTo>
                  <a:lnTo>
                    <a:pt x="490" y="640"/>
                  </a:lnTo>
                  <a:lnTo>
                    <a:pt x="519" y="659"/>
                  </a:lnTo>
                  <a:lnTo>
                    <a:pt x="519" y="678"/>
                  </a:lnTo>
                  <a:lnTo>
                    <a:pt x="529" y="697"/>
                  </a:lnTo>
                  <a:lnTo>
                    <a:pt x="69" y="716"/>
                  </a:lnTo>
                </a:path>
              </a:pathLst>
            </a:custGeom>
            <a:solidFill>
              <a:srgbClr val="00f008"/>
            </a:solidFill>
            <a:ln cap="rnd" w="12600">
              <a:solidFill>
                <a:srgbClr val="ffb310"/>
              </a:solidFill>
              <a:round/>
            </a:ln>
          </p:spPr>
          <p:style>
            <a:lnRef idx="0"/>
            <a:fillRef idx="0"/>
            <a:effectRef idx="0"/>
            <a:fontRef idx="minor"/>
          </p:style>
          <p:txBody>
            <a:bodyPr anchor="t">
              <a:noAutofit/>
            </a:bodyPr>
            <a:p>
              <a:endParaRPr b="0" lang="en-US" sz="2400" strike="noStrike" u="none">
                <a:solidFill>
                  <a:srgbClr val="000000"/>
                </a:solidFill>
                <a:effectLst/>
                <a:uFillTx/>
                <a:latin typeface="Arial Unicode MS"/>
              </a:endParaRPr>
            </a:p>
          </p:txBody>
        </p:sp>
        <p:sp>
          <p:nvSpPr>
            <p:cNvPr id="54" name=""/>
            <p:cNvSpPr/>
            <p:nvPr/>
          </p:nvSpPr>
          <p:spPr>
            <a:xfrm>
              <a:off x="4149720" y="1731960"/>
              <a:ext cx="922320" cy="944640"/>
            </a:xfrm>
            <a:custGeom>
              <a:avLst/>
              <a:gdLst/>
              <a:ahLst/>
              <a:rect l="l" t="t" r="r" b="b"/>
              <a:pathLst>
                <a:path w="552" h="583">
                  <a:moveTo>
                    <a:pt x="235" y="582"/>
                  </a:moveTo>
                  <a:lnTo>
                    <a:pt x="235" y="572"/>
                  </a:lnTo>
                  <a:lnTo>
                    <a:pt x="224" y="562"/>
                  </a:lnTo>
                  <a:lnTo>
                    <a:pt x="194" y="551"/>
                  </a:lnTo>
                  <a:lnTo>
                    <a:pt x="184" y="511"/>
                  </a:lnTo>
                  <a:lnTo>
                    <a:pt x="173" y="500"/>
                  </a:lnTo>
                  <a:lnTo>
                    <a:pt x="184" y="490"/>
                  </a:lnTo>
                  <a:lnTo>
                    <a:pt x="184" y="480"/>
                  </a:lnTo>
                  <a:lnTo>
                    <a:pt x="173" y="470"/>
                  </a:lnTo>
                  <a:lnTo>
                    <a:pt x="173" y="449"/>
                  </a:lnTo>
                  <a:lnTo>
                    <a:pt x="163" y="429"/>
                  </a:lnTo>
                  <a:lnTo>
                    <a:pt x="163" y="408"/>
                  </a:lnTo>
                  <a:lnTo>
                    <a:pt x="133" y="388"/>
                  </a:lnTo>
                  <a:lnTo>
                    <a:pt x="112" y="368"/>
                  </a:lnTo>
                  <a:lnTo>
                    <a:pt x="102" y="347"/>
                  </a:lnTo>
                  <a:lnTo>
                    <a:pt x="71" y="327"/>
                  </a:lnTo>
                  <a:lnTo>
                    <a:pt x="61" y="327"/>
                  </a:lnTo>
                  <a:lnTo>
                    <a:pt x="61" y="317"/>
                  </a:lnTo>
                  <a:lnTo>
                    <a:pt x="31" y="317"/>
                  </a:lnTo>
                  <a:lnTo>
                    <a:pt x="31" y="306"/>
                  </a:lnTo>
                  <a:lnTo>
                    <a:pt x="20" y="296"/>
                  </a:lnTo>
                  <a:lnTo>
                    <a:pt x="20" y="255"/>
                  </a:lnTo>
                  <a:lnTo>
                    <a:pt x="20" y="235"/>
                  </a:lnTo>
                  <a:lnTo>
                    <a:pt x="20" y="225"/>
                  </a:lnTo>
                  <a:lnTo>
                    <a:pt x="31" y="204"/>
                  </a:lnTo>
                  <a:lnTo>
                    <a:pt x="20" y="194"/>
                  </a:lnTo>
                  <a:lnTo>
                    <a:pt x="0" y="184"/>
                  </a:lnTo>
                  <a:lnTo>
                    <a:pt x="10" y="163"/>
                  </a:lnTo>
                  <a:lnTo>
                    <a:pt x="10" y="153"/>
                  </a:lnTo>
                  <a:lnTo>
                    <a:pt x="41" y="133"/>
                  </a:lnTo>
                  <a:lnTo>
                    <a:pt x="51" y="123"/>
                  </a:lnTo>
                  <a:lnTo>
                    <a:pt x="61" y="123"/>
                  </a:lnTo>
                  <a:lnTo>
                    <a:pt x="51" y="51"/>
                  </a:lnTo>
                  <a:lnTo>
                    <a:pt x="61" y="41"/>
                  </a:lnTo>
                  <a:lnTo>
                    <a:pt x="71" y="31"/>
                  </a:lnTo>
                  <a:lnTo>
                    <a:pt x="82" y="41"/>
                  </a:lnTo>
                  <a:lnTo>
                    <a:pt x="92" y="41"/>
                  </a:lnTo>
                  <a:lnTo>
                    <a:pt x="102" y="41"/>
                  </a:lnTo>
                  <a:lnTo>
                    <a:pt x="133" y="20"/>
                  </a:lnTo>
                  <a:lnTo>
                    <a:pt x="173" y="0"/>
                  </a:lnTo>
                  <a:lnTo>
                    <a:pt x="184" y="0"/>
                  </a:lnTo>
                  <a:lnTo>
                    <a:pt x="184" y="10"/>
                  </a:lnTo>
                  <a:lnTo>
                    <a:pt x="184" y="20"/>
                  </a:lnTo>
                  <a:lnTo>
                    <a:pt x="184" y="31"/>
                  </a:lnTo>
                  <a:lnTo>
                    <a:pt x="173" y="41"/>
                  </a:lnTo>
                  <a:lnTo>
                    <a:pt x="194" y="41"/>
                  </a:lnTo>
                  <a:lnTo>
                    <a:pt x="204" y="41"/>
                  </a:lnTo>
                  <a:lnTo>
                    <a:pt x="214" y="51"/>
                  </a:lnTo>
                  <a:lnTo>
                    <a:pt x="224" y="41"/>
                  </a:lnTo>
                  <a:lnTo>
                    <a:pt x="235" y="51"/>
                  </a:lnTo>
                  <a:lnTo>
                    <a:pt x="245" y="51"/>
                  </a:lnTo>
                  <a:lnTo>
                    <a:pt x="245" y="61"/>
                  </a:lnTo>
                  <a:lnTo>
                    <a:pt x="255" y="71"/>
                  </a:lnTo>
                  <a:lnTo>
                    <a:pt x="255" y="82"/>
                  </a:lnTo>
                  <a:lnTo>
                    <a:pt x="347" y="92"/>
                  </a:lnTo>
                  <a:lnTo>
                    <a:pt x="357" y="92"/>
                  </a:lnTo>
                  <a:lnTo>
                    <a:pt x="378" y="112"/>
                  </a:lnTo>
                  <a:lnTo>
                    <a:pt x="388" y="112"/>
                  </a:lnTo>
                  <a:lnTo>
                    <a:pt x="398" y="112"/>
                  </a:lnTo>
                  <a:lnTo>
                    <a:pt x="418" y="112"/>
                  </a:lnTo>
                  <a:lnTo>
                    <a:pt x="439" y="123"/>
                  </a:lnTo>
                  <a:lnTo>
                    <a:pt x="439" y="133"/>
                  </a:lnTo>
                  <a:lnTo>
                    <a:pt x="449" y="133"/>
                  </a:lnTo>
                  <a:lnTo>
                    <a:pt x="469" y="143"/>
                  </a:lnTo>
                  <a:lnTo>
                    <a:pt x="469" y="153"/>
                  </a:lnTo>
                  <a:lnTo>
                    <a:pt x="469" y="184"/>
                  </a:lnTo>
                  <a:lnTo>
                    <a:pt x="469" y="194"/>
                  </a:lnTo>
                  <a:lnTo>
                    <a:pt x="480" y="184"/>
                  </a:lnTo>
                  <a:lnTo>
                    <a:pt x="490" y="184"/>
                  </a:lnTo>
                  <a:lnTo>
                    <a:pt x="480" y="194"/>
                  </a:lnTo>
                  <a:lnTo>
                    <a:pt x="480" y="204"/>
                  </a:lnTo>
                  <a:lnTo>
                    <a:pt x="480" y="214"/>
                  </a:lnTo>
                  <a:lnTo>
                    <a:pt x="500" y="225"/>
                  </a:lnTo>
                  <a:lnTo>
                    <a:pt x="480" y="245"/>
                  </a:lnTo>
                  <a:lnTo>
                    <a:pt x="459" y="265"/>
                  </a:lnTo>
                  <a:lnTo>
                    <a:pt x="459" y="286"/>
                  </a:lnTo>
                  <a:lnTo>
                    <a:pt x="459" y="296"/>
                  </a:lnTo>
                  <a:lnTo>
                    <a:pt x="480" y="296"/>
                  </a:lnTo>
                  <a:lnTo>
                    <a:pt x="490" y="265"/>
                  </a:lnTo>
                  <a:lnTo>
                    <a:pt x="510" y="245"/>
                  </a:lnTo>
                  <a:lnTo>
                    <a:pt x="520" y="245"/>
                  </a:lnTo>
                  <a:lnTo>
                    <a:pt x="520" y="235"/>
                  </a:lnTo>
                  <a:lnTo>
                    <a:pt x="531" y="225"/>
                  </a:lnTo>
                  <a:lnTo>
                    <a:pt x="531" y="214"/>
                  </a:lnTo>
                  <a:lnTo>
                    <a:pt x="531" y="204"/>
                  </a:lnTo>
                  <a:lnTo>
                    <a:pt x="541" y="194"/>
                  </a:lnTo>
                  <a:lnTo>
                    <a:pt x="551" y="194"/>
                  </a:lnTo>
                  <a:lnTo>
                    <a:pt x="551" y="214"/>
                  </a:lnTo>
                  <a:lnTo>
                    <a:pt x="531" y="245"/>
                  </a:lnTo>
                  <a:lnTo>
                    <a:pt x="531" y="255"/>
                  </a:lnTo>
                  <a:lnTo>
                    <a:pt x="520" y="265"/>
                  </a:lnTo>
                  <a:lnTo>
                    <a:pt x="520" y="276"/>
                  </a:lnTo>
                  <a:lnTo>
                    <a:pt x="510" y="296"/>
                  </a:lnTo>
                  <a:lnTo>
                    <a:pt x="510" y="327"/>
                  </a:lnTo>
                  <a:lnTo>
                    <a:pt x="510" y="337"/>
                  </a:lnTo>
                  <a:lnTo>
                    <a:pt x="500" y="347"/>
                  </a:lnTo>
                  <a:lnTo>
                    <a:pt x="500" y="357"/>
                  </a:lnTo>
                  <a:lnTo>
                    <a:pt x="500" y="378"/>
                  </a:lnTo>
                  <a:lnTo>
                    <a:pt x="500" y="408"/>
                  </a:lnTo>
                  <a:lnTo>
                    <a:pt x="500" y="419"/>
                  </a:lnTo>
                  <a:lnTo>
                    <a:pt x="490" y="449"/>
                  </a:lnTo>
                  <a:lnTo>
                    <a:pt x="490" y="500"/>
                  </a:lnTo>
                  <a:lnTo>
                    <a:pt x="510" y="531"/>
                  </a:lnTo>
                  <a:lnTo>
                    <a:pt x="500" y="531"/>
                  </a:lnTo>
                  <a:lnTo>
                    <a:pt x="500" y="541"/>
                  </a:lnTo>
                  <a:lnTo>
                    <a:pt x="500" y="551"/>
                  </a:lnTo>
                  <a:lnTo>
                    <a:pt x="500" y="562"/>
                  </a:lnTo>
                  <a:lnTo>
                    <a:pt x="235" y="582"/>
                  </a:lnTo>
                </a:path>
              </a:pathLst>
            </a:custGeom>
            <a:solidFill>
              <a:srgbClr val="00f008"/>
            </a:solidFill>
            <a:ln cap="rnd" w="12600">
              <a:solidFill>
                <a:srgbClr val="ffb310"/>
              </a:solidFill>
              <a:round/>
            </a:ln>
          </p:spPr>
          <p:style>
            <a:lnRef idx="0"/>
            <a:fillRef idx="0"/>
            <a:effectRef idx="0"/>
            <a:fontRef idx="minor"/>
          </p:style>
          <p:txBody>
            <a:bodyPr anchor="t">
              <a:noAutofit/>
            </a:bodyPr>
            <a:p>
              <a:endParaRPr b="0" lang="en-US" sz="2400" strike="noStrike" u="none">
                <a:solidFill>
                  <a:srgbClr val="000000"/>
                </a:solidFill>
                <a:effectLst/>
                <a:uFillTx/>
                <a:latin typeface="Arial Unicode MS"/>
              </a:endParaRPr>
            </a:p>
          </p:txBody>
        </p:sp>
        <p:sp>
          <p:nvSpPr>
            <p:cNvPr id="55" name=""/>
            <p:cNvSpPr/>
            <p:nvPr/>
          </p:nvSpPr>
          <p:spPr>
            <a:xfrm>
              <a:off x="3583080" y="2455920"/>
              <a:ext cx="1046160" cy="681120"/>
            </a:xfrm>
            <a:custGeom>
              <a:avLst/>
              <a:gdLst/>
              <a:ahLst/>
              <a:rect l="l" t="t" r="r" b="b"/>
              <a:pathLst>
                <a:path w="623" h="420">
                  <a:moveTo>
                    <a:pt x="20" y="20"/>
                  </a:moveTo>
                  <a:lnTo>
                    <a:pt x="510" y="0"/>
                  </a:lnTo>
                  <a:lnTo>
                    <a:pt x="510" y="20"/>
                  </a:lnTo>
                  <a:lnTo>
                    <a:pt x="520" y="31"/>
                  </a:lnTo>
                  <a:lnTo>
                    <a:pt x="520" y="41"/>
                  </a:lnTo>
                  <a:lnTo>
                    <a:pt x="510" y="51"/>
                  </a:lnTo>
                  <a:lnTo>
                    <a:pt x="520" y="61"/>
                  </a:lnTo>
                  <a:lnTo>
                    <a:pt x="530" y="102"/>
                  </a:lnTo>
                  <a:lnTo>
                    <a:pt x="561" y="112"/>
                  </a:lnTo>
                  <a:lnTo>
                    <a:pt x="571" y="123"/>
                  </a:lnTo>
                  <a:lnTo>
                    <a:pt x="571" y="133"/>
                  </a:lnTo>
                  <a:lnTo>
                    <a:pt x="571" y="143"/>
                  </a:lnTo>
                  <a:lnTo>
                    <a:pt x="591" y="153"/>
                  </a:lnTo>
                  <a:lnTo>
                    <a:pt x="602" y="164"/>
                  </a:lnTo>
                  <a:lnTo>
                    <a:pt x="612" y="174"/>
                  </a:lnTo>
                  <a:lnTo>
                    <a:pt x="622" y="194"/>
                  </a:lnTo>
                  <a:lnTo>
                    <a:pt x="622" y="204"/>
                  </a:lnTo>
                  <a:lnTo>
                    <a:pt x="612" y="225"/>
                  </a:lnTo>
                  <a:lnTo>
                    <a:pt x="612" y="245"/>
                  </a:lnTo>
                  <a:lnTo>
                    <a:pt x="591" y="255"/>
                  </a:lnTo>
                  <a:lnTo>
                    <a:pt x="571" y="266"/>
                  </a:lnTo>
                  <a:lnTo>
                    <a:pt x="551" y="266"/>
                  </a:lnTo>
                  <a:lnTo>
                    <a:pt x="540" y="276"/>
                  </a:lnTo>
                  <a:lnTo>
                    <a:pt x="530" y="286"/>
                  </a:lnTo>
                  <a:lnTo>
                    <a:pt x="540" y="296"/>
                  </a:lnTo>
                  <a:lnTo>
                    <a:pt x="551" y="317"/>
                  </a:lnTo>
                  <a:lnTo>
                    <a:pt x="551" y="337"/>
                  </a:lnTo>
                  <a:lnTo>
                    <a:pt x="530" y="368"/>
                  </a:lnTo>
                  <a:lnTo>
                    <a:pt x="520" y="378"/>
                  </a:lnTo>
                  <a:lnTo>
                    <a:pt x="510" y="388"/>
                  </a:lnTo>
                  <a:lnTo>
                    <a:pt x="510" y="399"/>
                  </a:lnTo>
                  <a:lnTo>
                    <a:pt x="510" y="419"/>
                  </a:lnTo>
                  <a:lnTo>
                    <a:pt x="479" y="388"/>
                  </a:lnTo>
                  <a:lnTo>
                    <a:pt x="82" y="399"/>
                  </a:lnTo>
                  <a:lnTo>
                    <a:pt x="82" y="388"/>
                  </a:lnTo>
                  <a:lnTo>
                    <a:pt x="71" y="378"/>
                  </a:lnTo>
                  <a:lnTo>
                    <a:pt x="82" y="368"/>
                  </a:lnTo>
                  <a:lnTo>
                    <a:pt x="71" y="358"/>
                  </a:lnTo>
                  <a:lnTo>
                    <a:pt x="71" y="347"/>
                  </a:lnTo>
                  <a:lnTo>
                    <a:pt x="71" y="337"/>
                  </a:lnTo>
                  <a:lnTo>
                    <a:pt x="71" y="327"/>
                  </a:lnTo>
                  <a:lnTo>
                    <a:pt x="61" y="317"/>
                  </a:lnTo>
                  <a:lnTo>
                    <a:pt x="61" y="296"/>
                  </a:lnTo>
                  <a:lnTo>
                    <a:pt x="61" y="286"/>
                  </a:lnTo>
                  <a:lnTo>
                    <a:pt x="61" y="276"/>
                  </a:lnTo>
                  <a:lnTo>
                    <a:pt x="51" y="266"/>
                  </a:lnTo>
                  <a:lnTo>
                    <a:pt x="41" y="255"/>
                  </a:lnTo>
                  <a:lnTo>
                    <a:pt x="51" y="245"/>
                  </a:lnTo>
                  <a:lnTo>
                    <a:pt x="41" y="235"/>
                  </a:lnTo>
                  <a:lnTo>
                    <a:pt x="31" y="215"/>
                  </a:lnTo>
                  <a:lnTo>
                    <a:pt x="20" y="204"/>
                  </a:lnTo>
                  <a:lnTo>
                    <a:pt x="31" y="184"/>
                  </a:lnTo>
                  <a:lnTo>
                    <a:pt x="31" y="174"/>
                  </a:lnTo>
                  <a:lnTo>
                    <a:pt x="10" y="164"/>
                  </a:lnTo>
                  <a:lnTo>
                    <a:pt x="10" y="153"/>
                  </a:lnTo>
                  <a:lnTo>
                    <a:pt x="10" y="143"/>
                  </a:lnTo>
                  <a:lnTo>
                    <a:pt x="0" y="112"/>
                  </a:lnTo>
                  <a:lnTo>
                    <a:pt x="10" y="92"/>
                  </a:lnTo>
                  <a:lnTo>
                    <a:pt x="10" y="82"/>
                  </a:lnTo>
                  <a:lnTo>
                    <a:pt x="20" y="72"/>
                  </a:lnTo>
                  <a:lnTo>
                    <a:pt x="10" y="51"/>
                  </a:lnTo>
                  <a:lnTo>
                    <a:pt x="0" y="51"/>
                  </a:lnTo>
                  <a:lnTo>
                    <a:pt x="10" y="31"/>
                  </a:lnTo>
                  <a:lnTo>
                    <a:pt x="0" y="20"/>
                  </a:lnTo>
                  <a:lnTo>
                    <a:pt x="10" y="20"/>
                  </a:lnTo>
                  <a:lnTo>
                    <a:pt x="20" y="20"/>
                  </a:lnTo>
                </a:path>
              </a:pathLst>
            </a:custGeom>
            <a:solidFill>
              <a:srgbClr val="00f008"/>
            </a:solidFill>
            <a:ln cap="rnd" w="12600">
              <a:solidFill>
                <a:srgbClr val="ffb310"/>
              </a:solidFill>
              <a:round/>
            </a:ln>
          </p:spPr>
          <p:style>
            <a:lnRef idx="0"/>
            <a:fillRef idx="0"/>
            <a:effectRef idx="0"/>
            <a:fontRef idx="minor"/>
          </p:style>
          <p:txBody>
            <a:bodyPr anchor="t">
              <a:noAutofit/>
            </a:bodyPr>
            <a:p>
              <a:endParaRPr b="0" lang="en-US" sz="2400" strike="noStrike" u="none">
                <a:solidFill>
                  <a:srgbClr val="000000"/>
                </a:solidFill>
                <a:effectLst/>
                <a:uFillTx/>
                <a:latin typeface="Arial Unicode MS"/>
              </a:endParaRPr>
            </a:p>
          </p:txBody>
        </p:sp>
        <p:sp>
          <p:nvSpPr>
            <p:cNvPr id="56" name=""/>
            <p:cNvSpPr/>
            <p:nvPr/>
          </p:nvSpPr>
          <p:spPr>
            <a:xfrm>
              <a:off x="4421160" y="2638440"/>
              <a:ext cx="703440" cy="1195200"/>
            </a:xfrm>
            <a:custGeom>
              <a:avLst/>
              <a:gdLst/>
              <a:ahLst/>
              <a:rect l="l" t="t" r="r" b="b"/>
              <a:pathLst>
                <a:path w="419" h="737">
                  <a:moveTo>
                    <a:pt x="336" y="0"/>
                  </a:moveTo>
                  <a:lnTo>
                    <a:pt x="71" y="20"/>
                  </a:lnTo>
                  <a:lnTo>
                    <a:pt x="71" y="31"/>
                  </a:lnTo>
                  <a:lnTo>
                    <a:pt x="92" y="41"/>
                  </a:lnTo>
                  <a:lnTo>
                    <a:pt x="102" y="51"/>
                  </a:lnTo>
                  <a:lnTo>
                    <a:pt x="112" y="61"/>
                  </a:lnTo>
                  <a:lnTo>
                    <a:pt x="122" y="82"/>
                  </a:lnTo>
                  <a:lnTo>
                    <a:pt x="122" y="92"/>
                  </a:lnTo>
                  <a:lnTo>
                    <a:pt x="112" y="112"/>
                  </a:lnTo>
                  <a:lnTo>
                    <a:pt x="112" y="133"/>
                  </a:lnTo>
                  <a:lnTo>
                    <a:pt x="92" y="143"/>
                  </a:lnTo>
                  <a:lnTo>
                    <a:pt x="71" y="153"/>
                  </a:lnTo>
                  <a:lnTo>
                    <a:pt x="51" y="153"/>
                  </a:lnTo>
                  <a:lnTo>
                    <a:pt x="41" y="164"/>
                  </a:lnTo>
                  <a:lnTo>
                    <a:pt x="31" y="174"/>
                  </a:lnTo>
                  <a:lnTo>
                    <a:pt x="41" y="184"/>
                  </a:lnTo>
                  <a:lnTo>
                    <a:pt x="51" y="204"/>
                  </a:lnTo>
                  <a:lnTo>
                    <a:pt x="51" y="225"/>
                  </a:lnTo>
                  <a:lnTo>
                    <a:pt x="31" y="256"/>
                  </a:lnTo>
                  <a:lnTo>
                    <a:pt x="20" y="266"/>
                  </a:lnTo>
                  <a:lnTo>
                    <a:pt x="10" y="276"/>
                  </a:lnTo>
                  <a:lnTo>
                    <a:pt x="10" y="286"/>
                  </a:lnTo>
                  <a:lnTo>
                    <a:pt x="10" y="307"/>
                  </a:lnTo>
                  <a:lnTo>
                    <a:pt x="0" y="317"/>
                  </a:lnTo>
                  <a:lnTo>
                    <a:pt x="0" y="348"/>
                  </a:lnTo>
                  <a:lnTo>
                    <a:pt x="10" y="368"/>
                  </a:lnTo>
                  <a:lnTo>
                    <a:pt x="10" y="378"/>
                  </a:lnTo>
                  <a:lnTo>
                    <a:pt x="41" y="409"/>
                  </a:lnTo>
                  <a:lnTo>
                    <a:pt x="71" y="440"/>
                  </a:lnTo>
                  <a:lnTo>
                    <a:pt x="82" y="440"/>
                  </a:lnTo>
                  <a:lnTo>
                    <a:pt x="102" y="491"/>
                  </a:lnTo>
                  <a:lnTo>
                    <a:pt x="112" y="480"/>
                  </a:lnTo>
                  <a:lnTo>
                    <a:pt x="122" y="480"/>
                  </a:lnTo>
                  <a:lnTo>
                    <a:pt x="143" y="491"/>
                  </a:lnTo>
                  <a:lnTo>
                    <a:pt x="153" y="501"/>
                  </a:lnTo>
                  <a:lnTo>
                    <a:pt x="143" y="521"/>
                  </a:lnTo>
                  <a:lnTo>
                    <a:pt x="143" y="532"/>
                  </a:lnTo>
                  <a:lnTo>
                    <a:pt x="133" y="562"/>
                  </a:lnTo>
                  <a:lnTo>
                    <a:pt x="122" y="562"/>
                  </a:lnTo>
                  <a:lnTo>
                    <a:pt x="133" y="583"/>
                  </a:lnTo>
                  <a:lnTo>
                    <a:pt x="153" y="593"/>
                  </a:lnTo>
                  <a:lnTo>
                    <a:pt x="173" y="613"/>
                  </a:lnTo>
                  <a:lnTo>
                    <a:pt x="194" y="624"/>
                  </a:lnTo>
                  <a:lnTo>
                    <a:pt x="224" y="644"/>
                  </a:lnTo>
                  <a:lnTo>
                    <a:pt x="224" y="664"/>
                  </a:lnTo>
                  <a:lnTo>
                    <a:pt x="234" y="685"/>
                  </a:lnTo>
                  <a:lnTo>
                    <a:pt x="224" y="695"/>
                  </a:lnTo>
                  <a:lnTo>
                    <a:pt x="245" y="736"/>
                  </a:lnTo>
                  <a:lnTo>
                    <a:pt x="255" y="736"/>
                  </a:lnTo>
                  <a:lnTo>
                    <a:pt x="255" y="726"/>
                  </a:lnTo>
                  <a:lnTo>
                    <a:pt x="265" y="726"/>
                  </a:lnTo>
                  <a:lnTo>
                    <a:pt x="265" y="705"/>
                  </a:lnTo>
                  <a:lnTo>
                    <a:pt x="275" y="705"/>
                  </a:lnTo>
                  <a:lnTo>
                    <a:pt x="296" y="705"/>
                  </a:lnTo>
                  <a:lnTo>
                    <a:pt x="306" y="705"/>
                  </a:lnTo>
                  <a:lnTo>
                    <a:pt x="326" y="716"/>
                  </a:lnTo>
                  <a:lnTo>
                    <a:pt x="336" y="716"/>
                  </a:lnTo>
                  <a:lnTo>
                    <a:pt x="326" y="685"/>
                  </a:lnTo>
                  <a:lnTo>
                    <a:pt x="326" y="675"/>
                  </a:lnTo>
                  <a:lnTo>
                    <a:pt x="336" y="664"/>
                  </a:lnTo>
                  <a:lnTo>
                    <a:pt x="367" y="654"/>
                  </a:lnTo>
                  <a:lnTo>
                    <a:pt x="357" y="644"/>
                  </a:lnTo>
                  <a:lnTo>
                    <a:pt x="367" y="634"/>
                  </a:lnTo>
                  <a:lnTo>
                    <a:pt x="367" y="624"/>
                  </a:lnTo>
                  <a:lnTo>
                    <a:pt x="367" y="613"/>
                  </a:lnTo>
                  <a:lnTo>
                    <a:pt x="367" y="603"/>
                  </a:lnTo>
                  <a:lnTo>
                    <a:pt x="377" y="583"/>
                  </a:lnTo>
                  <a:lnTo>
                    <a:pt x="377" y="562"/>
                  </a:lnTo>
                  <a:lnTo>
                    <a:pt x="387" y="552"/>
                  </a:lnTo>
                  <a:lnTo>
                    <a:pt x="398" y="532"/>
                  </a:lnTo>
                  <a:lnTo>
                    <a:pt x="398" y="521"/>
                  </a:lnTo>
                  <a:lnTo>
                    <a:pt x="418" y="491"/>
                  </a:lnTo>
                  <a:lnTo>
                    <a:pt x="408" y="470"/>
                  </a:lnTo>
                  <a:lnTo>
                    <a:pt x="398" y="440"/>
                  </a:lnTo>
                  <a:lnTo>
                    <a:pt x="398" y="429"/>
                  </a:lnTo>
                  <a:lnTo>
                    <a:pt x="398" y="419"/>
                  </a:lnTo>
                  <a:lnTo>
                    <a:pt x="408" y="409"/>
                  </a:lnTo>
                  <a:lnTo>
                    <a:pt x="377" y="102"/>
                  </a:lnTo>
                  <a:lnTo>
                    <a:pt x="377" y="92"/>
                  </a:lnTo>
                  <a:lnTo>
                    <a:pt x="367" y="92"/>
                  </a:lnTo>
                  <a:lnTo>
                    <a:pt x="367" y="61"/>
                  </a:lnTo>
                  <a:lnTo>
                    <a:pt x="357" y="51"/>
                  </a:lnTo>
                  <a:lnTo>
                    <a:pt x="347" y="41"/>
                  </a:lnTo>
                  <a:lnTo>
                    <a:pt x="336" y="20"/>
                  </a:lnTo>
                  <a:lnTo>
                    <a:pt x="336" y="0"/>
                  </a:lnTo>
                </a:path>
              </a:pathLst>
            </a:custGeom>
            <a:solidFill>
              <a:srgbClr val="00f008"/>
            </a:solidFill>
            <a:ln cap="rnd" w="12600">
              <a:solidFill>
                <a:srgbClr val="ffb310"/>
              </a:solidFill>
              <a:round/>
            </a:ln>
          </p:spPr>
          <p:style>
            <a:lnRef idx="0"/>
            <a:fillRef idx="0"/>
            <a:effectRef idx="0"/>
            <a:fontRef idx="minor"/>
          </p:style>
          <p:txBody>
            <a:bodyPr anchor="t">
              <a:noAutofit/>
            </a:bodyPr>
            <a:p>
              <a:endParaRPr b="0" lang="en-US" sz="2400" strike="noStrike" u="none">
                <a:solidFill>
                  <a:srgbClr val="000000"/>
                </a:solidFill>
                <a:effectLst/>
                <a:uFillTx/>
                <a:latin typeface="Arial Unicode MS"/>
              </a:endParaRPr>
            </a:p>
          </p:txBody>
        </p:sp>
        <p:sp>
          <p:nvSpPr>
            <p:cNvPr id="57" name=""/>
            <p:cNvSpPr/>
            <p:nvPr/>
          </p:nvSpPr>
          <p:spPr>
            <a:xfrm>
              <a:off x="3718080" y="3086280"/>
              <a:ext cx="1168200" cy="960120"/>
            </a:xfrm>
            <a:custGeom>
              <a:avLst/>
              <a:gdLst/>
              <a:ahLst/>
              <a:rect l="l" t="t" r="r" b="b"/>
              <a:pathLst>
                <a:path w="696" h="592">
                  <a:moveTo>
                    <a:pt x="123" y="550"/>
                  </a:moveTo>
                  <a:lnTo>
                    <a:pt x="583" y="530"/>
                  </a:lnTo>
                  <a:lnTo>
                    <a:pt x="593" y="540"/>
                  </a:lnTo>
                  <a:lnTo>
                    <a:pt x="593" y="550"/>
                  </a:lnTo>
                  <a:lnTo>
                    <a:pt x="593" y="560"/>
                  </a:lnTo>
                  <a:lnTo>
                    <a:pt x="583" y="571"/>
                  </a:lnTo>
                  <a:lnTo>
                    <a:pt x="572" y="581"/>
                  </a:lnTo>
                  <a:lnTo>
                    <a:pt x="572" y="591"/>
                  </a:lnTo>
                  <a:lnTo>
                    <a:pt x="634" y="591"/>
                  </a:lnTo>
                  <a:lnTo>
                    <a:pt x="644" y="571"/>
                  </a:lnTo>
                  <a:lnTo>
                    <a:pt x="644" y="560"/>
                  </a:lnTo>
                  <a:lnTo>
                    <a:pt x="644" y="540"/>
                  </a:lnTo>
                  <a:lnTo>
                    <a:pt x="654" y="520"/>
                  </a:lnTo>
                  <a:lnTo>
                    <a:pt x="664" y="509"/>
                  </a:lnTo>
                  <a:lnTo>
                    <a:pt x="675" y="509"/>
                  </a:lnTo>
                  <a:lnTo>
                    <a:pt x="685" y="509"/>
                  </a:lnTo>
                  <a:lnTo>
                    <a:pt x="695" y="469"/>
                  </a:lnTo>
                  <a:lnTo>
                    <a:pt x="695" y="459"/>
                  </a:lnTo>
                  <a:lnTo>
                    <a:pt x="685" y="459"/>
                  </a:lnTo>
                  <a:lnTo>
                    <a:pt x="685" y="448"/>
                  </a:lnTo>
                  <a:lnTo>
                    <a:pt x="675" y="448"/>
                  </a:lnTo>
                  <a:lnTo>
                    <a:pt x="675" y="459"/>
                  </a:lnTo>
                  <a:lnTo>
                    <a:pt x="664" y="459"/>
                  </a:lnTo>
                  <a:lnTo>
                    <a:pt x="644" y="418"/>
                  </a:lnTo>
                  <a:lnTo>
                    <a:pt x="654" y="408"/>
                  </a:lnTo>
                  <a:lnTo>
                    <a:pt x="644" y="387"/>
                  </a:lnTo>
                  <a:lnTo>
                    <a:pt x="644" y="367"/>
                  </a:lnTo>
                  <a:lnTo>
                    <a:pt x="613" y="346"/>
                  </a:lnTo>
                  <a:lnTo>
                    <a:pt x="593" y="336"/>
                  </a:lnTo>
                  <a:lnTo>
                    <a:pt x="572" y="316"/>
                  </a:lnTo>
                  <a:lnTo>
                    <a:pt x="552" y="306"/>
                  </a:lnTo>
                  <a:lnTo>
                    <a:pt x="542" y="285"/>
                  </a:lnTo>
                  <a:lnTo>
                    <a:pt x="552" y="285"/>
                  </a:lnTo>
                  <a:lnTo>
                    <a:pt x="562" y="255"/>
                  </a:lnTo>
                  <a:lnTo>
                    <a:pt x="562" y="245"/>
                  </a:lnTo>
                  <a:lnTo>
                    <a:pt x="572" y="224"/>
                  </a:lnTo>
                  <a:lnTo>
                    <a:pt x="562" y="214"/>
                  </a:lnTo>
                  <a:lnTo>
                    <a:pt x="542" y="204"/>
                  </a:lnTo>
                  <a:lnTo>
                    <a:pt x="531" y="204"/>
                  </a:lnTo>
                  <a:lnTo>
                    <a:pt x="521" y="214"/>
                  </a:lnTo>
                  <a:lnTo>
                    <a:pt x="501" y="163"/>
                  </a:lnTo>
                  <a:lnTo>
                    <a:pt x="491" y="163"/>
                  </a:lnTo>
                  <a:lnTo>
                    <a:pt x="460" y="132"/>
                  </a:lnTo>
                  <a:lnTo>
                    <a:pt x="429" y="102"/>
                  </a:lnTo>
                  <a:lnTo>
                    <a:pt x="429" y="92"/>
                  </a:lnTo>
                  <a:lnTo>
                    <a:pt x="419" y="71"/>
                  </a:lnTo>
                  <a:lnTo>
                    <a:pt x="419" y="41"/>
                  </a:lnTo>
                  <a:lnTo>
                    <a:pt x="429" y="31"/>
                  </a:lnTo>
                  <a:lnTo>
                    <a:pt x="399" y="0"/>
                  </a:lnTo>
                  <a:lnTo>
                    <a:pt x="0" y="10"/>
                  </a:lnTo>
                  <a:lnTo>
                    <a:pt x="10" y="20"/>
                  </a:lnTo>
                  <a:lnTo>
                    <a:pt x="20" y="31"/>
                  </a:lnTo>
                  <a:lnTo>
                    <a:pt x="20" y="51"/>
                  </a:lnTo>
                  <a:lnTo>
                    <a:pt x="41" y="61"/>
                  </a:lnTo>
                  <a:lnTo>
                    <a:pt x="41" y="71"/>
                  </a:lnTo>
                  <a:lnTo>
                    <a:pt x="41" y="82"/>
                  </a:lnTo>
                  <a:lnTo>
                    <a:pt x="82" y="122"/>
                  </a:lnTo>
                  <a:lnTo>
                    <a:pt x="72" y="132"/>
                  </a:lnTo>
                  <a:lnTo>
                    <a:pt x="72" y="153"/>
                  </a:lnTo>
                  <a:lnTo>
                    <a:pt x="72" y="163"/>
                  </a:lnTo>
                  <a:lnTo>
                    <a:pt x="82" y="163"/>
                  </a:lnTo>
                  <a:lnTo>
                    <a:pt x="92" y="183"/>
                  </a:lnTo>
                  <a:lnTo>
                    <a:pt x="102" y="194"/>
                  </a:lnTo>
                  <a:lnTo>
                    <a:pt x="112" y="194"/>
                  </a:lnTo>
                  <a:lnTo>
                    <a:pt x="112" y="204"/>
                  </a:lnTo>
                  <a:lnTo>
                    <a:pt x="123" y="479"/>
                  </a:lnTo>
                  <a:lnTo>
                    <a:pt x="123" y="550"/>
                  </a:lnTo>
                </a:path>
              </a:pathLst>
            </a:custGeom>
            <a:solidFill>
              <a:srgbClr val="00f008"/>
            </a:solidFill>
            <a:ln cap="rnd" w="12600">
              <a:solidFill>
                <a:srgbClr val="ffb310"/>
              </a:solidFill>
              <a:round/>
            </a:ln>
          </p:spPr>
          <p:style>
            <a:lnRef idx="0"/>
            <a:fillRef idx="0"/>
            <a:effectRef idx="0"/>
            <a:fontRef idx="minor"/>
          </p:style>
          <p:txBody>
            <a:bodyPr anchor="t">
              <a:noAutofit/>
            </a:bodyPr>
            <a:p>
              <a:endParaRPr b="0" lang="en-US" sz="2400" strike="noStrike" u="none">
                <a:solidFill>
                  <a:srgbClr val="000000"/>
                </a:solidFill>
                <a:effectLst/>
                <a:uFillTx/>
                <a:latin typeface="Arial Unicode MS"/>
              </a:endParaRPr>
            </a:p>
          </p:txBody>
        </p:sp>
        <p:sp>
          <p:nvSpPr>
            <p:cNvPr id="58" name=""/>
            <p:cNvSpPr/>
            <p:nvPr/>
          </p:nvSpPr>
          <p:spPr>
            <a:xfrm>
              <a:off x="3216240" y="5365800"/>
              <a:ext cx="487440" cy="220680"/>
            </a:xfrm>
            <a:prstGeom prst="rect">
              <a:avLst/>
            </a:prstGeom>
            <a:noFill/>
            <a:ln w="0">
              <a:noFill/>
            </a:ln>
          </p:spPr>
          <p:style>
            <a:lnRef idx="0"/>
            <a:fillRef idx="0"/>
            <a:effectRef idx="0"/>
            <a:fontRef idx="minor"/>
          </p:style>
          <p:txBody>
            <a:bodyPr wrap="none" lIns="90000" rIns="90000" tIns="46800" bIns="4680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808080"/>
                  </a:solidFill>
                  <a:effectLst/>
                  <a:uFillTx/>
                  <a:latin typeface="Frutiger 45 Light"/>
                </a:rPr>
                <a:t>Texas</a:t>
              </a:r>
              <a:endParaRPr b="0" lang="en-US" sz="800" strike="noStrike" u="none">
                <a:solidFill>
                  <a:srgbClr val="000000"/>
                </a:solidFill>
                <a:effectLst/>
                <a:uFillTx/>
                <a:latin typeface="Arial Unicode MS"/>
              </a:endParaRPr>
            </a:p>
          </p:txBody>
        </p:sp>
        <p:sp>
          <p:nvSpPr>
            <p:cNvPr id="59" name=""/>
            <p:cNvSpPr/>
            <p:nvPr/>
          </p:nvSpPr>
          <p:spPr>
            <a:xfrm>
              <a:off x="3075120" y="3935520"/>
              <a:ext cx="742680" cy="220680"/>
            </a:xfrm>
            <a:prstGeom prst="rect">
              <a:avLst/>
            </a:prstGeom>
            <a:noFill/>
            <a:ln w="0">
              <a:noFill/>
            </a:ln>
          </p:spPr>
          <p:style>
            <a:lnRef idx="0"/>
            <a:fillRef idx="0"/>
            <a:effectRef idx="0"/>
            <a:fontRef idx="minor"/>
          </p:style>
          <p:txBody>
            <a:bodyPr wrap="none" lIns="90000" rIns="90000" tIns="46800" bIns="4680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808080"/>
                  </a:solidFill>
                  <a:effectLst/>
                  <a:uFillTx/>
                  <a:latin typeface="Frutiger 45 Light"/>
                </a:rPr>
                <a:t>Oklahoma</a:t>
              </a:r>
              <a:endParaRPr b="0" lang="en-US" sz="800" strike="noStrike" u="none">
                <a:solidFill>
                  <a:srgbClr val="000000"/>
                </a:solidFill>
                <a:effectLst/>
                <a:uFillTx/>
                <a:latin typeface="Arial Unicode MS"/>
              </a:endParaRPr>
            </a:p>
          </p:txBody>
        </p:sp>
        <p:sp>
          <p:nvSpPr>
            <p:cNvPr id="60" name=""/>
            <p:cNvSpPr/>
            <p:nvPr/>
          </p:nvSpPr>
          <p:spPr>
            <a:xfrm>
              <a:off x="2901960" y="3170160"/>
              <a:ext cx="561960" cy="217440"/>
            </a:xfrm>
            <a:prstGeom prst="rect">
              <a:avLst/>
            </a:prstGeom>
            <a:noFill/>
            <a:ln w="0">
              <a:noFill/>
            </a:ln>
          </p:spPr>
          <p:style>
            <a:lnRef idx="0"/>
            <a:fillRef idx="0"/>
            <a:effectRef idx="0"/>
            <a:fontRef idx="minor"/>
          </p:style>
          <p:txBody>
            <a:bodyPr wrap="none" lIns="90000" rIns="90000" tIns="46800" bIns="4680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808080"/>
                  </a:solidFill>
                  <a:effectLst/>
                  <a:uFillTx/>
                  <a:latin typeface="Frutiger 45 Light"/>
                </a:rPr>
                <a:t>Kansas</a:t>
              </a:r>
              <a:endParaRPr b="0" lang="en-US" sz="800" strike="noStrike" u="none">
                <a:solidFill>
                  <a:srgbClr val="000000"/>
                </a:solidFill>
                <a:effectLst/>
                <a:uFillTx/>
                <a:latin typeface="Arial Unicode MS"/>
              </a:endParaRPr>
            </a:p>
          </p:txBody>
        </p:sp>
        <p:sp>
          <p:nvSpPr>
            <p:cNvPr id="61" name=""/>
            <p:cNvSpPr/>
            <p:nvPr/>
          </p:nvSpPr>
          <p:spPr>
            <a:xfrm>
              <a:off x="4000680" y="3597120"/>
              <a:ext cx="644400" cy="219240"/>
            </a:xfrm>
            <a:prstGeom prst="rect">
              <a:avLst/>
            </a:prstGeom>
            <a:noFill/>
            <a:ln w="0">
              <a:noFill/>
            </a:ln>
          </p:spPr>
          <p:style>
            <a:lnRef idx="0"/>
            <a:fillRef idx="0"/>
            <a:effectRef idx="0"/>
            <a:fontRef idx="minor"/>
          </p:style>
          <p:txBody>
            <a:bodyPr wrap="none" lIns="90000" rIns="90000" tIns="46800" bIns="4680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808080"/>
                  </a:solidFill>
                  <a:effectLst/>
                  <a:uFillTx/>
                  <a:latin typeface="Frutiger 45 Light"/>
                </a:rPr>
                <a:t>Missouri</a:t>
              </a:r>
              <a:endParaRPr b="0" lang="en-US" sz="800" strike="noStrike" u="none">
                <a:solidFill>
                  <a:srgbClr val="000000"/>
                </a:solidFill>
                <a:effectLst/>
                <a:uFillTx/>
                <a:latin typeface="Arial Unicode MS"/>
              </a:endParaRPr>
            </a:p>
          </p:txBody>
        </p:sp>
        <p:sp>
          <p:nvSpPr>
            <p:cNvPr id="62" name=""/>
            <p:cNvSpPr/>
            <p:nvPr/>
          </p:nvSpPr>
          <p:spPr>
            <a:xfrm>
              <a:off x="2889360" y="2805120"/>
              <a:ext cx="689040" cy="217440"/>
            </a:xfrm>
            <a:prstGeom prst="rect">
              <a:avLst/>
            </a:prstGeom>
            <a:noFill/>
            <a:ln w="0">
              <a:noFill/>
            </a:ln>
          </p:spPr>
          <p:style>
            <a:lnRef idx="0"/>
            <a:fillRef idx="0"/>
            <a:effectRef idx="0"/>
            <a:fontRef idx="minor"/>
          </p:style>
          <p:txBody>
            <a:bodyPr wrap="none" lIns="90000" rIns="90000" tIns="46800" bIns="4680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808080"/>
                  </a:solidFill>
                  <a:effectLst/>
                  <a:uFillTx/>
                  <a:latin typeface="Frutiger 45 Light"/>
                </a:rPr>
                <a:t>Nebraska</a:t>
              </a:r>
              <a:endParaRPr b="0" lang="en-US" sz="800" strike="noStrike" u="none">
                <a:solidFill>
                  <a:srgbClr val="000000"/>
                </a:solidFill>
                <a:effectLst/>
                <a:uFillTx/>
                <a:latin typeface="Arial Unicode MS"/>
              </a:endParaRPr>
            </a:p>
          </p:txBody>
        </p:sp>
        <p:sp>
          <p:nvSpPr>
            <p:cNvPr id="63" name=""/>
            <p:cNvSpPr/>
            <p:nvPr/>
          </p:nvSpPr>
          <p:spPr>
            <a:xfrm>
              <a:off x="2643120" y="2122560"/>
              <a:ext cx="576360" cy="349200"/>
            </a:xfrm>
            <a:prstGeom prst="rect">
              <a:avLst/>
            </a:prstGeom>
            <a:noFill/>
            <a:ln w="0">
              <a:noFill/>
            </a:ln>
          </p:spPr>
          <p:style>
            <a:lnRef idx="0"/>
            <a:fillRef idx="0"/>
            <a:effectRef idx="0"/>
            <a:fontRef idx="minor"/>
          </p:style>
          <p:txBody>
            <a:bodyPr wrap="none" lIns="90000" rIns="90000" tIns="46800" bIns="4680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808080"/>
                  </a:solidFill>
                  <a:effectLst/>
                  <a:uFillTx/>
                  <a:latin typeface="Frutiger 45 Light"/>
                </a:rPr>
                <a:t>South</a:t>
              </a:r>
              <a:endParaRPr b="0" lang="en-US" sz="800" strike="noStrike" u="none">
                <a:solidFill>
                  <a:srgbClr val="000000"/>
                </a:solidFill>
                <a:effectLst/>
                <a:uFillTx/>
                <a:latin typeface="Arial Unicode MS"/>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808080"/>
                  </a:solidFill>
                  <a:effectLst/>
                  <a:uFillTx/>
                  <a:latin typeface="Frutiger 45 Light"/>
                </a:rPr>
                <a:t>Dakota</a:t>
              </a:r>
              <a:endParaRPr b="0" lang="en-US" sz="800" strike="noStrike" u="none">
                <a:solidFill>
                  <a:srgbClr val="000000"/>
                </a:solidFill>
                <a:effectLst/>
                <a:uFillTx/>
                <a:latin typeface="Arial Unicode MS"/>
              </a:endParaRPr>
            </a:p>
          </p:txBody>
        </p:sp>
        <p:sp>
          <p:nvSpPr>
            <p:cNvPr id="64" name=""/>
            <p:cNvSpPr/>
            <p:nvPr/>
          </p:nvSpPr>
          <p:spPr>
            <a:xfrm>
              <a:off x="4218120" y="2097000"/>
              <a:ext cx="726840" cy="219240"/>
            </a:xfrm>
            <a:prstGeom prst="rect">
              <a:avLst/>
            </a:prstGeom>
            <a:noFill/>
            <a:ln w="0">
              <a:noFill/>
            </a:ln>
          </p:spPr>
          <p:style>
            <a:lnRef idx="0"/>
            <a:fillRef idx="0"/>
            <a:effectRef idx="0"/>
            <a:fontRef idx="minor"/>
          </p:style>
          <p:txBody>
            <a:bodyPr wrap="none" lIns="90000" rIns="90000" tIns="46800" bIns="4680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808080"/>
                  </a:solidFill>
                  <a:effectLst/>
                  <a:uFillTx/>
                  <a:latin typeface="Frutiger 45 Light"/>
                </a:rPr>
                <a:t>Wisconsin</a:t>
              </a:r>
              <a:endParaRPr b="0" lang="en-US" sz="800" strike="noStrike" u="none">
                <a:solidFill>
                  <a:srgbClr val="000000"/>
                </a:solidFill>
                <a:effectLst/>
                <a:uFillTx/>
                <a:latin typeface="Arial Unicode MS"/>
              </a:endParaRPr>
            </a:p>
          </p:txBody>
        </p:sp>
        <p:sp>
          <p:nvSpPr>
            <p:cNvPr id="65" name=""/>
            <p:cNvSpPr/>
            <p:nvPr/>
          </p:nvSpPr>
          <p:spPr>
            <a:xfrm>
              <a:off x="4098960" y="2878200"/>
              <a:ext cx="457200" cy="218880"/>
            </a:xfrm>
            <a:prstGeom prst="rect">
              <a:avLst/>
            </a:prstGeom>
            <a:noFill/>
            <a:ln w="0">
              <a:noFill/>
            </a:ln>
          </p:spPr>
          <p:style>
            <a:lnRef idx="0"/>
            <a:fillRef idx="0"/>
            <a:effectRef idx="0"/>
            <a:fontRef idx="minor"/>
          </p:style>
          <p:txBody>
            <a:bodyPr wrap="none" lIns="90000" rIns="90000" tIns="46800" bIns="4680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808080"/>
                  </a:solidFill>
                  <a:effectLst/>
                  <a:uFillTx/>
                  <a:latin typeface="Frutiger 45 Light"/>
                </a:rPr>
                <a:t>Iowa</a:t>
              </a:r>
              <a:endParaRPr b="0" lang="en-US" sz="800" strike="noStrike" u="none">
                <a:solidFill>
                  <a:srgbClr val="000000"/>
                </a:solidFill>
                <a:effectLst/>
                <a:uFillTx/>
                <a:latin typeface="Arial Unicode MS"/>
              </a:endParaRPr>
            </a:p>
          </p:txBody>
        </p:sp>
        <p:sp>
          <p:nvSpPr>
            <p:cNvPr id="66" name=""/>
            <p:cNvSpPr/>
            <p:nvPr/>
          </p:nvSpPr>
          <p:spPr>
            <a:xfrm>
              <a:off x="4516560" y="3083040"/>
              <a:ext cx="533160" cy="220680"/>
            </a:xfrm>
            <a:prstGeom prst="rect">
              <a:avLst/>
            </a:prstGeom>
            <a:noFill/>
            <a:ln w="0">
              <a:noFill/>
            </a:ln>
          </p:spPr>
          <p:style>
            <a:lnRef idx="0"/>
            <a:fillRef idx="0"/>
            <a:effectRef idx="0"/>
            <a:fontRef idx="minor"/>
          </p:style>
          <p:txBody>
            <a:bodyPr wrap="none" lIns="90000" rIns="90000" tIns="46800" bIns="4680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808080"/>
                  </a:solidFill>
                  <a:effectLst/>
                  <a:uFillTx/>
                  <a:latin typeface="Frutiger 45 Light"/>
                </a:rPr>
                <a:t>Illinois</a:t>
              </a:r>
              <a:endParaRPr b="0" lang="en-US" sz="800" strike="noStrike" u="none">
                <a:solidFill>
                  <a:srgbClr val="000000"/>
                </a:solidFill>
                <a:effectLst/>
                <a:uFillTx/>
                <a:latin typeface="Arial Unicode MS"/>
              </a:endParaRPr>
            </a:p>
          </p:txBody>
        </p:sp>
        <p:sp>
          <p:nvSpPr>
            <p:cNvPr id="67" name=""/>
            <p:cNvSpPr/>
            <p:nvPr/>
          </p:nvSpPr>
          <p:spPr>
            <a:xfrm>
              <a:off x="3600360" y="1565280"/>
              <a:ext cx="800280" cy="1565280"/>
            </a:xfrm>
            <a:custGeom>
              <a:avLst/>
              <a:gdLst/>
              <a:ahLst/>
              <a:rect l="l" t="t" r="r" b="b"/>
              <a:pathLst>
                <a:path w="477" h="965">
                  <a:moveTo>
                    <a:pt x="28" y="964"/>
                  </a:moveTo>
                  <a:lnTo>
                    <a:pt x="16" y="836"/>
                  </a:lnTo>
                  <a:lnTo>
                    <a:pt x="0" y="776"/>
                  </a:lnTo>
                  <a:lnTo>
                    <a:pt x="332" y="428"/>
                  </a:lnTo>
                  <a:lnTo>
                    <a:pt x="316" y="348"/>
                  </a:lnTo>
                  <a:lnTo>
                    <a:pt x="312" y="300"/>
                  </a:lnTo>
                  <a:lnTo>
                    <a:pt x="328" y="244"/>
                  </a:lnTo>
                  <a:lnTo>
                    <a:pt x="368" y="156"/>
                  </a:lnTo>
                  <a:lnTo>
                    <a:pt x="476" y="0"/>
                  </a:lnTo>
                </a:path>
              </a:pathLst>
            </a:custGeom>
            <a:noFill/>
            <a:ln cap="rnd" w="38160">
              <a:solidFill>
                <a:srgbClr val="000000"/>
              </a:solidFill>
              <a:round/>
            </a:ln>
          </p:spPr>
          <p:style>
            <a:lnRef idx="0"/>
            <a:fillRef idx="0"/>
            <a:effectRef idx="0"/>
            <a:fontRef idx="minor"/>
          </p:style>
          <p:txBody>
            <a:bodyPr anchor="t">
              <a:noAutofit/>
            </a:bodyPr>
            <a:p>
              <a:endParaRPr b="0" lang="en-US" sz="2400" strike="noStrike" u="none">
                <a:solidFill>
                  <a:srgbClr val="000000"/>
                </a:solidFill>
                <a:effectLst/>
                <a:uFillTx/>
                <a:latin typeface="Arial Unicode MS"/>
              </a:endParaRPr>
            </a:p>
          </p:txBody>
        </p:sp>
        <p:sp>
          <p:nvSpPr>
            <p:cNvPr id="68" name=""/>
            <p:cNvSpPr/>
            <p:nvPr/>
          </p:nvSpPr>
          <p:spPr>
            <a:xfrm>
              <a:off x="3730680" y="2232000"/>
              <a:ext cx="406440" cy="690480"/>
            </a:xfrm>
            <a:custGeom>
              <a:avLst/>
              <a:gdLst/>
              <a:ahLst/>
              <a:rect l="l" t="t" r="r" b="b"/>
              <a:pathLst>
                <a:path w="285" h="425">
                  <a:moveTo>
                    <a:pt x="0" y="100"/>
                  </a:moveTo>
                  <a:lnTo>
                    <a:pt x="40" y="92"/>
                  </a:lnTo>
                  <a:lnTo>
                    <a:pt x="112" y="0"/>
                  </a:lnTo>
                  <a:lnTo>
                    <a:pt x="256" y="40"/>
                  </a:lnTo>
                  <a:lnTo>
                    <a:pt x="284" y="48"/>
                  </a:lnTo>
                  <a:lnTo>
                    <a:pt x="264" y="156"/>
                  </a:lnTo>
                  <a:lnTo>
                    <a:pt x="244" y="268"/>
                  </a:lnTo>
                  <a:lnTo>
                    <a:pt x="212" y="344"/>
                  </a:lnTo>
                  <a:lnTo>
                    <a:pt x="204" y="424"/>
                  </a:lnTo>
                </a:path>
              </a:pathLst>
            </a:custGeom>
            <a:noFill/>
            <a:ln cap="rnd" w="38160">
              <a:solidFill>
                <a:srgbClr val="000000"/>
              </a:solidFill>
              <a:round/>
            </a:ln>
          </p:spPr>
          <p:style>
            <a:lnRef idx="0"/>
            <a:fillRef idx="0"/>
            <a:effectRef idx="0"/>
            <a:fontRef idx="minor"/>
          </p:style>
          <p:txBody>
            <a:bodyPr anchor="t">
              <a:noAutofit/>
            </a:bodyPr>
            <a:p>
              <a:endParaRPr b="0" lang="en-US" sz="2400" strike="noStrike" u="none">
                <a:solidFill>
                  <a:srgbClr val="000000"/>
                </a:solidFill>
                <a:effectLst/>
                <a:uFillTx/>
                <a:latin typeface="Arial Unicode MS"/>
              </a:endParaRPr>
            </a:p>
          </p:txBody>
        </p:sp>
        <p:sp>
          <p:nvSpPr>
            <p:cNvPr id="69" name=""/>
            <p:cNvSpPr/>
            <p:nvPr/>
          </p:nvSpPr>
          <p:spPr>
            <a:xfrm>
              <a:off x="4184640" y="1635120"/>
              <a:ext cx="798480" cy="216000"/>
            </a:xfrm>
            <a:custGeom>
              <a:avLst/>
              <a:gdLst/>
              <a:ahLst/>
              <a:rect l="l" t="t" r="r" b="b"/>
              <a:pathLst>
                <a:path w="477" h="133">
                  <a:moveTo>
                    <a:pt x="0" y="0"/>
                  </a:moveTo>
                  <a:lnTo>
                    <a:pt x="20" y="96"/>
                  </a:lnTo>
                  <a:lnTo>
                    <a:pt x="72" y="132"/>
                  </a:lnTo>
                  <a:lnTo>
                    <a:pt x="164" y="128"/>
                  </a:lnTo>
                  <a:lnTo>
                    <a:pt x="476" y="92"/>
                  </a:lnTo>
                </a:path>
              </a:pathLst>
            </a:custGeom>
            <a:noFill/>
            <a:ln cap="rnd" w="38160">
              <a:solidFill>
                <a:srgbClr val="000000"/>
              </a:solidFill>
              <a:round/>
            </a:ln>
          </p:spPr>
          <p:style>
            <a:lnRef idx="0"/>
            <a:fillRef idx="0"/>
            <a:effectRef idx="0"/>
            <a:fontRef idx="minor"/>
          </p:style>
          <p:txBody>
            <a:bodyPr anchor="t">
              <a:noAutofit/>
            </a:bodyPr>
            <a:p>
              <a:endParaRPr b="0" lang="en-US" sz="2400" strike="noStrike" u="none">
                <a:solidFill>
                  <a:srgbClr val="000000"/>
                </a:solidFill>
                <a:effectLst/>
                <a:uFillTx/>
                <a:latin typeface="Arial Unicode MS"/>
              </a:endParaRPr>
            </a:p>
          </p:txBody>
        </p:sp>
        <p:sp>
          <p:nvSpPr>
            <p:cNvPr id="70" name=""/>
            <p:cNvSpPr/>
            <p:nvPr/>
          </p:nvSpPr>
          <p:spPr>
            <a:xfrm>
              <a:off x="4083120" y="1643040"/>
              <a:ext cx="196920" cy="104760"/>
            </a:xfrm>
            <a:custGeom>
              <a:avLst/>
              <a:gdLst/>
              <a:ahLst/>
              <a:rect l="l" t="t" r="r" b="b"/>
              <a:pathLst>
                <a:path w="117" h="65">
                  <a:moveTo>
                    <a:pt x="0" y="64"/>
                  </a:moveTo>
                  <a:lnTo>
                    <a:pt x="36" y="36"/>
                  </a:lnTo>
                  <a:lnTo>
                    <a:pt x="60" y="24"/>
                  </a:lnTo>
                  <a:lnTo>
                    <a:pt x="104" y="20"/>
                  </a:lnTo>
                  <a:lnTo>
                    <a:pt x="116" y="0"/>
                  </a:lnTo>
                </a:path>
              </a:pathLst>
            </a:custGeom>
            <a:noFill/>
            <a:ln cap="rnd" w="38160">
              <a:solidFill>
                <a:srgbClr val="000000"/>
              </a:solidFill>
              <a:round/>
            </a:ln>
          </p:spPr>
          <p:style>
            <a:lnRef idx="0"/>
            <a:fillRef idx="0"/>
            <a:effectRef idx="0"/>
            <a:fontRef idx="minor"/>
          </p:style>
          <p:txBody>
            <a:bodyPr anchor="t">
              <a:noAutofit/>
            </a:bodyPr>
            <a:p>
              <a:endParaRPr b="0" lang="en-US" sz="2400" strike="noStrike" u="none">
                <a:solidFill>
                  <a:srgbClr val="000000"/>
                </a:solidFill>
                <a:effectLst/>
                <a:uFillTx/>
                <a:latin typeface="Arial Unicode MS"/>
              </a:endParaRPr>
            </a:p>
          </p:txBody>
        </p:sp>
        <p:sp>
          <p:nvSpPr>
            <p:cNvPr id="71" name=""/>
            <p:cNvSpPr/>
            <p:nvPr/>
          </p:nvSpPr>
          <p:spPr>
            <a:xfrm>
              <a:off x="4114800" y="2486160"/>
              <a:ext cx="396720" cy="0"/>
            </a:xfrm>
            <a:prstGeom prst="line">
              <a:avLst/>
            </a:prstGeom>
            <a:ln cap="rnd" w="381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72" name=""/>
            <p:cNvSpPr/>
            <p:nvPr/>
          </p:nvSpPr>
          <p:spPr>
            <a:xfrm>
              <a:off x="4157640" y="2271600"/>
              <a:ext cx="363600" cy="60480"/>
            </a:xfrm>
            <a:custGeom>
              <a:avLst/>
              <a:gdLst/>
              <a:ahLst/>
              <a:rect l="l" t="t" r="r" b="b"/>
              <a:pathLst>
                <a:path w="217" h="37">
                  <a:moveTo>
                    <a:pt x="0" y="0"/>
                  </a:moveTo>
                  <a:lnTo>
                    <a:pt x="116" y="24"/>
                  </a:lnTo>
                  <a:lnTo>
                    <a:pt x="216" y="36"/>
                  </a:lnTo>
                </a:path>
              </a:pathLst>
            </a:custGeom>
            <a:noFill/>
            <a:ln cap="rnd" w="38160">
              <a:solidFill>
                <a:srgbClr val="000000"/>
              </a:solidFill>
              <a:round/>
            </a:ln>
          </p:spPr>
          <p:style>
            <a:lnRef idx="0"/>
            <a:fillRef idx="0"/>
            <a:effectRef idx="0"/>
            <a:fontRef idx="minor"/>
          </p:style>
          <p:txBody>
            <a:bodyPr tIns="14760" bIns="14760" anchor="t">
              <a:noAutofit/>
            </a:bodyPr>
            <a:p>
              <a:endParaRPr b="0" lang="en-US" sz="2400" strike="noStrike" u="none">
                <a:solidFill>
                  <a:srgbClr val="000000"/>
                </a:solidFill>
                <a:effectLst/>
                <a:uFillTx/>
                <a:latin typeface="Arial Unicode MS"/>
              </a:endParaRPr>
            </a:p>
          </p:txBody>
        </p:sp>
        <p:sp>
          <p:nvSpPr>
            <p:cNvPr id="73" name=""/>
            <p:cNvSpPr/>
            <p:nvPr/>
          </p:nvSpPr>
          <p:spPr>
            <a:xfrm>
              <a:off x="4446720" y="1847880"/>
              <a:ext cx="115920" cy="163440"/>
            </a:xfrm>
            <a:prstGeom prst="line">
              <a:avLst/>
            </a:prstGeom>
            <a:ln cap="rnd" w="381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74" name=""/>
            <p:cNvSpPr/>
            <p:nvPr/>
          </p:nvSpPr>
          <p:spPr>
            <a:xfrm>
              <a:off x="4137120" y="2058840"/>
              <a:ext cx="284040" cy="84240"/>
            </a:xfrm>
            <a:custGeom>
              <a:avLst/>
              <a:gdLst/>
              <a:ahLst/>
              <a:rect l="l" t="t" r="r" b="b"/>
              <a:pathLst>
                <a:path w="169" h="53">
                  <a:moveTo>
                    <a:pt x="0" y="52"/>
                  </a:moveTo>
                  <a:lnTo>
                    <a:pt x="36" y="32"/>
                  </a:lnTo>
                  <a:lnTo>
                    <a:pt x="168" y="0"/>
                  </a:lnTo>
                </a:path>
              </a:pathLst>
            </a:custGeom>
            <a:noFill/>
            <a:ln cap="rnd" w="38160">
              <a:solidFill>
                <a:srgbClr val="000000"/>
              </a:solidFill>
              <a:round/>
            </a:ln>
          </p:spPr>
          <p:style>
            <a:lnRef idx="0"/>
            <a:fillRef idx="0"/>
            <a:effectRef idx="0"/>
            <a:fontRef idx="minor"/>
          </p:style>
          <p:txBody>
            <a:bodyPr tIns="38520" bIns="38520" anchor="t">
              <a:noAutofit/>
            </a:bodyPr>
            <a:p>
              <a:endParaRPr b="0" lang="en-US" sz="2400" strike="noStrike" u="none">
                <a:solidFill>
                  <a:srgbClr val="000000"/>
                </a:solidFill>
                <a:effectLst/>
                <a:uFillTx/>
                <a:latin typeface="Arial Unicode MS"/>
              </a:endParaRPr>
            </a:p>
          </p:txBody>
        </p:sp>
        <p:sp>
          <p:nvSpPr>
            <p:cNvPr id="75" name=""/>
            <p:cNvSpPr/>
            <p:nvPr/>
          </p:nvSpPr>
          <p:spPr>
            <a:xfrm>
              <a:off x="3675240" y="1889280"/>
              <a:ext cx="284040" cy="264960"/>
            </a:xfrm>
            <a:custGeom>
              <a:avLst/>
              <a:gdLst/>
              <a:ahLst/>
              <a:rect l="l" t="t" r="r" b="b"/>
              <a:pathLst>
                <a:path w="169" h="165">
                  <a:moveTo>
                    <a:pt x="12" y="164"/>
                  </a:moveTo>
                  <a:lnTo>
                    <a:pt x="0" y="136"/>
                  </a:lnTo>
                  <a:lnTo>
                    <a:pt x="16" y="96"/>
                  </a:lnTo>
                  <a:lnTo>
                    <a:pt x="168" y="32"/>
                  </a:lnTo>
                  <a:lnTo>
                    <a:pt x="168" y="0"/>
                  </a:lnTo>
                </a:path>
              </a:pathLst>
            </a:custGeom>
            <a:noFill/>
            <a:ln cap="rnd" w="38160">
              <a:solidFill>
                <a:srgbClr val="000000"/>
              </a:solidFill>
              <a:round/>
            </a:ln>
          </p:spPr>
          <p:style>
            <a:lnRef idx="0"/>
            <a:fillRef idx="0"/>
            <a:effectRef idx="0"/>
            <a:fontRef idx="minor"/>
          </p:style>
          <p:txBody>
            <a:bodyPr anchor="t">
              <a:noAutofit/>
            </a:bodyPr>
            <a:p>
              <a:endParaRPr b="0" lang="en-US" sz="2400" strike="noStrike" u="none">
                <a:solidFill>
                  <a:srgbClr val="000000"/>
                </a:solidFill>
                <a:effectLst/>
                <a:uFillTx/>
                <a:latin typeface="Arial Unicode MS"/>
              </a:endParaRPr>
            </a:p>
          </p:txBody>
        </p:sp>
        <p:sp>
          <p:nvSpPr>
            <p:cNvPr id="76" name=""/>
            <p:cNvSpPr/>
            <p:nvPr/>
          </p:nvSpPr>
          <p:spPr>
            <a:xfrm>
              <a:off x="3881520" y="1959120"/>
              <a:ext cx="110880" cy="126720"/>
            </a:xfrm>
            <a:custGeom>
              <a:avLst/>
              <a:gdLst/>
              <a:ahLst/>
              <a:rect l="l" t="t" r="r" b="b"/>
              <a:pathLst>
                <a:path w="65" h="77">
                  <a:moveTo>
                    <a:pt x="44" y="0"/>
                  </a:moveTo>
                  <a:lnTo>
                    <a:pt x="64" y="24"/>
                  </a:lnTo>
                  <a:lnTo>
                    <a:pt x="52" y="52"/>
                  </a:lnTo>
                  <a:lnTo>
                    <a:pt x="36" y="64"/>
                  </a:lnTo>
                  <a:lnTo>
                    <a:pt x="0" y="76"/>
                  </a:lnTo>
                </a:path>
              </a:pathLst>
            </a:custGeom>
            <a:noFill/>
            <a:ln cap="rnd" w="38160">
              <a:solidFill>
                <a:srgbClr val="000000"/>
              </a:solidFill>
              <a:round/>
            </a:ln>
          </p:spPr>
          <p:style>
            <a:lnRef idx="0"/>
            <a:fillRef idx="0"/>
            <a:effectRef idx="0"/>
            <a:fontRef idx="minor"/>
          </p:style>
          <p:txBody>
            <a:bodyPr anchor="t">
              <a:noAutofit/>
            </a:bodyPr>
            <a:p>
              <a:endParaRPr b="0" lang="en-US" sz="2400" strike="noStrike" u="none">
                <a:solidFill>
                  <a:srgbClr val="000000"/>
                </a:solidFill>
                <a:effectLst/>
                <a:uFillTx/>
                <a:latin typeface="Arial Unicode MS"/>
              </a:endParaRPr>
            </a:p>
          </p:txBody>
        </p:sp>
        <p:sp>
          <p:nvSpPr>
            <p:cNvPr id="77" name=""/>
            <p:cNvSpPr/>
            <p:nvPr/>
          </p:nvSpPr>
          <p:spPr>
            <a:xfrm>
              <a:off x="3983040" y="2038320"/>
              <a:ext cx="144360" cy="0"/>
            </a:xfrm>
            <a:prstGeom prst="line">
              <a:avLst/>
            </a:prstGeom>
            <a:ln cap="rnd" w="381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78" name=""/>
            <p:cNvSpPr/>
            <p:nvPr/>
          </p:nvSpPr>
          <p:spPr>
            <a:xfrm>
              <a:off x="2419200" y="2916360"/>
              <a:ext cx="925560" cy="264960"/>
            </a:xfrm>
            <a:prstGeom prst="rect">
              <a:avLst/>
            </a:prstGeom>
            <a:no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Unicode MS"/>
              </a:endParaRPr>
            </a:p>
          </p:txBody>
        </p:sp>
        <p:sp>
          <p:nvSpPr>
            <p:cNvPr id="79" name=""/>
            <p:cNvSpPr/>
            <p:nvPr/>
          </p:nvSpPr>
          <p:spPr>
            <a:xfrm>
              <a:off x="4056120" y="2787480"/>
              <a:ext cx="15840" cy="1800"/>
            </a:xfrm>
            <a:custGeom>
              <a:avLst/>
              <a:gdLst/>
              <a:ahLst/>
              <a:rect l="l" t="t" r="r" b="b"/>
              <a:pathLst>
                <a:path w="9" h="1">
                  <a:moveTo>
                    <a:pt x="8" y="0"/>
                  </a:moveTo>
                  <a:lnTo>
                    <a:pt x="0" y="0"/>
                  </a:lnTo>
                  <a:lnTo>
                    <a:pt x="8" y="0"/>
                  </a:lnTo>
                </a:path>
              </a:pathLst>
            </a:custGeom>
            <a:solidFill>
              <a:srgbClr val="4c4c4c"/>
            </a:solidFill>
            <a:ln w="0">
              <a:no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Arial Unicode MS"/>
              </a:endParaRPr>
            </a:p>
          </p:txBody>
        </p:sp>
        <p:sp>
          <p:nvSpPr>
            <p:cNvPr id="80" name=""/>
            <p:cNvSpPr/>
            <p:nvPr/>
          </p:nvSpPr>
          <p:spPr>
            <a:xfrm>
              <a:off x="3495600" y="3381480"/>
              <a:ext cx="150840" cy="145800"/>
            </a:xfrm>
            <a:prstGeom prst="can">
              <a:avLst>
                <a:gd name="adj" fmla="val 25000"/>
              </a:avLst>
            </a:prstGeom>
            <a:solidFill>
              <a:srgbClr val="095ba6"/>
            </a:solidFill>
            <a:ln w="9360">
              <a:solidFill>
                <a:srgbClr val="000000"/>
              </a:solidFill>
              <a:miter/>
            </a:ln>
          </p:spPr>
          <p:style>
            <a:lnRef idx="0"/>
            <a:fillRef idx="0"/>
            <a:effectRef idx="0"/>
            <a:fontRef idx="minor"/>
          </p:style>
          <p:txBody>
            <a:bodyPr wrap="none" lIns="90000" rIns="90000" tIns="44640" bIns="44640" anchor="ctr">
              <a:noAutofit/>
            </a:bodyPr>
            <a:p>
              <a:endParaRPr b="0" lang="en-US" sz="2400" strike="noStrike" u="none">
                <a:solidFill>
                  <a:srgbClr val="000000"/>
                </a:solidFill>
                <a:effectLst/>
                <a:uFillTx/>
                <a:latin typeface="Arial Unicode MS"/>
              </a:endParaRPr>
            </a:p>
          </p:txBody>
        </p:sp>
        <p:sp>
          <p:nvSpPr>
            <p:cNvPr id="81" name=""/>
            <p:cNvSpPr/>
            <p:nvPr/>
          </p:nvSpPr>
          <p:spPr>
            <a:xfrm>
              <a:off x="4127400" y="2527200"/>
              <a:ext cx="150840" cy="144720"/>
            </a:xfrm>
            <a:prstGeom prst="can">
              <a:avLst>
                <a:gd name="adj" fmla="val 25000"/>
              </a:avLst>
            </a:prstGeom>
            <a:solidFill>
              <a:srgbClr val="095ba6"/>
            </a:solidFill>
            <a:ln w="9360">
              <a:solidFill>
                <a:srgbClr val="000000"/>
              </a:solidFill>
              <a:miter/>
            </a:ln>
          </p:spPr>
          <p:style>
            <a:lnRef idx="0"/>
            <a:fillRef idx="0"/>
            <a:effectRef idx="0"/>
            <a:fontRef idx="minor"/>
          </p:style>
          <p:txBody>
            <a:bodyPr wrap="none" lIns="90000" rIns="90000" tIns="43920" bIns="43920" anchor="ctr">
              <a:noAutofit/>
            </a:bodyPr>
            <a:p>
              <a:endParaRPr b="0" lang="en-US" sz="2400" strike="noStrike" u="none">
                <a:solidFill>
                  <a:srgbClr val="000000"/>
                </a:solidFill>
                <a:effectLst/>
                <a:uFillTx/>
                <a:latin typeface="Arial Unicode MS"/>
              </a:endParaRPr>
            </a:p>
          </p:txBody>
        </p:sp>
        <p:sp>
          <p:nvSpPr>
            <p:cNvPr id="82" name=""/>
            <p:cNvSpPr/>
            <p:nvPr/>
          </p:nvSpPr>
          <p:spPr>
            <a:xfrm>
              <a:off x="3992400" y="2941560"/>
              <a:ext cx="147960" cy="144720"/>
            </a:xfrm>
            <a:prstGeom prst="can">
              <a:avLst>
                <a:gd name="adj" fmla="val 25000"/>
              </a:avLst>
            </a:prstGeom>
            <a:solidFill>
              <a:srgbClr val="095ba6"/>
            </a:solidFill>
            <a:ln w="9360">
              <a:solidFill>
                <a:srgbClr val="000000"/>
              </a:solidFill>
              <a:miter/>
            </a:ln>
          </p:spPr>
          <p:style>
            <a:lnRef idx="0"/>
            <a:fillRef idx="0"/>
            <a:effectRef idx="0"/>
            <a:fontRef idx="minor"/>
          </p:style>
          <p:txBody>
            <a:bodyPr wrap="none" lIns="90000" rIns="90000" tIns="43920" bIns="43920" anchor="ctr">
              <a:noAutofit/>
            </a:bodyPr>
            <a:p>
              <a:endParaRPr b="0" lang="en-US" sz="2400" strike="noStrike" u="none">
                <a:solidFill>
                  <a:srgbClr val="000000"/>
                </a:solidFill>
                <a:effectLst/>
                <a:uFillTx/>
                <a:latin typeface="Arial Unicode MS"/>
              </a:endParaRPr>
            </a:p>
          </p:txBody>
        </p:sp>
        <p:sp>
          <p:nvSpPr>
            <p:cNvPr id="83" name=""/>
            <p:cNvSpPr/>
            <p:nvPr/>
          </p:nvSpPr>
          <p:spPr>
            <a:xfrm>
              <a:off x="1879560" y="3260880"/>
              <a:ext cx="1365120" cy="555480"/>
            </a:xfrm>
            <a:prstGeom prst="ellipse">
              <a:avLst/>
            </a:prstGeom>
            <a:solidFill>
              <a:srgbClr val="99fa9c">
                <a:alpha val="50000"/>
              </a:srgbClr>
            </a:solidFill>
            <a:ln w="9360">
              <a:solidFill>
                <a:srgbClr val="80808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Arial Unicode MS"/>
              </a:endParaRPr>
            </a:p>
          </p:txBody>
        </p:sp>
        <p:sp>
          <p:nvSpPr>
            <p:cNvPr id="84" name=""/>
            <p:cNvSpPr/>
            <p:nvPr/>
          </p:nvSpPr>
          <p:spPr>
            <a:xfrm>
              <a:off x="2576520" y="3892680"/>
              <a:ext cx="1636560" cy="645840"/>
            </a:xfrm>
            <a:prstGeom prst="ellipse">
              <a:avLst/>
            </a:prstGeom>
            <a:solidFill>
              <a:srgbClr val="99fa9c">
                <a:alpha val="50000"/>
              </a:srgbClr>
            </a:solidFill>
            <a:ln w="9360">
              <a:solidFill>
                <a:srgbClr val="80808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Unicode MS"/>
              </a:endParaRPr>
            </a:p>
          </p:txBody>
        </p:sp>
        <p:sp>
          <p:nvSpPr>
            <p:cNvPr id="85" name=""/>
            <p:cNvSpPr/>
            <p:nvPr/>
          </p:nvSpPr>
          <p:spPr>
            <a:xfrm>
              <a:off x="2649600" y="1463760"/>
              <a:ext cx="576360" cy="350640"/>
            </a:xfrm>
            <a:prstGeom prst="rect">
              <a:avLst/>
            </a:prstGeom>
            <a:noFill/>
            <a:ln w="0">
              <a:noFill/>
            </a:ln>
          </p:spPr>
          <p:style>
            <a:lnRef idx="0"/>
            <a:fillRef idx="0"/>
            <a:effectRef idx="0"/>
            <a:fontRef idx="minor"/>
          </p:style>
          <p:txBody>
            <a:bodyPr wrap="none" lIns="90000" rIns="90000" tIns="46800" bIns="4680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808080"/>
                  </a:solidFill>
                  <a:effectLst/>
                  <a:uFillTx/>
                  <a:latin typeface="Frutiger 45 Light"/>
                </a:rPr>
                <a:t>North</a:t>
              </a:r>
              <a:endParaRPr b="0" lang="en-US" sz="800" strike="noStrike" u="none">
                <a:solidFill>
                  <a:srgbClr val="000000"/>
                </a:solidFill>
                <a:effectLst/>
                <a:uFillTx/>
                <a:latin typeface="Arial Unicode MS"/>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808080"/>
                  </a:solidFill>
                  <a:effectLst/>
                  <a:uFillTx/>
                  <a:latin typeface="Frutiger 45 Light"/>
                </a:rPr>
                <a:t>Dakota</a:t>
              </a:r>
              <a:endParaRPr b="0" lang="en-US" sz="800" strike="noStrike" u="none">
                <a:solidFill>
                  <a:srgbClr val="000000"/>
                </a:solidFill>
                <a:effectLst/>
                <a:uFillTx/>
                <a:latin typeface="Arial Unicode MS"/>
              </a:endParaRPr>
            </a:p>
          </p:txBody>
        </p:sp>
        <p:sp>
          <p:nvSpPr>
            <p:cNvPr id="86" name=""/>
            <p:cNvSpPr/>
            <p:nvPr/>
          </p:nvSpPr>
          <p:spPr>
            <a:xfrm>
              <a:off x="1542960" y="1370160"/>
              <a:ext cx="760680" cy="220680"/>
            </a:xfrm>
            <a:prstGeom prst="rect">
              <a:avLst/>
            </a:prstGeom>
            <a:noFill/>
            <a:ln w="0">
              <a:noFill/>
            </a:ln>
          </p:spPr>
          <p:style>
            <a:lnRef idx="0"/>
            <a:fillRef idx="0"/>
            <a:effectRef idx="0"/>
            <a:fontRef idx="minor"/>
          </p:style>
          <p:txBody>
            <a:bodyPr wrap="none" lIns="90000" rIns="90000" tIns="46800" bIns="4680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808080"/>
                  </a:solidFill>
                  <a:effectLst/>
                  <a:uFillTx/>
                  <a:latin typeface="Frutiger 45 Light"/>
                </a:rPr>
                <a:t>Montana</a:t>
              </a:r>
              <a:endParaRPr b="0" lang="en-US" sz="800" strike="noStrike" u="none">
                <a:solidFill>
                  <a:srgbClr val="000000"/>
                </a:solidFill>
                <a:effectLst/>
                <a:uFillTx/>
                <a:latin typeface="Arial Unicode MS"/>
              </a:endParaRPr>
            </a:p>
          </p:txBody>
        </p:sp>
        <p:sp>
          <p:nvSpPr>
            <p:cNvPr id="87" name=""/>
            <p:cNvSpPr/>
            <p:nvPr/>
          </p:nvSpPr>
          <p:spPr>
            <a:xfrm>
              <a:off x="1558800" y="2139840"/>
              <a:ext cx="579600" cy="351000"/>
            </a:xfrm>
            <a:prstGeom prst="rect">
              <a:avLst/>
            </a:prstGeom>
            <a:noFill/>
            <a:ln w="0">
              <a:noFill/>
            </a:ln>
          </p:spPr>
          <p:style>
            <a:lnRef idx="0"/>
            <a:fillRef idx="0"/>
            <a:effectRef idx="0"/>
            <a:fontRef idx="minor"/>
          </p:style>
          <p:txBody>
            <a:bodyPr wrap="none" lIns="90000" rIns="90000" tIns="46800" bIns="4680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808080"/>
                  </a:solidFill>
                  <a:effectLst/>
                  <a:uFillTx/>
                  <a:latin typeface="Frutiger 45 Light"/>
                </a:rPr>
                <a:t>Wyoming</a:t>
              </a:r>
              <a:endParaRPr b="0" lang="en-US" sz="800" strike="noStrike" u="none">
                <a:solidFill>
                  <a:srgbClr val="000000"/>
                </a:solidFill>
                <a:effectLst/>
                <a:uFillTx/>
                <a:latin typeface="Arial Unicode MS"/>
              </a:endParaRPr>
            </a:p>
          </p:txBody>
        </p:sp>
        <p:sp>
          <p:nvSpPr>
            <p:cNvPr id="88" name=""/>
            <p:cNvSpPr/>
            <p:nvPr/>
          </p:nvSpPr>
          <p:spPr>
            <a:xfrm>
              <a:off x="1517760" y="4267080"/>
              <a:ext cx="576000" cy="351000"/>
            </a:xfrm>
            <a:prstGeom prst="rect">
              <a:avLst/>
            </a:prstGeom>
            <a:noFill/>
            <a:ln w="0">
              <a:noFill/>
            </a:ln>
          </p:spPr>
          <p:style>
            <a:lnRef idx="0"/>
            <a:fillRef idx="0"/>
            <a:effectRef idx="0"/>
            <a:fontRef idx="minor"/>
          </p:style>
          <p:txBody>
            <a:bodyPr wrap="none" lIns="90000" rIns="90000" tIns="46800" bIns="4680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808080"/>
                  </a:solidFill>
                  <a:effectLst/>
                  <a:uFillTx/>
                  <a:latin typeface="Frutiger 45 Light"/>
                </a:rPr>
                <a:t>New Mexico</a:t>
              </a:r>
              <a:endParaRPr b="0" lang="en-US" sz="800" strike="noStrike" u="none">
                <a:solidFill>
                  <a:srgbClr val="000000"/>
                </a:solidFill>
                <a:effectLst/>
                <a:uFillTx/>
                <a:latin typeface="Arial Unicode MS"/>
              </a:endParaRPr>
            </a:p>
          </p:txBody>
        </p:sp>
        <p:sp>
          <p:nvSpPr>
            <p:cNvPr id="89" name=""/>
            <p:cNvSpPr/>
            <p:nvPr/>
          </p:nvSpPr>
          <p:spPr>
            <a:xfrm>
              <a:off x="2104920" y="4630680"/>
              <a:ext cx="1462320" cy="789120"/>
            </a:xfrm>
            <a:prstGeom prst="ellipse">
              <a:avLst/>
            </a:prstGeom>
            <a:solidFill>
              <a:srgbClr val="99fa9c">
                <a:alpha val="50000"/>
              </a:srgbClr>
            </a:solidFill>
            <a:ln w="9360">
              <a:solidFill>
                <a:srgbClr val="80808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Unicode MS"/>
              </a:endParaRPr>
            </a:p>
          </p:txBody>
        </p:sp>
        <p:sp>
          <p:nvSpPr>
            <p:cNvPr id="90" name=""/>
            <p:cNvSpPr/>
            <p:nvPr/>
          </p:nvSpPr>
          <p:spPr>
            <a:xfrm>
              <a:off x="2340000" y="4722840"/>
              <a:ext cx="463680" cy="674640"/>
            </a:xfrm>
            <a:custGeom>
              <a:avLst/>
              <a:gdLst/>
              <a:ahLst/>
              <a:rect l="l" t="t" r="r" b="b"/>
              <a:pathLst>
                <a:path w="277" h="417">
                  <a:moveTo>
                    <a:pt x="272" y="416"/>
                  </a:moveTo>
                  <a:lnTo>
                    <a:pt x="276" y="324"/>
                  </a:lnTo>
                  <a:lnTo>
                    <a:pt x="72" y="0"/>
                  </a:lnTo>
                  <a:lnTo>
                    <a:pt x="0" y="68"/>
                  </a:lnTo>
                  <a:lnTo>
                    <a:pt x="12" y="128"/>
                  </a:lnTo>
                  <a:lnTo>
                    <a:pt x="16" y="192"/>
                  </a:lnTo>
                  <a:lnTo>
                    <a:pt x="24" y="224"/>
                  </a:lnTo>
                  <a:lnTo>
                    <a:pt x="20" y="296"/>
                  </a:lnTo>
                  <a:lnTo>
                    <a:pt x="60" y="336"/>
                  </a:lnTo>
                  <a:lnTo>
                    <a:pt x="76" y="376"/>
                  </a:lnTo>
                  <a:lnTo>
                    <a:pt x="76" y="320"/>
                  </a:lnTo>
                  <a:lnTo>
                    <a:pt x="180" y="264"/>
                  </a:lnTo>
                  <a:lnTo>
                    <a:pt x="172" y="240"/>
                  </a:lnTo>
                  <a:lnTo>
                    <a:pt x="184" y="192"/>
                  </a:lnTo>
                </a:path>
              </a:pathLst>
            </a:custGeom>
            <a:noFill/>
            <a:ln cap="rnd" w="38160">
              <a:solidFill>
                <a:srgbClr val="000000"/>
              </a:solidFill>
              <a:round/>
            </a:ln>
          </p:spPr>
          <p:style>
            <a:lnRef idx="0"/>
            <a:fillRef idx="0"/>
            <a:effectRef idx="0"/>
            <a:fontRef idx="minor"/>
          </p:style>
          <p:txBody>
            <a:bodyPr anchor="t">
              <a:noAutofit/>
            </a:bodyPr>
            <a:p>
              <a:endParaRPr b="0" lang="en-US" sz="2400" strike="noStrike" u="none">
                <a:solidFill>
                  <a:srgbClr val="000000"/>
                </a:solidFill>
                <a:effectLst/>
                <a:uFillTx/>
                <a:latin typeface="Arial Unicode MS"/>
              </a:endParaRPr>
            </a:p>
          </p:txBody>
        </p:sp>
        <p:sp>
          <p:nvSpPr>
            <p:cNvPr id="91" name=""/>
            <p:cNvSpPr/>
            <p:nvPr/>
          </p:nvSpPr>
          <p:spPr>
            <a:xfrm>
              <a:off x="2733840" y="4132440"/>
              <a:ext cx="136440" cy="242640"/>
            </a:xfrm>
            <a:custGeom>
              <a:avLst/>
              <a:gdLst/>
              <a:ahLst/>
              <a:rect l="l" t="t" r="r" b="b"/>
              <a:pathLst>
                <a:path w="81" h="149">
                  <a:moveTo>
                    <a:pt x="4" y="148"/>
                  </a:moveTo>
                  <a:lnTo>
                    <a:pt x="0" y="72"/>
                  </a:lnTo>
                  <a:lnTo>
                    <a:pt x="80" y="0"/>
                  </a:lnTo>
                </a:path>
              </a:pathLst>
            </a:custGeom>
            <a:noFill/>
            <a:ln cap="rnd" w="38160">
              <a:solidFill>
                <a:srgbClr val="000000"/>
              </a:solidFill>
              <a:round/>
            </a:ln>
          </p:spPr>
          <p:style>
            <a:lnRef idx="0"/>
            <a:fillRef idx="0"/>
            <a:effectRef idx="0"/>
            <a:fontRef idx="minor"/>
          </p:style>
          <p:txBody>
            <a:bodyPr anchor="t">
              <a:noAutofit/>
            </a:bodyPr>
            <a:p>
              <a:endParaRPr b="0" lang="en-US" sz="2400" strike="noStrike" u="none">
                <a:solidFill>
                  <a:srgbClr val="000000"/>
                </a:solidFill>
                <a:effectLst/>
                <a:uFillTx/>
                <a:latin typeface="Arial Unicode MS"/>
              </a:endParaRPr>
            </a:p>
          </p:txBody>
        </p:sp>
        <p:sp>
          <p:nvSpPr>
            <p:cNvPr id="92" name=""/>
            <p:cNvSpPr/>
            <p:nvPr/>
          </p:nvSpPr>
          <p:spPr>
            <a:xfrm>
              <a:off x="2828880" y="4210200"/>
              <a:ext cx="405000" cy="142560"/>
            </a:xfrm>
            <a:custGeom>
              <a:avLst/>
              <a:gdLst/>
              <a:ahLst/>
              <a:rect l="l" t="t" r="r" b="b"/>
              <a:pathLst>
                <a:path w="241" h="89">
                  <a:moveTo>
                    <a:pt x="0" y="0"/>
                  </a:moveTo>
                  <a:lnTo>
                    <a:pt x="64" y="36"/>
                  </a:lnTo>
                  <a:lnTo>
                    <a:pt x="168" y="76"/>
                  </a:lnTo>
                  <a:lnTo>
                    <a:pt x="240" y="88"/>
                  </a:lnTo>
                </a:path>
              </a:pathLst>
            </a:custGeom>
            <a:noFill/>
            <a:ln cap="rnd" w="38160">
              <a:solidFill>
                <a:srgbClr val="000000"/>
              </a:solidFill>
              <a:round/>
            </a:ln>
          </p:spPr>
          <p:style>
            <a:lnRef idx="0"/>
            <a:fillRef idx="0"/>
            <a:effectRef idx="0"/>
            <a:fontRef idx="minor"/>
          </p:style>
          <p:txBody>
            <a:bodyPr anchor="t">
              <a:noAutofit/>
            </a:bodyPr>
            <a:p>
              <a:endParaRPr b="0" lang="en-US" sz="2400" strike="noStrike" u="none">
                <a:solidFill>
                  <a:srgbClr val="000000"/>
                </a:solidFill>
                <a:effectLst/>
                <a:uFillTx/>
                <a:latin typeface="Arial Unicode MS"/>
              </a:endParaRPr>
            </a:p>
          </p:txBody>
        </p:sp>
        <p:sp>
          <p:nvSpPr>
            <p:cNvPr id="93" name=""/>
            <p:cNvSpPr/>
            <p:nvPr/>
          </p:nvSpPr>
          <p:spPr>
            <a:xfrm flipV="1">
              <a:off x="2673360" y="3852720"/>
              <a:ext cx="384120" cy="82800"/>
            </a:xfrm>
            <a:prstGeom prst="line">
              <a:avLst/>
            </a:prstGeom>
            <a:ln cap="rnd" w="38160">
              <a:solidFill>
                <a:srgbClr val="000000"/>
              </a:solidFill>
              <a:miter/>
            </a:ln>
          </p:spPr>
          <p:style>
            <a:lnRef idx="0"/>
            <a:fillRef idx="0"/>
            <a:effectRef idx="0"/>
            <a:fontRef idx="minor"/>
          </p:style>
          <p:txBody>
            <a:bodyPr lIns="90000" rIns="90000" tIns="36000" bIns="36000" anchor="t">
              <a:noAutofit/>
            </a:bodyPr>
            <a:p>
              <a:endParaRPr b="0" lang="en-US" sz="2400" strike="noStrike" u="none">
                <a:solidFill>
                  <a:srgbClr val="000000"/>
                </a:solidFill>
                <a:effectLst/>
                <a:uFillTx/>
                <a:latin typeface="Arial Unicode MS"/>
              </a:endParaRPr>
            </a:p>
          </p:txBody>
        </p:sp>
        <p:sp>
          <p:nvSpPr>
            <p:cNvPr id="94" name=""/>
            <p:cNvSpPr/>
            <p:nvPr/>
          </p:nvSpPr>
          <p:spPr>
            <a:xfrm>
              <a:off x="2766960" y="3498840"/>
              <a:ext cx="598680" cy="407880"/>
            </a:xfrm>
            <a:custGeom>
              <a:avLst/>
              <a:gdLst/>
              <a:ahLst/>
              <a:rect l="l" t="t" r="r" b="b"/>
              <a:pathLst>
                <a:path w="233" h="101">
                  <a:moveTo>
                    <a:pt x="0" y="100"/>
                  </a:moveTo>
                  <a:lnTo>
                    <a:pt x="16" y="44"/>
                  </a:lnTo>
                  <a:lnTo>
                    <a:pt x="232" y="0"/>
                  </a:lnTo>
                </a:path>
              </a:pathLst>
            </a:custGeom>
            <a:noFill/>
            <a:ln cap="rnd" w="38160">
              <a:solidFill>
                <a:srgbClr val="000000"/>
              </a:solidFill>
              <a:round/>
            </a:ln>
          </p:spPr>
          <p:style>
            <a:lnRef idx="0"/>
            <a:fillRef idx="0"/>
            <a:effectRef idx="0"/>
            <a:fontRef idx="minor"/>
          </p:style>
          <p:txBody>
            <a:bodyPr anchor="t">
              <a:noAutofit/>
            </a:bodyPr>
            <a:p>
              <a:endParaRPr b="0" lang="en-US" sz="2400" strike="noStrike" u="none">
                <a:solidFill>
                  <a:srgbClr val="000000"/>
                </a:solidFill>
                <a:effectLst/>
                <a:uFillTx/>
                <a:latin typeface="Arial Unicode MS"/>
              </a:endParaRPr>
            </a:p>
          </p:txBody>
        </p:sp>
        <p:sp>
          <p:nvSpPr>
            <p:cNvPr id="95" name=""/>
            <p:cNvSpPr/>
            <p:nvPr/>
          </p:nvSpPr>
          <p:spPr>
            <a:xfrm flipH="1" flipV="1">
              <a:off x="2257560" y="2968200"/>
              <a:ext cx="1363680" cy="182520"/>
            </a:xfrm>
            <a:prstGeom prst="line">
              <a:avLst/>
            </a:prstGeom>
            <a:ln w="25560">
              <a:solidFill>
                <a:srgbClr val="ff00ff"/>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96" name=""/>
            <p:cNvSpPr/>
            <p:nvPr/>
          </p:nvSpPr>
          <p:spPr>
            <a:xfrm>
              <a:off x="3778200" y="1446120"/>
              <a:ext cx="870120" cy="523800"/>
            </a:xfrm>
            <a:custGeom>
              <a:avLst/>
              <a:gdLst/>
              <a:ahLst/>
              <a:rect l="l" t="t" r="r" b="b"/>
              <a:pathLst>
                <a:path w="486" h="303">
                  <a:moveTo>
                    <a:pt x="0" y="0"/>
                  </a:moveTo>
                  <a:lnTo>
                    <a:pt x="249" y="222"/>
                  </a:lnTo>
                  <a:lnTo>
                    <a:pt x="486" y="303"/>
                  </a:lnTo>
                </a:path>
              </a:pathLst>
            </a:custGeom>
            <a:noFill/>
            <a:ln w="25560">
              <a:solidFill>
                <a:srgbClr val="00fff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97" name=""/>
            <p:cNvSpPr/>
            <p:nvPr/>
          </p:nvSpPr>
          <p:spPr>
            <a:xfrm>
              <a:off x="3911760" y="1741320"/>
              <a:ext cx="419040" cy="244800"/>
            </a:xfrm>
            <a:prstGeom prst="line">
              <a:avLst/>
            </a:prstGeom>
            <a:ln w="25560">
              <a:solidFill>
                <a:srgbClr val="ffff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98" name=""/>
            <p:cNvSpPr/>
            <p:nvPr/>
          </p:nvSpPr>
          <p:spPr>
            <a:xfrm>
              <a:off x="4221000" y="1879560"/>
              <a:ext cx="150840" cy="146160"/>
            </a:xfrm>
            <a:prstGeom prst="can">
              <a:avLst>
                <a:gd name="adj" fmla="val 25000"/>
              </a:avLst>
            </a:prstGeom>
            <a:solidFill>
              <a:srgbClr val="095ba6"/>
            </a:solidFill>
            <a:ln w="9360">
              <a:solidFill>
                <a:srgbClr val="000000"/>
              </a:solidFill>
              <a:miter/>
            </a:ln>
          </p:spPr>
          <p:style>
            <a:lnRef idx="0"/>
            <a:fillRef idx="0"/>
            <a:effectRef idx="0"/>
            <a:fontRef idx="minor"/>
          </p:style>
          <p:txBody>
            <a:bodyPr wrap="none" lIns="90000" rIns="90000" tIns="45000" bIns="45000" anchor="ctr">
              <a:noAutofit/>
            </a:bodyPr>
            <a:p>
              <a:endParaRPr b="0" lang="en-US" sz="2400" strike="noStrike" u="none">
                <a:solidFill>
                  <a:srgbClr val="000000"/>
                </a:solidFill>
                <a:effectLst/>
                <a:uFillTx/>
                <a:latin typeface="Arial Unicode MS"/>
              </a:endParaRPr>
            </a:p>
          </p:txBody>
        </p:sp>
        <p:sp>
          <p:nvSpPr>
            <p:cNvPr id="99" name=""/>
            <p:cNvSpPr/>
            <p:nvPr/>
          </p:nvSpPr>
          <p:spPr>
            <a:xfrm>
              <a:off x="3521160" y="1432080"/>
              <a:ext cx="758880" cy="218880"/>
            </a:xfrm>
            <a:prstGeom prst="rect">
              <a:avLst/>
            </a:prstGeom>
            <a:noFill/>
            <a:ln w="0">
              <a:noFill/>
            </a:ln>
          </p:spPr>
          <p:style>
            <a:lnRef idx="0"/>
            <a:fillRef idx="0"/>
            <a:effectRef idx="0"/>
            <a:fontRef idx="minor"/>
          </p:style>
          <p:txBody>
            <a:bodyPr wrap="none" lIns="90000" rIns="90000" tIns="46800" bIns="4680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808080"/>
                  </a:solidFill>
                  <a:effectLst/>
                  <a:uFillTx/>
                  <a:latin typeface="Frutiger 45 Light"/>
                </a:rPr>
                <a:t>Minnesota</a:t>
              </a:r>
              <a:endParaRPr b="0" lang="en-US" sz="800" strike="noStrike" u="none">
                <a:solidFill>
                  <a:srgbClr val="000000"/>
                </a:solidFill>
                <a:effectLst/>
                <a:uFillTx/>
                <a:latin typeface="Arial Unicode MS"/>
              </a:endParaRPr>
            </a:p>
          </p:txBody>
        </p:sp>
        <p:sp>
          <p:nvSpPr>
            <p:cNvPr id="100" name=""/>
            <p:cNvSpPr/>
            <p:nvPr/>
          </p:nvSpPr>
          <p:spPr>
            <a:xfrm>
              <a:off x="2949480" y="4032360"/>
              <a:ext cx="309600" cy="100080"/>
            </a:xfrm>
            <a:custGeom>
              <a:avLst/>
              <a:gdLst/>
              <a:ahLst/>
              <a:rect l="l" t="t" r="r" b="b"/>
              <a:pathLst>
                <a:path w="185" h="61">
                  <a:moveTo>
                    <a:pt x="0" y="0"/>
                  </a:moveTo>
                  <a:lnTo>
                    <a:pt x="100" y="48"/>
                  </a:lnTo>
                  <a:lnTo>
                    <a:pt x="132" y="48"/>
                  </a:lnTo>
                  <a:lnTo>
                    <a:pt x="156" y="56"/>
                  </a:lnTo>
                  <a:lnTo>
                    <a:pt x="184" y="60"/>
                  </a:lnTo>
                </a:path>
              </a:pathLst>
            </a:custGeom>
            <a:noFill/>
            <a:ln cap="rnd" w="38160">
              <a:solidFill>
                <a:srgbClr val="000000"/>
              </a:solidFill>
              <a:round/>
            </a:ln>
          </p:spPr>
          <p:style>
            <a:lnRef idx="0"/>
            <a:fillRef idx="0"/>
            <a:effectRef idx="0"/>
            <a:fontRef idx="minor"/>
          </p:style>
          <p:txBody>
            <a:bodyPr anchor="t">
              <a:noAutofit/>
            </a:bodyPr>
            <a:p>
              <a:endParaRPr b="0" lang="en-US" sz="2400" strike="noStrike" u="none">
                <a:solidFill>
                  <a:srgbClr val="000000"/>
                </a:solidFill>
                <a:effectLst/>
                <a:uFillTx/>
                <a:latin typeface="Arial Unicode MS"/>
              </a:endParaRPr>
            </a:p>
          </p:txBody>
        </p:sp>
        <p:sp>
          <p:nvSpPr>
            <p:cNvPr id="101" name=""/>
            <p:cNvSpPr/>
            <p:nvPr/>
          </p:nvSpPr>
          <p:spPr>
            <a:xfrm>
              <a:off x="1430280" y="3338640"/>
              <a:ext cx="4653000" cy="1440"/>
            </a:xfrm>
            <a:custGeom>
              <a:avLst/>
              <a:gdLst/>
              <a:ahLst/>
              <a:rect l="l" t="t" r="r" b="b"/>
              <a:pathLst>
                <a:path w="2091" h="114">
                  <a:moveTo>
                    <a:pt x="2091" y="114"/>
                  </a:moveTo>
                  <a:cubicBezTo>
                    <a:pt x="1923" y="109"/>
                    <a:pt x="1859" y="114"/>
                    <a:pt x="1728" y="91"/>
                  </a:cubicBezTo>
                  <a:cubicBezTo>
                    <a:pt x="1659" y="45"/>
                    <a:pt x="1598" y="49"/>
                    <a:pt x="1515" y="43"/>
                  </a:cubicBezTo>
                  <a:cubicBezTo>
                    <a:pt x="1483" y="38"/>
                    <a:pt x="1452" y="32"/>
                    <a:pt x="1420" y="27"/>
                  </a:cubicBezTo>
                  <a:cubicBezTo>
                    <a:pt x="1407" y="25"/>
                    <a:pt x="1381" y="20"/>
                    <a:pt x="1381" y="20"/>
                  </a:cubicBezTo>
                  <a:cubicBezTo>
                    <a:pt x="1216" y="25"/>
                    <a:pt x="1064" y="38"/>
                    <a:pt x="900" y="20"/>
                  </a:cubicBezTo>
                  <a:cubicBezTo>
                    <a:pt x="819" y="0"/>
                    <a:pt x="730" y="20"/>
                    <a:pt x="647" y="27"/>
                  </a:cubicBezTo>
                  <a:cubicBezTo>
                    <a:pt x="433" y="71"/>
                    <a:pt x="217" y="67"/>
                    <a:pt x="0" y="67"/>
                  </a:cubicBezTo>
                </a:path>
              </a:pathLst>
            </a:custGeom>
            <a:noFill/>
            <a:ln w="12600">
              <a:solidFill>
                <a:srgbClr val="000000"/>
              </a:solidFill>
              <a:prstDash val="dash"/>
              <a:round/>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Arial Unicode MS"/>
              </a:endParaRPr>
            </a:p>
          </p:txBody>
        </p:sp>
        <p:sp>
          <p:nvSpPr>
            <p:cNvPr id="102" name=""/>
            <p:cNvSpPr/>
            <p:nvPr/>
          </p:nvSpPr>
          <p:spPr>
            <a:xfrm>
              <a:off x="4876920" y="2859120"/>
              <a:ext cx="974520" cy="350640"/>
            </a:xfrm>
            <a:prstGeom prst="rect">
              <a:avLst/>
            </a:prstGeom>
            <a:noFill/>
            <a:ln w="0">
              <a:noFill/>
            </a:ln>
          </p:spPr>
          <p:style>
            <a:lnRef idx="0"/>
            <a:fillRef idx="0"/>
            <a:effectRef idx="0"/>
            <a:fontRef idx="minor"/>
          </p:style>
          <p:txBody>
            <a:bodyPr lIns="90000" rIns="90000" tIns="46800" bIns="46800" anchor="t">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Frutiger 45 Light"/>
                </a:rPr>
                <a:t>Market Area</a:t>
              </a:r>
              <a:endParaRPr b="0" lang="en-US" sz="1200" strike="noStrike" u="none">
                <a:solidFill>
                  <a:srgbClr val="000000"/>
                </a:solidFill>
                <a:effectLst/>
                <a:uFillTx/>
                <a:latin typeface="Arial Unicode MS"/>
              </a:endParaRPr>
            </a:p>
          </p:txBody>
        </p:sp>
        <p:sp>
          <p:nvSpPr>
            <p:cNvPr id="103" name=""/>
            <p:cNvSpPr/>
            <p:nvPr/>
          </p:nvSpPr>
          <p:spPr>
            <a:xfrm>
              <a:off x="4952880" y="3429000"/>
              <a:ext cx="1160640" cy="351000"/>
            </a:xfrm>
            <a:prstGeom prst="rect">
              <a:avLst/>
            </a:prstGeom>
            <a:noFill/>
            <a:ln w="0">
              <a:noFill/>
            </a:ln>
          </p:spPr>
          <p:style>
            <a:lnRef idx="0"/>
            <a:fillRef idx="0"/>
            <a:effectRef idx="0"/>
            <a:fontRef idx="minor"/>
          </p:style>
          <p:txBody>
            <a:bodyPr lIns="90000" rIns="90000" tIns="46800" bIns="46800" anchor="t">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Frutiger 45 Light"/>
                </a:rPr>
                <a:t>Supply Area</a:t>
              </a:r>
              <a:endParaRPr b="0" lang="en-US" sz="1200" strike="noStrike" u="none">
                <a:solidFill>
                  <a:srgbClr val="000000"/>
                </a:solidFill>
                <a:effectLst/>
                <a:uFillTx/>
                <a:latin typeface="Arial Unicode MS"/>
              </a:endParaRPr>
            </a:p>
          </p:txBody>
        </p:sp>
        <p:sp>
          <p:nvSpPr>
            <p:cNvPr id="104" name=""/>
            <p:cNvSpPr/>
            <p:nvPr/>
          </p:nvSpPr>
          <p:spPr>
            <a:xfrm>
              <a:off x="3254400" y="3641760"/>
              <a:ext cx="150840" cy="144360"/>
            </a:xfrm>
            <a:prstGeom prst="can">
              <a:avLst>
                <a:gd name="adj" fmla="val 25000"/>
              </a:avLst>
            </a:prstGeom>
            <a:solidFill>
              <a:srgbClr val="095ba6"/>
            </a:solidFill>
            <a:ln w="9360">
              <a:solidFill>
                <a:srgbClr val="000000"/>
              </a:solidFill>
              <a:miter/>
            </a:ln>
          </p:spPr>
          <p:style>
            <a:lnRef idx="0"/>
            <a:fillRef idx="0"/>
            <a:effectRef idx="0"/>
            <a:fontRef idx="minor"/>
          </p:style>
          <p:txBody>
            <a:bodyPr wrap="none" lIns="90000" rIns="90000" tIns="43560" bIns="43560" anchor="ctr">
              <a:noAutofit/>
            </a:bodyPr>
            <a:p>
              <a:endParaRPr b="0" lang="en-US" sz="2400" strike="noStrike" u="none">
                <a:solidFill>
                  <a:srgbClr val="000000"/>
                </a:solidFill>
                <a:effectLst/>
                <a:uFillTx/>
                <a:latin typeface="Arial Unicode MS"/>
              </a:endParaRPr>
            </a:p>
          </p:txBody>
        </p:sp>
        <p:sp>
          <p:nvSpPr>
            <p:cNvPr id="105" name=""/>
            <p:cNvSpPr/>
            <p:nvPr/>
          </p:nvSpPr>
          <p:spPr>
            <a:xfrm>
              <a:off x="2102040" y="3311640"/>
              <a:ext cx="756720" cy="42948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100" strike="noStrike" u="none">
                  <a:solidFill>
                    <a:srgbClr val="000000"/>
                  </a:solidFill>
                  <a:effectLst/>
                  <a:uFillTx/>
                  <a:latin typeface="Frutiger 45 Light"/>
                </a:rPr>
                <a:t>Hugoton</a:t>
              </a:r>
              <a:endParaRPr b="0" lang="en-US" sz="1100" strike="noStrike" u="none">
                <a:solidFill>
                  <a:srgbClr val="000000"/>
                </a:solidFill>
                <a:effectLst/>
                <a:uFillTx/>
                <a:latin typeface="Arial Unicode MS"/>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100" strike="noStrike" u="none">
                  <a:solidFill>
                    <a:srgbClr val="000000"/>
                  </a:solidFill>
                  <a:effectLst/>
                  <a:uFillTx/>
                  <a:latin typeface="Frutiger 45 Light"/>
                </a:rPr>
                <a:t>Basin</a:t>
              </a:r>
              <a:endParaRPr b="0" lang="en-US" sz="1100" strike="noStrike" u="none">
                <a:solidFill>
                  <a:srgbClr val="000000"/>
                </a:solidFill>
                <a:effectLst/>
                <a:uFillTx/>
                <a:latin typeface="Arial Unicode MS"/>
              </a:endParaRPr>
            </a:p>
          </p:txBody>
        </p:sp>
        <p:sp>
          <p:nvSpPr>
            <p:cNvPr id="106" name=""/>
            <p:cNvSpPr/>
            <p:nvPr/>
          </p:nvSpPr>
          <p:spPr>
            <a:xfrm>
              <a:off x="3382920" y="4038480"/>
              <a:ext cx="827280" cy="42948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100" strike="noStrike" u="none">
                  <a:solidFill>
                    <a:srgbClr val="000000"/>
                  </a:solidFill>
                  <a:effectLst/>
                  <a:uFillTx/>
                  <a:latin typeface="Frutiger 45 Light"/>
                </a:rPr>
                <a:t>Anadarko</a:t>
              </a:r>
              <a:endParaRPr b="0" lang="en-US" sz="1100" strike="noStrike" u="none">
                <a:solidFill>
                  <a:srgbClr val="000000"/>
                </a:solidFill>
                <a:effectLst/>
                <a:uFillTx/>
                <a:latin typeface="Arial Unicode MS"/>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100" strike="noStrike" u="none">
                  <a:solidFill>
                    <a:srgbClr val="000000"/>
                  </a:solidFill>
                  <a:effectLst/>
                  <a:uFillTx/>
                  <a:latin typeface="Frutiger 45 Light"/>
                </a:rPr>
                <a:t>Basin</a:t>
              </a:r>
              <a:endParaRPr b="0" lang="en-US" sz="1100" strike="noStrike" u="none">
                <a:solidFill>
                  <a:srgbClr val="000000"/>
                </a:solidFill>
                <a:effectLst/>
                <a:uFillTx/>
                <a:latin typeface="Arial Unicode MS"/>
              </a:endParaRPr>
            </a:p>
          </p:txBody>
        </p:sp>
        <p:sp>
          <p:nvSpPr>
            <p:cNvPr id="107" name=""/>
            <p:cNvSpPr/>
            <p:nvPr/>
          </p:nvSpPr>
          <p:spPr>
            <a:xfrm>
              <a:off x="2700720" y="4859280"/>
              <a:ext cx="734040" cy="42948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100" strike="noStrike" u="none">
                  <a:solidFill>
                    <a:srgbClr val="000000"/>
                  </a:solidFill>
                  <a:effectLst/>
                  <a:uFillTx/>
                  <a:latin typeface="Frutiger 45 Light"/>
                </a:rPr>
                <a:t>Permian</a:t>
              </a:r>
              <a:endParaRPr b="0" lang="en-US" sz="1100" strike="noStrike" u="none">
                <a:solidFill>
                  <a:srgbClr val="000000"/>
                </a:solidFill>
                <a:effectLst/>
                <a:uFillTx/>
                <a:latin typeface="Arial Unicode MS"/>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100" strike="noStrike" u="none">
                  <a:solidFill>
                    <a:srgbClr val="000000"/>
                  </a:solidFill>
                  <a:effectLst/>
                  <a:uFillTx/>
                  <a:latin typeface="Frutiger 45 Light"/>
                </a:rPr>
                <a:t>Basin</a:t>
              </a:r>
              <a:endParaRPr b="0" lang="en-US" sz="1100" strike="noStrike" u="none">
                <a:solidFill>
                  <a:srgbClr val="000000"/>
                </a:solidFill>
                <a:effectLst/>
                <a:uFillTx/>
                <a:latin typeface="Arial Unicode MS"/>
              </a:endParaRPr>
            </a:p>
          </p:txBody>
        </p:sp>
        <p:sp>
          <p:nvSpPr>
            <p:cNvPr id="108" name=""/>
            <p:cNvSpPr/>
            <p:nvPr/>
          </p:nvSpPr>
          <p:spPr>
            <a:xfrm>
              <a:off x="3305160" y="2109960"/>
              <a:ext cx="436680" cy="539640"/>
            </a:xfrm>
            <a:custGeom>
              <a:avLst/>
              <a:gdLst/>
              <a:ahLst/>
              <a:rect l="l" t="t" r="r" b="b"/>
              <a:pathLst>
                <a:path w="261" h="333">
                  <a:moveTo>
                    <a:pt x="0" y="0"/>
                  </a:moveTo>
                  <a:lnTo>
                    <a:pt x="48" y="144"/>
                  </a:lnTo>
                  <a:lnTo>
                    <a:pt x="84" y="172"/>
                  </a:lnTo>
                  <a:lnTo>
                    <a:pt x="112" y="252"/>
                  </a:lnTo>
                  <a:lnTo>
                    <a:pt x="156" y="284"/>
                  </a:lnTo>
                  <a:lnTo>
                    <a:pt x="188" y="308"/>
                  </a:lnTo>
                  <a:lnTo>
                    <a:pt x="208" y="308"/>
                  </a:lnTo>
                  <a:lnTo>
                    <a:pt x="260" y="332"/>
                  </a:lnTo>
                </a:path>
              </a:pathLst>
            </a:custGeom>
            <a:noFill/>
            <a:ln cap="rnd" w="38160">
              <a:solidFill>
                <a:srgbClr val="000000"/>
              </a:solidFill>
              <a:round/>
            </a:ln>
          </p:spPr>
          <p:style>
            <a:lnRef idx="0"/>
            <a:fillRef idx="0"/>
            <a:effectRef idx="0"/>
            <a:fontRef idx="minor"/>
          </p:style>
          <p:txBody>
            <a:bodyPr anchor="t">
              <a:noAutofit/>
            </a:bodyPr>
            <a:p>
              <a:endParaRPr b="0" lang="en-US" sz="2400" strike="noStrike" u="none">
                <a:solidFill>
                  <a:srgbClr val="000000"/>
                </a:solidFill>
                <a:effectLst/>
                <a:uFillTx/>
                <a:latin typeface="Arial Unicode MS"/>
              </a:endParaRPr>
            </a:p>
          </p:txBody>
        </p:sp>
        <p:sp>
          <p:nvSpPr>
            <p:cNvPr id="109" name=""/>
            <p:cNvSpPr/>
            <p:nvPr/>
          </p:nvSpPr>
          <p:spPr>
            <a:xfrm>
              <a:off x="3068640" y="1917720"/>
              <a:ext cx="1766880" cy="968400"/>
            </a:xfrm>
            <a:custGeom>
              <a:avLst/>
              <a:gdLst/>
              <a:ahLst/>
              <a:rect l="l" t="t" r="r" b="b"/>
              <a:pathLst>
                <a:path w="969" h="600">
                  <a:moveTo>
                    <a:pt x="0" y="0"/>
                  </a:moveTo>
                  <a:lnTo>
                    <a:pt x="777" y="600"/>
                  </a:lnTo>
                  <a:lnTo>
                    <a:pt x="969" y="600"/>
                  </a:lnTo>
                </a:path>
              </a:pathLst>
            </a:custGeom>
            <a:noFill/>
            <a:ln w="25560">
              <a:solidFill>
                <a:srgbClr val="037d03"/>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110" name=""/>
            <p:cNvSpPr/>
            <p:nvPr/>
          </p:nvSpPr>
          <p:spPr>
            <a:xfrm>
              <a:off x="2371680" y="2577960"/>
              <a:ext cx="2519280" cy="2425680"/>
            </a:xfrm>
            <a:custGeom>
              <a:avLst/>
              <a:gdLst/>
              <a:ahLst/>
              <a:rect l="l" t="t" r="r" b="b"/>
              <a:pathLst>
                <a:path w="1501" h="1497">
                  <a:moveTo>
                    <a:pt x="0" y="1496"/>
                  </a:moveTo>
                  <a:lnTo>
                    <a:pt x="88" y="1396"/>
                  </a:lnTo>
                  <a:lnTo>
                    <a:pt x="132" y="1256"/>
                  </a:lnTo>
                  <a:lnTo>
                    <a:pt x="232" y="1108"/>
                  </a:lnTo>
                  <a:lnTo>
                    <a:pt x="308" y="948"/>
                  </a:lnTo>
                  <a:lnTo>
                    <a:pt x="404" y="808"/>
                  </a:lnTo>
                  <a:lnTo>
                    <a:pt x="464" y="716"/>
                  </a:lnTo>
                  <a:lnTo>
                    <a:pt x="584" y="576"/>
                  </a:lnTo>
                  <a:lnTo>
                    <a:pt x="676" y="464"/>
                  </a:lnTo>
                  <a:lnTo>
                    <a:pt x="740" y="372"/>
                  </a:lnTo>
                  <a:lnTo>
                    <a:pt x="768" y="336"/>
                  </a:lnTo>
                  <a:lnTo>
                    <a:pt x="980" y="208"/>
                  </a:lnTo>
                  <a:lnTo>
                    <a:pt x="1152" y="144"/>
                  </a:lnTo>
                  <a:lnTo>
                    <a:pt x="1304" y="80"/>
                  </a:lnTo>
                  <a:lnTo>
                    <a:pt x="1500" y="0"/>
                  </a:lnTo>
                </a:path>
              </a:pathLst>
            </a:custGeom>
            <a:noFill/>
            <a:ln cap="rnd" w="38160">
              <a:solidFill>
                <a:srgbClr val="000000"/>
              </a:solidFill>
              <a:round/>
            </a:ln>
          </p:spPr>
          <p:style>
            <a:lnRef idx="0"/>
            <a:fillRef idx="0"/>
            <a:effectRef idx="0"/>
            <a:fontRef idx="minor"/>
          </p:style>
          <p:txBody>
            <a:bodyPr anchor="t">
              <a:noAutofit/>
            </a:bodyPr>
            <a:p>
              <a:endParaRPr b="0" lang="en-US" sz="2400" strike="noStrike" u="none">
                <a:solidFill>
                  <a:srgbClr val="000000"/>
                </a:solidFill>
                <a:effectLst/>
                <a:uFillTx/>
                <a:latin typeface="Arial Unicode MS"/>
              </a:endParaRPr>
            </a:p>
          </p:txBody>
        </p:sp>
        <p:sp>
          <p:nvSpPr>
            <p:cNvPr id="111" name=""/>
            <p:cNvSpPr/>
            <p:nvPr/>
          </p:nvSpPr>
          <p:spPr>
            <a:xfrm>
              <a:off x="1074600" y="558720"/>
              <a:ext cx="1438560" cy="2620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Arial Unicode MS"/>
              </a:endParaRPr>
            </a:p>
          </p:txBody>
        </p:sp>
        <p:sp>
          <p:nvSpPr>
            <p:cNvPr id="112" name=""/>
            <p:cNvSpPr/>
            <p:nvPr/>
          </p:nvSpPr>
          <p:spPr>
            <a:xfrm>
              <a:off x="1079640" y="533520"/>
              <a:ext cx="1431720" cy="581040"/>
            </a:xfrm>
            <a:prstGeom prst="ellipse">
              <a:avLst/>
            </a:prstGeom>
            <a:solidFill>
              <a:srgbClr val="99fa9c">
                <a:alpha val="50000"/>
              </a:srgbClr>
            </a:solidFill>
            <a:ln w="9360">
              <a:solidFill>
                <a:srgbClr val="676767"/>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Arial Unicode MS"/>
              </a:endParaRPr>
            </a:p>
          </p:txBody>
        </p:sp>
        <p:sp>
          <p:nvSpPr>
            <p:cNvPr id="113" name=""/>
            <p:cNvSpPr/>
            <p:nvPr/>
          </p:nvSpPr>
          <p:spPr>
            <a:xfrm>
              <a:off x="1060560" y="558720"/>
              <a:ext cx="1438200" cy="4294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100" strike="noStrike" u="none">
                  <a:solidFill>
                    <a:srgbClr val="000000"/>
                  </a:solidFill>
                  <a:effectLst/>
                  <a:uFillTx/>
                  <a:latin typeface="Frutiger 45 Light"/>
                </a:rPr>
                <a:t>Western</a:t>
              </a:r>
              <a:endParaRPr b="0" lang="en-US" sz="1100" strike="noStrike" u="none">
                <a:solidFill>
                  <a:srgbClr val="000000"/>
                </a:solidFill>
                <a:effectLst/>
                <a:uFillTx/>
                <a:latin typeface="Arial Unicode MS"/>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100" strike="noStrike" u="none">
                  <a:solidFill>
                    <a:srgbClr val="000000"/>
                  </a:solidFill>
                  <a:effectLst/>
                  <a:uFillTx/>
                  <a:latin typeface="Frutiger 45 Light"/>
                </a:rPr>
                <a:t>Canadian Basin</a:t>
              </a:r>
              <a:endParaRPr b="0" lang="en-US" sz="1100" strike="noStrike" u="none">
                <a:solidFill>
                  <a:srgbClr val="000000"/>
                </a:solidFill>
                <a:effectLst/>
                <a:uFillTx/>
                <a:latin typeface="Arial Unicode MS"/>
              </a:endParaRPr>
            </a:p>
          </p:txBody>
        </p:sp>
        <p:sp>
          <p:nvSpPr>
            <p:cNvPr id="114" name=""/>
            <p:cNvSpPr/>
            <p:nvPr/>
          </p:nvSpPr>
          <p:spPr>
            <a:xfrm>
              <a:off x="1384200" y="2666880"/>
              <a:ext cx="1366920" cy="555840"/>
            </a:xfrm>
            <a:prstGeom prst="ellipse">
              <a:avLst/>
            </a:prstGeom>
            <a:solidFill>
              <a:srgbClr val="99fa9c">
                <a:alpha val="50000"/>
              </a:srgbClr>
            </a:solidFill>
            <a:ln w="9360">
              <a:solidFill>
                <a:srgbClr val="80808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Arial Unicode MS"/>
              </a:endParaRPr>
            </a:p>
          </p:txBody>
        </p:sp>
        <p:sp>
          <p:nvSpPr>
            <p:cNvPr id="115" name=""/>
            <p:cNvSpPr/>
            <p:nvPr/>
          </p:nvSpPr>
          <p:spPr>
            <a:xfrm>
              <a:off x="1479600" y="2743200"/>
              <a:ext cx="1263600" cy="42948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100" strike="noStrike" u="none">
                  <a:solidFill>
                    <a:srgbClr val="000000"/>
                  </a:solidFill>
                  <a:effectLst/>
                  <a:uFillTx/>
                  <a:latin typeface="Frutiger 45 Light"/>
                </a:rPr>
                <a:t>Rocky Mountain</a:t>
              </a:r>
              <a:br>
                <a:rPr sz="1100"/>
              </a:br>
              <a:r>
                <a:rPr b="1" lang="en-US" sz="1100" strike="noStrike" u="none">
                  <a:solidFill>
                    <a:srgbClr val="000000"/>
                  </a:solidFill>
                  <a:effectLst/>
                  <a:uFillTx/>
                  <a:latin typeface="Frutiger 45 Light"/>
                </a:rPr>
                <a:t>Basins</a:t>
              </a:r>
              <a:endParaRPr b="0" lang="en-US" sz="1100" strike="noStrike" u="none">
                <a:solidFill>
                  <a:srgbClr val="000000"/>
                </a:solidFill>
                <a:effectLst/>
                <a:uFillTx/>
                <a:latin typeface="Arial Unicode MS"/>
              </a:endParaRPr>
            </a:p>
          </p:txBody>
        </p:sp>
        <p:sp>
          <p:nvSpPr>
            <p:cNvPr id="116" name=""/>
            <p:cNvSpPr/>
            <p:nvPr/>
          </p:nvSpPr>
          <p:spPr>
            <a:xfrm>
              <a:off x="2004840" y="2759040"/>
              <a:ext cx="182880" cy="26028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Arial Unicode MS"/>
              </a:endParaRPr>
            </a:p>
          </p:txBody>
        </p:sp>
        <p:sp>
          <p:nvSpPr>
            <p:cNvPr id="117" name=""/>
            <p:cNvSpPr/>
            <p:nvPr/>
          </p:nvSpPr>
          <p:spPr>
            <a:xfrm rot="388200">
              <a:off x="2795760" y="2649240"/>
              <a:ext cx="550800" cy="153000"/>
            </a:xfrm>
            <a:prstGeom prst="rect">
              <a:avLst/>
            </a:prstGeom>
            <a:noFill/>
            <a:ln w="0">
              <a:noFill/>
            </a:ln>
          </p:spPr>
          <p:style>
            <a:lnRef idx="0"/>
            <a:fillRef idx="0"/>
            <a:effectRef idx="0"/>
            <a:fontRef idx="minor"/>
          </p:style>
          <p:txBody>
            <a:bodyPr lIns="0" rIns="0" tIns="0" bIns="0" anchor="t">
              <a:spAutoFit/>
            </a:bodyPr>
            <a:p>
              <a:pPr>
                <a:lnSpc>
                  <a:spcPct val="100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808080"/>
                  </a:solidFill>
                  <a:effectLst/>
                  <a:uFillTx/>
                  <a:latin typeface="Frutiger 45 Light"/>
                </a:rPr>
                <a:t>.</a:t>
              </a:r>
              <a:endParaRPr b="0" lang="en-US" sz="1000" strike="noStrike" u="none">
                <a:solidFill>
                  <a:srgbClr val="000000"/>
                </a:solidFill>
                <a:effectLst/>
                <a:uFillTx/>
                <a:latin typeface="Arial Unicode MS"/>
              </a:endParaRPr>
            </a:p>
          </p:txBody>
        </p:sp>
        <p:sp>
          <p:nvSpPr>
            <p:cNvPr id="118" name=""/>
            <p:cNvSpPr/>
            <p:nvPr/>
          </p:nvSpPr>
          <p:spPr>
            <a:xfrm>
              <a:off x="3809880" y="5562720"/>
              <a:ext cx="1366920" cy="555480"/>
            </a:xfrm>
            <a:prstGeom prst="ellipse">
              <a:avLst/>
            </a:prstGeom>
            <a:solidFill>
              <a:srgbClr val="99fa9c">
                <a:alpha val="50000"/>
              </a:srgbClr>
            </a:solidFill>
            <a:ln w="9360">
              <a:solidFill>
                <a:srgbClr val="095ba6"/>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Arial Unicode MS"/>
              </a:endParaRPr>
            </a:p>
          </p:txBody>
        </p:sp>
        <p:sp>
          <p:nvSpPr>
            <p:cNvPr id="119" name=""/>
            <p:cNvSpPr/>
            <p:nvPr/>
          </p:nvSpPr>
          <p:spPr>
            <a:xfrm>
              <a:off x="4268520" y="5638680"/>
              <a:ext cx="570240" cy="42948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100" strike="noStrike" u="none">
                  <a:solidFill>
                    <a:srgbClr val="000000"/>
                  </a:solidFill>
                  <a:effectLst/>
                  <a:uFillTx/>
                  <a:latin typeface="Frutiger 45 Light"/>
                </a:rPr>
                <a:t>Gulf </a:t>
              </a:r>
              <a:endParaRPr b="0" lang="en-US" sz="1100" strike="noStrike" u="none">
                <a:solidFill>
                  <a:srgbClr val="000000"/>
                </a:solidFill>
                <a:effectLst/>
                <a:uFillTx/>
                <a:latin typeface="Arial Unicode MS"/>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100" strike="noStrike" u="none">
                  <a:solidFill>
                    <a:srgbClr val="000000"/>
                  </a:solidFill>
                  <a:effectLst/>
                  <a:uFillTx/>
                  <a:latin typeface="Frutiger 45 Light"/>
                </a:rPr>
                <a:t>Coast</a:t>
              </a:r>
              <a:endParaRPr b="0" lang="en-US" sz="1100" strike="noStrike" u="none">
                <a:solidFill>
                  <a:srgbClr val="000000"/>
                </a:solidFill>
                <a:effectLst/>
                <a:uFillTx/>
                <a:latin typeface="Arial Unicode MS"/>
              </a:endParaRPr>
            </a:p>
          </p:txBody>
        </p:sp>
        <p:grpSp>
          <p:nvGrpSpPr>
            <p:cNvPr id="120" name=""/>
            <p:cNvGrpSpPr/>
            <p:nvPr/>
          </p:nvGrpSpPr>
          <p:grpSpPr>
            <a:xfrm>
              <a:off x="573120" y="6019920"/>
              <a:ext cx="1561320" cy="276840"/>
              <a:chOff x="573120" y="6019920"/>
              <a:chExt cx="1561320" cy="276840"/>
            </a:xfrm>
          </p:grpSpPr>
          <p:sp>
            <p:nvSpPr>
              <p:cNvPr id="121" name=""/>
              <p:cNvSpPr/>
              <p:nvPr/>
            </p:nvSpPr>
            <p:spPr>
              <a:xfrm>
                <a:off x="573120" y="6066000"/>
                <a:ext cx="147600" cy="144720"/>
              </a:xfrm>
              <a:prstGeom prst="can">
                <a:avLst>
                  <a:gd name="adj" fmla="val 25000"/>
                </a:avLst>
              </a:prstGeom>
              <a:solidFill>
                <a:srgbClr val="095ba6"/>
              </a:solidFill>
              <a:ln w="9360">
                <a:solidFill>
                  <a:srgbClr val="000000"/>
                </a:solidFill>
                <a:miter/>
              </a:ln>
            </p:spPr>
            <p:style>
              <a:lnRef idx="0"/>
              <a:fillRef idx="0"/>
              <a:effectRef idx="0"/>
              <a:fontRef idx="minor"/>
            </p:style>
            <p:txBody>
              <a:bodyPr wrap="none" lIns="90000" rIns="90000" tIns="43920" bIns="43920" anchor="ctr">
                <a:noAutofit/>
              </a:bodyPr>
              <a:p>
                <a:endParaRPr b="0" lang="en-US" sz="2400" strike="noStrike" u="none">
                  <a:solidFill>
                    <a:srgbClr val="000000"/>
                  </a:solidFill>
                  <a:effectLst/>
                  <a:uFillTx/>
                  <a:latin typeface="Arial Unicode MS"/>
                </a:endParaRPr>
              </a:p>
            </p:txBody>
          </p:sp>
          <p:sp>
            <p:nvSpPr>
              <p:cNvPr id="122" name=""/>
              <p:cNvSpPr/>
              <p:nvPr/>
            </p:nvSpPr>
            <p:spPr>
              <a:xfrm>
                <a:off x="725040" y="6019920"/>
                <a:ext cx="1409400" cy="2768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Storage Locations</a:t>
                </a:r>
                <a:endParaRPr b="0" lang="en-US" sz="1200" strike="noStrike" u="none">
                  <a:solidFill>
                    <a:srgbClr val="000000"/>
                  </a:solidFill>
                  <a:effectLst/>
                  <a:uFillTx/>
                  <a:latin typeface="Arial Unicode MS"/>
                </a:endParaRPr>
              </a:p>
            </p:txBody>
          </p:sp>
        </p:grpSp>
      </p:grpSp>
      <p:sp>
        <p:nvSpPr>
          <p:cNvPr id="2" name="PlaceHolder 1"/>
          <p:cNvSpPr>
            <a:spLocks noGrp="1"/>
          </p:cNvSpPr>
          <p:nvPr>
            <p:ph type="sldNum" idx="1"/>
          </p:nvPr>
        </p:nvSpPr>
        <p:spPr/>
        <p:txBody>
          <a:bodyPr/>
          <a:p>
            <a:fld id="{4A59E637-DBD8-491B-9A26-4DFE37CAED37}" type="slidenum">
              <a:t>2</a:t>
            </a:fld>
          </a:p>
        </p:txBody>
      </p:sp>
    </p:spTree>
  </p:cSld>
  <p:transition>
    <p:wipe dir="r"/>
  </p:transition>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847" name="PlaceHolder 1"/>
          <p:cNvSpPr>
            <a:spLocks noGrp="1"/>
          </p:cNvSpPr>
          <p:nvPr>
            <p:ph type="title"/>
          </p:nvPr>
        </p:nvSpPr>
        <p:spPr>
          <a:xfrm>
            <a:off x="762120" y="380520"/>
            <a:ext cx="7772400" cy="129564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br>
              <a:rPr sz="2000"/>
            </a:br>
            <a:r>
              <a:rPr b="1" lang="en-US" sz="2000" strike="noStrike" u="none">
                <a:solidFill>
                  <a:srgbClr val="095ba6"/>
                </a:solidFill>
                <a:effectLst/>
                <a:uFillTx/>
                <a:latin typeface="Arial"/>
              </a:rPr>
              <a:t>Project MAX</a:t>
            </a:r>
            <a:br>
              <a:rPr sz="2000"/>
            </a:br>
            <a:r>
              <a:rPr b="1" i="1" lang="en-US" sz="2000" strike="noStrike" u="none">
                <a:solidFill>
                  <a:srgbClr val="095ba6"/>
                </a:solidFill>
                <a:effectLst/>
                <a:uFillTx/>
                <a:latin typeface="Arial"/>
              </a:rPr>
              <a:t>Market Area eXpansion</a:t>
            </a:r>
            <a:endParaRPr b="1" lang="en-US" sz="2000" strike="noStrike" u="none">
              <a:solidFill>
                <a:srgbClr val="095ba6"/>
              </a:solidFill>
              <a:effectLst/>
              <a:uFillTx/>
              <a:latin typeface="Arial"/>
            </a:endParaRPr>
          </a:p>
        </p:txBody>
      </p:sp>
      <p:sp>
        <p:nvSpPr>
          <p:cNvPr id="1848" name="PlaceHolder 2"/>
          <p:cNvSpPr>
            <a:spLocks noGrp="1"/>
          </p:cNvSpPr>
          <p:nvPr>
            <p:ph/>
          </p:nvPr>
        </p:nvSpPr>
        <p:spPr>
          <a:xfrm>
            <a:off x="990360" y="1598400"/>
            <a:ext cx="7543800" cy="4268520"/>
          </a:xfrm>
          <a:prstGeom prst="rect">
            <a:avLst/>
          </a:prstGeom>
          <a:noFill/>
          <a:ln w="0">
            <a:noFill/>
          </a:ln>
        </p:spPr>
        <p:txBody>
          <a:bodyPr lIns="90000" rIns="90000" tIns="46800" bIns="46800" anchor="t">
            <a:normAutofit lnSpcReduction="9999"/>
          </a:bodyPr>
          <a:p>
            <a:pPr marL="230040" indent="-230040">
              <a:lnSpc>
                <a:spcPct val="80000"/>
              </a:lnSpc>
              <a:spcBef>
                <a:spcPts val="400"/>
              </a:spcBef>
              <a:buClr>
                <a:srgbClr val="00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Volume requests received during Open Season = 368,500 MMBtu/d</a:t>
            </a:r>
            <a:endParaRPr b="1" lang="en-US" sz="1600" strike="noStrike" u="none">
              <a:solidFill>
                <a:srgbClr val="000000"/>
              </a:solidFill>
              <a:effectLst/>
              <a:uFillTx/>
              <a:latin typeface="Arial"/>
            </a:endParaRPr>
          </a:p>
          <a:p>
            <a:pPr lvl="1" marL="511200" indent="-166680">
              <a:lnSpc>
                <a:spcPct val="80000"/>
              </a:lnSpc>
              <a:spcBef>
                <a:spcPts val="400"/>
              </a:spcBef>
              <a:buClr>
                <a:srgbClr val="00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 Traditional growth = 176,500</a:t>
            </a:r>
            <a:endParaRPr b="0" lang="en-US" sz="1600" strike="noStrike" u="none">
              <a:solidFill>
                <a:srgbClr val="000000"/>
              </a:solidFill>
              <a:effectLst/>
              <a:uFillTx/>
              <a:latin typeface="Arial"/>
            </a:endParaRPr>
          </a:p>
          <a:p>
            <a:pPr lvl="1" marL="511200" indent="-166680">
              <a:lnSpc>
                <a:spcPct val="80000"/>
              </a:lnSpc>
              <a:spcBef>
                <a:spcPts val="400"/>
              </a:spcBef>
              <a:buClr>
                <a:srgbClr val="00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 Electric generation = 192,000 (96,000 is uneconomical and will not be pursued)</a:t>
            </a:r>
            <a:endParaRPr b="0" lang="en-US" sz="1600" strike="noStrike" u="none">
              <a:solidFill>
                <a:srgbClr val="000000"/>
              </a:solidFill>
              <a:effectLst/>
              <a:uFillTx/>
              <a:latin typeface="Arial"/>
            </a:endParaRPr>
          </a:p>
          <a:p>
            <a:pPr marL="230040" indent="0">
              <a:lnSpc>
                <a:spcPct val="80000"/>
              </a:lnSpc>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1600" strike="noStrike" u="none">
              <a:solidFill>
                <a:srgbClr val="000000"/>
              </a:solidFill>
              <a:effectLst/>
              <a:uFillTx/>
              <a:latin typeface="Arial"/>
            </a:endParaRPr>
          </a:p>
          <a:p>
            <a:pPr marL="230040" indent="-230040">
              <a:lnSpc>
                <a:spcPct val="80000"/>
              </a:lnSpc>
              <a:spcBef>
                <a:spcPts val="400"/>
              </a:spcBef>
              <a:buClr>
                <a:srgbClr val="00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Traditional growth is approximately a 4% increase in NNG’s current peak day market. </a:t>
            </a:r>
            <a:endParaRPr b="1" lang="en-US" sz="1600" strike="noStrike" u="none">
              <a:solidFill>
                <a:srgbClr val="000000"/>
              </a:solidFill>
              <a:effectLst/>
              <a:uFillTx/>
              <a:latin typeface="Arial"/>
            </a:endParaRPr>
          </a:p>
          <a:p>
            <a:pPr marL="230040" indent="0">
              <a:lnSpc>
                <a:spcPct val="80000"/>
              </a:lnSpc>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1600" strike="noStrike" u="none">
              <a:solidFill>
                <a:srgbClr val="000000"/>
              </a:solidFill>
              <a:effectLst/>
              <a:uFillTx/>
              <a:latin typeface="Arial"/>
            </a:endParaRPr>
          </a:p>
          <a:p>
            <a:pPr marL="230040" indent="-230040">
              <a:lnSpc>
                <a:spcPct val="90000"/>
              </a:lnSpc>
              <a:spcBef>
                <a:spcPts val="400"/>
              </a:spcBef>
              <a:buClr>
                <a:srgbClr val="00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Requested volumes are staggered over a six-year period beginning in 2002 with the largest percent to begin in 2003.</a:t>
            </a:r>
            <a:endParaRPr b="1" lang="en-US" sz="1600" strike="noStrike" u="none">
              <a:solidFill>
                <a:srgbClr val="000000"/>
              </a:solidFill>
              <a:effectLst/>
              <a:uFillTx/>
              <a:latin typeface="Arial"/>
            </a:endParaRPr>
          </a:p>
          <a:p>
            <a:pPr marL="230040" indent="0">
              <a:lnSpc>
                <a:spcPct val="80000"/>
              </a:lnSpc>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1600" strike="noStrike" u="none">
              <a:solidFill>
                <a:srgbClr val="000000"/>
              </a:solidFill>
              <a:effectLst/>
              <a:uFillTx/>
              <a:latin typeface="Arial"/>
            </a:endParaRPr>
          </a:p>
          <a:p>
            <a:pPr marL="230040" indent="-230040">
              <a:lnSpc>
                <a:spcPct val="80000"/>
              </a:lnSpc>
              <a:spcBef>
                <a:spcPts val="400"/>
              </a:spcBef>
              <a:buClr>
                <a:srgbClr val="00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Customer meetings are currently in progress</a:t>
            </a:r>
            <a:endParaRPr b="1" lang="en-US" sz="1600" strike="noStrike" u="none">
              <a:solidFill>
                <a:srgbClr val="000000"/>
              </a:solidFill>
              <a:effectLst/>
              <a:uFillTx/>
              <a:latin typeface="Arial"/>
            </a:endParaRPr>
          </a:p>
          <a:p>
            <a:pPr marL="230040" indent="0">
              <a:lnSpc>
                <a:spcPct val="80000"/>
              </a:lnSpc>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1600" strike="noStrike" u="none">
              <a:solidFill>
                <a:srgbClr val="000000"/>
              </a:solidFill>
              <a:effectLst/>
              <a:uFillTx/>
              <a:latin typeface="Arial"/>
            </a:endParaRPr>
          </a:p>
          <a:p>
            <a:pPr marL="230040" indent="-230040">
              <a:lnSpc>
                <a:spcPct val="80000"/>
              </a:lnSpc>
              <a:spcBef>
                <a:spcPts val="400"/>
              </a:spcBef>
              <a:buClr>
                <a:srgbClr val="00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Precedent Agreements to be completed in February 2002</a:t>
            </a:r>
            <a:endParaRPr b="1" lang="en-US" sz="1600" strike="noStrike" u="none">
              <a:solidFill>
                <a:srgbClr val="000000"/>
              </a:solidFill>
              <a:effectLst/>
              <a:uFillTx/>
              <a:latin typeface="Arial"/>
            </a:endParaRPr>
          </a:p>
          <a:p>
            <a:pPr marL="230040" indent="0">
              <a:lnSpc>
                <a:spcPct val="80000"/>
              </a:lnSpc>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1600" strike="noStrike" u="none">
              <a:solidFill>
                <a:srgbClr val="000000"/>
              </a:solidFill>
              <a:effectLst/>
              <a:uFillTx/>
              <a:latin typeface="Arial"/>
            </a:endParaRPr>
          </a:p>
          <a:p>
            <a:pPr marL="230040" indent="-230040">
              <a:lnSpc>
                <a:spcPct val="80000"/>
              </a:lnSpc>
              <a:spcBef>
                <a:spcPts val="400"/>
              </a:spcBef>
              <a:buClr>
                <a:srgbClr val="00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FERC filing scheduled to be filed prior to August 2002</a:t>
            </a:r>
            <a:endParaRPr b="1" lang="en-US" sz="1600" strike="noStrike" u="none">
              <a:solidFill>
                <a:srgbClr val="000000"/>
              </a:solidFill>
              <a:effectLst/>
              <a:uFillTx/>
              <a:latin typeface="Arial"/>
            </a:endParaRPr>
          </a:p>
          <a:p>
            <a:pPr marL="230040" indent="0">
              <a:lnSpc>
                <a:spcPct val="80000"/>
              </a:lnSpc>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1600" strike="noStrike" u="none">
              <a:solidFill>
                <a:srgbClr val="000000"/>
              </a:solidFill>
              <a:effectLst/>
              <a:uFillTx/>
              <a:latin typeface="Arial"/>
            </a:endParaRPr>
          </a:p>
          <a:p>
            <a:pPr marL="230040" indent="-230040">
              <a:lnSpc>
                <a:spcPct val="80000"/>
              </a:lnSpc>
              <a:spcBef>
                <a:spcPts val="400"/>
              </a:spcBef>
              <a:buClr>
                <a:srgbClr val="00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Construction to begin Spring 2003</a:t>
            </a:r>
            <a:endParaRPr b="1" lang="en-US" sz="1600" strike="noStrike" u="none">
              <a:solidFill>
                <a:srgbClr val="000000"/>
              </a:solidFill>
              <a:effectLst/>
              <a:uFillTx/>
              <a:latin typeface="Arial"/>
            </a:endParaRPr>
          </a:p>
          <a:p>
            <a:pPr marL="230040" indent="0">
              <a:lnSpc>
                <a:spcPct val="80000"/>
              </a:lnSpc>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1600" strike="noStrike" u="none">
              <a:solidFill>
                <a:srgbClr val="000000"/>
              </a:solidFill>
              <a:effectLst/>
              <a:uFillTx/>
              <a:latin typeface="Arial"/>
            </a:endParaRPr>
          </a:p>
          <a:p>
            <a:pPr marL="230040" indent="0">
              <a:lnSpc>
                <a:spcPct val="80000"/>
              </a:lnSpc>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1600" strike="noStrike" u="none">
              <a:solidFill>
                <a:srgbClr val="000000"/>
              </a:solidFill>
              <a:effectLst/>
              <a:uFillTx/>
              <a:latin typeface="Arial"/>
            </a:endParaRPr>
          </a:p>
        </p:txBody>
      </p:sp>
      <p:sp>
        <p:nvSpPr>
          <p:cNvPr id="4" name="PlaceHolder 3"/>
          <p:cNvSpPr>
            <a:spLocks noGrp="1"/>
          </p:cNvSpPr>
          <p:nvPr>
            <p:ph type="sldNum" idx="1"/>
          </p:nvPr>
        </p:nvSpPr>
        <p:spPr/>
        <p:txBody>
          <a:bodyPr/>
          <a:p>
            <a:fld id="{056458F1-8610-417C-A4DC-EE3DAF35F577}" type="slidenum">
              <a:t>20</a:t>
            </a:fld>
          </a:p>
        </p:txBody>
      </p:sp>
    </p:spTree>
  </p:cSld>
  <mc:AlternateContent>
    <mc:Choice Requires="p14">
      <p:transition spd="slow" p14:dur="2000"/>
    </mc:Choice>
    <mc:Fallback>
      <p:transition spd="slow"/>
    </mc:Fallback>
  </mc:AlternateContent>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849" name=""/>
          <p:cNvSpPr/>
          <p:nvPr/>
        </p:nvSpPr>
        <p:spPr>
          <a:xfrm>
            <a:off x="228600" y="0"/>
            <a:ext cx="8534520" cy="974880"/>
          </a:xfrm>
          <a:prstGeom prst="rect">
            <a:avLst/>
          </a:prstGeom>
          <a:noFill/>
          <a:ln w="0">
            <a:noFill/>
          </a:ln>
        </p:spPr>
        <p:style>
          <a:lnRef idx="0"/>
          <a:fillRef idx="0"/>
          <a:effectRef idx="0"/>
          <a:fontRef idx="minor"/>
        </p:style>
        <p:txBody>
          <a:bodyPr lIns="101520" rIns="101520" tIns="50760" bIns="50760" anchor="ctr">
            <a:noAutofit/>
          </a:bodyPr>
          <a:p>
            <a:pPr algn="ctr">
              <a:lnSpc>
                <a:spcPct val="100000"/>
              </a:lnSpc>
              <a:tabLst>
                <a:tab algn="l" pos="0"/>
                <a:tab algn="l" pos="1106640"/>
                <a:tab algn="l" pos="2212920"/>
                <a:tab algn="l" pos="3319560"/>
                <a:tab algn="l" pos="4425840"/>
                <a:tab algn="l" pos="5532480"/>
                <a:tab algn="l" pos="6638760"/>
                <a:tab algn="l" pos="7745400"/>
                <a:tab algn="l" pos="8852040"/>
                <a:tab algn="l" pos="9958320"/>
              </a:tabLst>
            </a:pPr>
            <a:endParaRPr b="0" lang="en-US" sz="2400" strike="noStrike" u="none">
              <a:solidFill>
                <a:srgbClr val="000000"/>
              </a:solidFill>
              <a:effectLst/>
              <a:uFillTx/>
              <a:latin typeface="Arial Unicode MS"/>
            </a:endParaRPr>
          </a:p>
        </p:txBody>
      </p:sp>
      <p:grpSp>
        <p:nvGrpSpPr>
          <p:cNvPr id="1850" name=""/>
          <p:cNvGrpSpPr/>
          <p:nvPr/>
        </p:nvGrpSpPr>
        <p:grpSpPr>
          <a:xfrm>
            <a:off x="381240" y="76320"/>
            <a:ext cx="8534160" cy="6705360"/>
            <a:chOff x="381240" y="76320"/>
            <a:chExt cx="8534160" cy="6705360"/>
          </a:xfrm>
        </p:grpSpPr>
        <p:sp>
          <p:nvSpPr>
            <p:cNvPr id="1851" name=""/>
            <p:cNvSpPr/>
            <p:nvPr/>
          </p:nvSpPr>
          <p:spPr>
            <a:xfrm>
              <a:off x="3657600" y="5562720"/>
              <a:ext cx="2057400" cy="152280"/>
            </a:xfrm>
            <a:prstGeom prst="rect">
              <a:avLst/>
            </a:prstGeom>
            <a:solidFill>
              <a:srgbClr val="ffffff"/>
            </a:solidFill>
            <a:ln w="9360">
              <a:solidFill>
                <a:srgbClr val="ffffff"/>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Unicode MS"/>
              </a:endParaRPr>
            </a:p>
          </p:txBody>
        </p:sp>
        <p:sp>
          <p:nvSpPr>
            <p:cNvPr id="1852" name=""/>
            <p:cNvSpPr/>
            <p:nvPr/>
          </p:nvSpPr>
          <p:spPr>
            <a:xfrm>
              <a:off x="7924680" y="5486400"/>
              <a:ext cx="762120" cy="228600"/>
            </a:xfrm>
            <a:prstGeom prst="rect">
              <a:avLst/>
            </a:prstGeom>
            <a:solidFill>
              <a:srgbClr val="ffffff"/>
            </a:solidFill>
            <a:ln w="9360">
              <a:solidFill>
                <a:srgbClr val="ffffff"/>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Unicode MS"/>
              </a:endParaRPr>
            </a:p>
          </p:txBody>
        </p:sp>
        <p:sp>
          <p:nvSpPr>
            <p:cNvPr id="1853" name=""/>
            <p:cNvSpPr/>
            <p:nvPr/>
          </p:nvSpPr>
          <p:spPr>
            <a:xfrm>
              <a:off x="2590920" y="6400800"/>
              <a:ext cx="5181480" cy="380880"/>
            </a:xfrm>
            <a:prstGeom prst="rect">
              <a:avLst/>
            </a:prstGeom>
            <a:solidFill>
              <a:srgbClr val="ffffff"/>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Unicode MS"/>
              </a:endParaRPr>
            </a:p>
          </p:txBody>
        </p:sp>
        <p:sp>
          <p:nvSpPr>
            <p:cNvPr id="1854" name=""/>
            <p:cNvSpPr/>
            <p:nvPr/>
          </p:nvSpPr>
          <p:spPr>
            <a:xfrm>
              <a:off x="2514600" y="838080"/>
              <a:ext cx="4267080" cy="228600"/>
            </a:xfrm>
            <a:prstGeom prst="rect">
              <a:avLst/>
            </a:prstGeom>
            <a:solidFill>
              <a:srgbClr val="ffffff"/>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Unicode MS"/>
              </a:endParaRPr>
            </a:p>
          </p:txBody>
        </p:sp>
        <p:sp>
          <p:nvSpPr>
            <p:cNvPr id="1855" name=""/>
            <p:cNvSpPr/>
            <p:nvPr/>
          </p:nvSpPr>
          <p:spPr>
            <a:xfrm>
              <a:off x="685800" y="76320"/>
              <a:ext cx="7772400" cy="1295280"/>
            </a:xfrm>
            <a:prstGeom prst="rect">
              <a:avLst/>
            </a:prstGeom>
            <a:noFill/>
            <a:ln w="0">
              <a:noFill/>
            </a:ln>
          </p:spPr>
          <p:style>
            <a:lnRef idx="0"/>
            <a:fillRef idx="0"/>
            <a:effectRef idx="0"/>
            <a:fontRef idx="minor"/>
          </p:style>
          <p:txBody>
            <a:bodyPr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800" strike="noStrike" u="none">
                <a:solidFill>
                  <a:srgbClr val="000000"/>
                </a:solidFill>
                <a:effectLst/>
                <a:uFillTx/>
                <a:latin typeface="Arial Unicode MS"/>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95ba6"/>
                  </a:solidFill>
                  <a:effectLst/>
                  <a:uFillTx/>
                  <a:latin typeface="Arial Unicode MS"/>
                </a:rPr>
                <a:t>Power Plant Expansions </a:t>
              </a:r>
              <a:endParaRPr b="0" lang="en-US" sz="2800" strike="noStrike" u="none">
                <a:solidFill>
                  <a:srgbClr val="000000"/>
                </a:solidFill>
                <a:effectLst/>
                <a:uFillTx/>
                <a:latin typeface="Arial Unicode MS"/>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800" strike="noStrike" u="none">
                <a:solidFill>
                  <a:srgbClr val="000000"/>
                </a:solidFill>
                <a:effectLst/>
                <a:uFillTx/>
                <a:latin typeface="Arial Unicode MS"/>
              </a:endParaRPr>
            </a:p>
          </p:txBody>
        </p:sp>
        <p:sp>
          <p:nvSpPr>
            <p:cNvPr id="1856" name=""/>
            <p:cNvSpPr/>
            <p:nvPr/>
          </p:nvSpPr>
          <p:spPr>
            <a:xfrm>
              <a:off x="5284800" y="2066760"/>
              <a:ext cx="1887480" cy="2243160"/>
            </a:xfrm>
            <a:custGeom>
              <a:avLst/>
              <a:gdLst/>
              <a:ahLst/>
              <a:rect l="l" t="t" r="r" b="b"/>
              <a:pathLst>
                <a:path w="1189" h="1413">
                  <a:moveTo>
                    <a:pt x="74" y="103"/>
                  </a:moveTo>
                  <a:lnTo>
                    <a:pt x="378" y="0"/>
                  </a:lnTo>
                  <a:lnTo>
                    <a:pt x="437" y="131"/>
                  </a:lnTo>
                  <a:lnTo>
                    <a:pt x="844" y="368"/>
                  </a:lnTo>
                  <a:lnTo>
                    <a:pt x="939" y="499"/>
                  </a:lnTo>
                  <a:lnTo>
                    <a:pt x="970" y="628"/>
                  </a:lnTo>
                  <a:lnTo>
                    <a:pt x="1125" y="598"/>
                  </a:lnTo>
                  <a:lnTo>
                    <a:pt x="1188" y="658"/>
                  </a:lnTo>
                  <a:lnTo>
                    <a:pt x="1053" y="883"/>
                  </a:lnTo>
                  <a:lnTo>
                    <a:pt x="988" y="1412"/>
                  </a:lnTo>
                  <a:lnTo>
                    <a:pt x="461" y="1412"/>
                  </a:lnTo>
                  <a:lnTo>
                    <a:pt x="360" y="1313"/>
                  </a:lnTo>
                  <a:lnTo>
                    <a:pt x="364" y="1188"/>
                  </a:lnTo>
                  <a:lnTo>
                    <a:pt x="324" y="1071"/>
                  </a:lnTo>
                  <a:lnTo>
                    <a:pt x="309" y="952"/>
                  </a:lnTo>
                  <a:lnTo>
                    <a:pt x="0" y="693"/>
                  </a:lnTo>
                  <a:lnTo>
                    <a:pt x="0" y="428"/>
                  </a:lnTo>
                  <a:lnTo>
                    <a:pt x="74" y="103"/>
                  </a:lnTo>
                </a:path>
              </a:pathLst>
            </a:custGeom>
            <a:noFill/>
            <a:ln cap="rnd" w="12600">
              <a:solidFill>
                <a:srgbClr val="80808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1857" name=""/>
            <p:cNvSpPr/>
            <p:nvPr/>
          </p:nvSpPr>
          <p:spPr>
            <a:xfrm>
              <a:off x="5975280" y="1835280"/>
              <a:ext cx="2178000" cy="1226880"/>
            </a:xfrm>
            <a:custGeom>
              <a:avLst/>
              <a:gdLst/>
              <a:ahLst/>
              <a:rect l="l" t="t" r="r" b="b"/>
              <a:pathLst>
                <a:path w="1372" h="773">
                  <a:moveTo>
                    <a:pt x="0" y="267"/>
                  </a:moveTo>
                  <a:lnTo>
                    <a:pt x="425" y="528"/>
                  </a:lnTo>
                  <a:lnTo>
                    <a:pt x="507" y="655"/>
                  </a:lnTo>
                  <a:lnTo>
                    <a:pt x="536" y="772"/>
                  </a:lnTo>
                  <a:lnTo>
                    <a:pt x="772" y="501"/>
                  </a:lnTo>
                  <a:lnTo>
                    <a:pt x="1371" y="396"/>
                  </a:lnTo>
                  <a:lnTo>
                    <a:pt x="1107" y="202"/>
                  </a:lnTo>
                  <a:lnTo>
                    <a:pt x="754" y="380"/>
                  </a:lnTo>
                  <a:lnTo>
                    <a:pt x="419" y="225"/>
                  </a:lnTo>
                  <a:lnTo>
                    <a:pt x="616" y="32"/>
                  </a:lnTo>
                  <a:lnTo>
                    <a:pt x="443" y="0"/>
                  </a:lnTo>
                  <a:lnTo>
                    <a:pt x="0" y="267"/>
                  </a:lnTo>
                </a:path>
              </a:pathLst>
            </a:custGeom>
            <a:noFill/>
            <a:ln cap="rnd" w="12600">
              <a:solidFill>
                <a:srgbClr val="80808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1858" name=""/>
            <p:cNvSpPr/>
            <p:nvPr/>
          </p:nvSpPr>
          <p:spPr>
            <a:xfrm>
              <a:off x="3851280" y="998640"/>
              <a:ext cx="2117880" cy="2784240"/>
            </a:xfrm>
            <a:custGeom>
              <a:avLst/>
              <a:gdLst/>
              <a:ahLst/>
              <a:rect l="l" t="t" r="r" b="b"/>
              <a:pathLst>
                <a:path w="1334" h="1754">
                  <a:moveTo>
                    <a:pt x="0" y="0"/>
                  </a:moveTo>
                  <a:lnTo>
                    <a:pt x="445" y="0"/>
                  </a:lnTo>
                  <a:lnTo>
                    <a:pt x="1333" y="210"/>
                  </a:lnTo>
                  <a:lnTo>
                    <a:pt x="1028" y="555"/>
                  </a:lnTo>
                  <a:lnTo>
                    <a:pt x="897" y="1074"/>
                  </a:lnTo>
                  <a:lnTo>
                    <a:pt x="897" y="1349"/>
                  </a:lnTo>
                  <a:lnTo>
                    <a:pt x="1201" y="1617"/>
                  </a:lnTo>
                  <a:lnTo>
                    <a:pt x="1219" y="1753"/>
                  </a:lnTo>
                  <a:lnTo>
                    <a:pt x="176" y="1753"/>
                  </a:lnTo>
                  <a:lnTo>
                    <a:pt x="176" y="1246"/>
                  </a:lnTo>
                  <a:lnTo>
                    <a:pt x="87" y="1119"/>
                  </a:lnTo>
                  <a:lnTo>
                    <a:pt x="148" y="1042"/>
                  </a:lnTo>
                  <a:lnTo>
                    <a:pt x="148" y="930"/>
                  </a:lnTo>
                  <a:lnTo>
                    <a:pt x="112" y="626"/>
                  </a:lnTo>
                  <a:lnTo>
                    <a:pt x="0" y="0"/>
                  </a:lnTo>
                </a:path>
              </a:pathLst>
            </a:custGeom>
            <a:noFill/>
            <a:ln cap="rnd" w="12600">
              <a:solidFill>
                <a:srgbClr val="a1a1a1"/>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1859" name=""/>
            <p:cNvSpPr/>
            <p:nvPr/>
          </p:nvSpPr>
          <p:spPr>
            <a:xfrm>
              <a:off x="1735200" y="2502000"/>
              <a:ext cx="2406600" cy="1785960"/>
            </a:xfrm>
            <a:custGeom>
              <a:avLst/>
              <a:gdLst/>
              <a:ahLst/>
              <a:rect l="l" t="t" r="r" b="b"/>
              <a:pathLst>
                <a:path w="1516" h="1125">
                  <a:moveTo>
                    <a:pt x="0" y="0"/>
                  </a:moveTo>
                  <a:lnTo>
                    <a:pt x="1484" y="0"/>
                  </a:lnTo>
                  <a:lnTo>
                    <a:pt x="1484" y="87"/>
                  </a:lnTo>
                  <a:lnTo>
                    <a:pt x="1418" y="177"/>
                  </a:lnTo>
                  <a:lnTo>
                    <a:pt x="1515" y="313"/>
                  </a:lnTo>
                  <a:lnTo>
                    <a:pt x="1515" y="800"/>
                  </a:lnTo>
                  <a:lnTo>
                    <a:pt x="1448" y="800"/>
                  </a:lnTo>
                  <a:lnTo>
                    <a:pt x="1448" y="1124"/>
                  </a:lnTo>
                  <a:lnTo>
                    <a:pt x="1189" y="1023"/>
                  </a:lnTo>
                  <a:lnTo>
                    <a:pt x="1082" y="952"/>
                  </a:lnTo>
                  <a:lnTo>
                    <a:pt x="0" y="952"/>
                  </a:lnTo>
                  <a:lnTo>
                    <a:pt x="0" y="0"/>
                  </a:lnTo>
                </a:path>
              </a:pathLst>
            </a:custGeom>
            <a:noFill/>
            <a:ln cap="rnd" w="12600">
              <a:solidFill>
                <a:srgbClr val="a1a1a1"/>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1860" name=""/>
            <p:cNvSpPr/>
            <p:nvPr/>
          </p:nvSpPr>
          <p:spPr>
            <a:xfrm>
              <a:off x="5281560" y="2066760"/>
              <a:ext cx="1882800" cy="2232360"/>
            </a:xfrm>
            <a:custGeom>
              <a:avLst/>
              <a:gdLst/>
              <a:ahLst/>
              <a:rect l="l" t="t" r="r" b="b"/>
              <a:pathLst>
                <a:path w="1186" h="1406">
                  <a:moveTo>
                    <a:pt x="74" y="103"/>
                  </a:moveTo>
                  <a:lnTo>
                    <a:pt x="377" y="0"/>
                  </a:lnTo>
                  <a:lnTo>
                    <a:pt x="436" y="131"/>
                  </a:lnTo>
                  <a:lnTo>
                    <a:pt x="844" y="365"/>
                  </a:lnTo>
                  <a:lnTo>
                    <a:pt x="936" y="499"/>
                  </a:lnTo>
                  <a:lnTo>
                    <a:pt x="967" y="626"/>
                  </a:lnTo>
                  <a:lnTo>
                    <a:pt x="1124" y="593"/>
                  </a:lnTo>
                  <a:lnTo>
                    <a:pt x="1185" y="654"/>
                  </a:lnTo>
                  <a:lnTo>
                    <a:pt x="1052" y="878"/>
                  </a:lnTo>
                  <a:lnTo>
                    <a:pt x="985" y="1405"/>
                  </a:lnTo>
                  <a:lnTo>
                    <a:pt x="462" y="1405"/>
                  </a:lnTo>
                  <a:lnTo>
                    <a:pt x="359" y="1306"/>
                  </a:lnTo>
                  <a:lnTo>
                    <a:pt x="364" y="1179"/>
                  </a:lnTo>
                  <a:lnTo>
                    <a:pt x="323" y="1066"/>
                  </a:lnTo>
                  <a:lnTo>
                    <a:pt x="309" y="947"/>
                  </a:lnTo>
                  <a:lnTo>
                    <a:pt x="0" y="688"/>
                  </a:lnTo>
                  <a:lnTo>
                    <a:pt x="0" y="428"/>
                  </a:lnTo>
                  <a:lnTo>
                    <a:pt x="74" y="103"/>
                  </a:lnTo>
                </a:path>
              </a:pathLst>
            </a:custGeom>
            <a:noFill/>
            <a:ln cap="rnd" w="12600">
              <a:solidFill>
                <a:srgbClr val="a1a1a1"/>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1861" name=""/>
            <p:cNvSpPr/>
            <p:nvPr/>
          </p:nvSpPr>
          <p:spPr>
            <a:xfrm>
              <a:off x="1730520" y="4017960"/>
              <a:ext cx="2770200" cy="1481040"/>
            </a:xfrm>
            <a:custGeom>
              <a:avLst/>
              <a:gdLst/>
              <a:ahLst/>
              <a:rect l="l" t="t" r="r" b="b"/>
              <a:pathLst>
                <a:path w="1745" h="933">
                  <a:moveTo>
                    <a:pt x="0" y="0"/>
                  </a:moveTo>
                  <a:lnTo>
                    <a:pt x="1086" y="0"/>
                  </a:lnTo>
                  <a:lnTo>
                    <a:pt x="1201" y="69"/>
                  </a:lnTo>
                  <a:lnTo>
                    <a:pt x="1447" y="166"/>
                  </a:lnTo>
                  <a:lnTo>
                    <a:pt x="1611" y="746"/>
                  </a:lnTo>
                  <a:lnTo>
                    <a:pt x="1744" y="932"/>
                  </a:lnTo>
                  <a:lnTo>
                    <a:pt x="376" y="932"/>
                  </a:lnTo>
                  <a:lnTo>
                    <a:pt x="376" y="608"/>
                  </a:lnTo>
                  <a:lnTo>
                    <a:pt x="0" y="608"/>
                  </a:lnTo>
                  <a:lnTo>
                    <a:pt x="0" y="0"/>
                  </a:lnTo>
                </a:path>
              </a:pathLst>
            </a:custGeom>
            <a:noFill/>
            <a:ln cap="rnd" w="12600">
              <a:solidFill>
                <a:srgbClr val="a1a1a1"/>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1862" name=""/>
            <p:cNvSpPr/>
            <p:nvPr/>
          </p:nvSpPr>
          <p:spPr>
            <a:xfrm>
              <a:off x="4038480" y="3781440"/>
              <a:ext cx="2073240" cy="1401840"/>
            </a:xfrm>
            <a:custGeom>
              <a:avLst/>
              <a:gdLst/>
              <a:ahLst/>
              <a:rect l="l" t="t" r="r" b="b"/>
              <a:pathLst>
                <a:path w="1306" h="883">
                  <a:moveTo>
                    <a:pt x="0" y="0"/>
                  </a:moveTo>
                  <a:lnTo>
                    <a:pt x="1112" y="0"/>
                  </a:lnTo>
                  <a:lnTo>
                    <a:pt x="1145" y="99"/>
                  </a:lnTo>
                  <a:lnTo>
                    <a:pt x="1141" y="218"/>
                  </a:lnTo>
                  <a:lnTo>
                    <a:pt x="1247" y="339"/>
                  </a:lnTo>
                  <a:lnTo>
                    <a:pt x="1305" y="487"/>
                  </a:lnTo>
                  <a:lnTo>
                    <a:pt x="1145" y="625"/>
                  </a:lnTo>
                  <a:lnTo>
                    <a:pt x="1177" y="716"/>
                  </a:lnTo>
                  <a:lnTo>
                    <a:pt x="1044" y="882"/>
                  </a:lnTo>
                  <a:lnTo>
                    <a:pt x="153" y="882"/>
                  </a:lnTo>
                  <a:lnTo>
                    <a:pt x="0" y="319"/>
                  </a:lnTo>
                  <a:lnTo>
                    <a:pt x="0" y="0"/>
                  </a:lnTo>
                </a:path>
              </a:pathLst>
            </a:custGeom>
            <a:noFill/>
            <a:ln cap="rnd" w="12600">
              <a:solidFill>
                <a:srgbClr val="a1a1a1"/>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1863" name=""/>
            <p:cNvSpPr/>
            <p:nvPr/>
          </p:nvSpPr>
          <p:spPr>
            <a:xfrm>
              <a:off x="3987720" y="4467240"/>
              <a:ext cx="114480" cy="722160"/>
            </a:xfrm>
            <a:prstGeom prst="line">
              <a:avLst/>
            </a:prstGeom>
            <a:ln w="25560">
              <a:solidFill>
                <a:srgbClr val="66ccff"/>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Unicode MS"/>
              </a:endParaRPr>
            </a:p>
          </p:txBody>
        </p:sp>
        <p:sp>
          <p:nvSpPr>
            <p:cNvPr id="1864" name=""/>
            <p:cNvSpPr/>
            <p:nvPr/>
          </p:nvSpPr>
          <p:spPr>
            <a:xfrm flipH="1">
              <a:off x="5072040" y="2330280"/>
              <a:ext cx="22320" cy="1943280"/>
            </a:xfrm>
            <a:prstGeom prst="line">
              <a:avLst/>
            </a:prstGeom>
            <a:ln w="25560">
              <a:solidFill>
                <a:srgbClr val="66ccff"/>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Unicode MS"/>
              </a:endParaRPr>
            </a:p>
          </p:txBody>
        </p:sp>
        <p:sp>
          <p:nvSpPr>
            <p:cNvPr id="1865" name=""/>
            <p:cNvSpPr/>
            <p:nvPr/>
          </p:nvSpPr>
          <p:spPr>
            <a:xfrm flipV="1">
              <a:off x="4100400" y="4565160"/>
              <a:ext cx="892440" cy="623880"/>
            </a:xfrm>
            <a:prstGeom prst="line">
              <a:avLst/>
            </a:prstGeom>
            <a:ln w="25560">
              <a:solidFill>
                <a:srgbClr val="66ccff"/>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Unicode MS"/>
              </a:endParaRPr>
            </a:p>
          </p:txBody>
        </p:sp>
        <p:sp>
          <p:nvSpPr>
            <p:cNvPr id="1866" name=""/>
            <p:cNvSpPr/>
            <p:nvPr/>
          </p:nvSpPr>
          <p:spPr>
            <a:xfrm flipV="1">
              <a:off x="4992840" y="4265280"/>
              <a:ext cx="61920" cy="299880"/>
            </a:xfrm>
            <a:prstGeom prst="line">
              <a:avLst/>
            </a:prstGeom>
            <a:ln w="25560">
              <a:solidFill>
                <a:srgbClr val="66ccff"/>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Unicode MS"/>
              </a:endParaRPr>
            </a:p>
          </p:txBody>
        </p:sp>
        <p:sp>
          <p:nvSpPr>
            <p:cNvPr id="1867" name=""/>
            <p:cNvSpPr/>
            <p:nvPr/>
          </p:nvSpPr>
          <p:spPr>
            <a:xfrm flipH="1">
              <a:off x="3967200" y="3379680"/>
              <a:ext cx="1108080" cy="1098720"/>
            </a:xfrm>
            <a:prstGeom prst="line">
              <a:avLst/>
            </a:prstGeom>
            <a:ln w="25560">
              <a:solidFill>
                <a:srgbClr val="66ccff"/>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Unicode MS"/>
              </a:endParaRPr>
            </a:p>
          </p:txBody>
        </p:sp>
        <p:sp>
          <p:nvSpPr>
            <p:cNvPr id="1868" name=""/>
            <p:cNvSpPr/>
            <p:nvPr/>
          </p:nvSpPr>
          <p:spPr>
            <a:xfrm flipV="1">
              <a:off x="4986360" y="4493880"/>
              <a:ext cx="684360" cy="57240"/>
            </a:xfrm>
            <a:prstGeom prst="line">
              <a:avLst/>
            </a:prstGeom>
            <a:ln w="25560">
              <a:solidFill>
                <a:srgbClr val="66ccff"/>
              </a:solidFill>
              <a:miter/>
            </a:ln>
          </p:spPr>
          <p:style>
            <a:lnRef idx="0"/>
            <a:fillRef idx="0"/>
            <a:effectRef idx="0"/>
            <a:fontRef idx="minor"/>
          </p:style>
          <p:txBody>
            <a:bodyPr lIns="90000" rIns="90000" tIns="10440" bIns="10440" anchor="ctr">
              <a:noAutofit/>
            </a:bodyPr>
            <a:p>
              <a:endParaRPr b="0" lang="en-US" sz="2400" strike="noStrike" u="none">
                <a:solidFill>
                  <a:srgbClr val="000000"/>
                </a:solidFill>
                <a:effectLst/>
                <a:uFillTx/>
                <a:latin typeface="Arial Unicode MS"/>
              </a:endParaRPr>
            </a:p>
          </p:txBody>
        </p:sp>
        <p:sp>
          <p:nvSpPr>
            <p:cNvPr id="1869" name=""/>
            <p:cNvSpPr/>
            <p:nvPr/>
          </p:nvSpPr>
          <p:spPr>
            <a:xfrm flipV="1">
              <a:off x="5668920" y="4333680"/>
              <a:ext cx="438120" cy="153720"/>
            </a:xfrm>
            <a:prstGeom prst="line">
              <a:avLst/>
            </a:prstGeom>
            <a:ln w="25560">
              <a:solidFill>
                <a:srgbClr val="66ccff"/>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Unicode MS"/>
              </a:endParaRPr>
            </a:p>
          </p:txBody>
        </p:sp>
        <p:sp>
          <p:nvSpPr>
            <p:cNvPr id="1870" name=""/>
            <p:cNvSpPr/>
            <p:nvPr/>
          </p:nvSpPr>
          <p:spPr>
            <a:xfrm flipV="1">
              <a:off x="6116760" y="4055760"/>
              <a:ext cx="501480" cy="269640"/>
            </a:xfrm>
            <a:prstGeom prst="line">
              <a:avLst/>
            </a:prstGeom>
            <a:ln w="25560">
              <a:solidFill>
                <a:srgbClr val="66ccff"/>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Unicode MS"/>
              </a:endParaRPr>
            </a:p>
          </p:txBody>
        </p:sp>
        <p:sp>
          <p:nvSpPr>
            <p:cNvPr id="1871" name=""/>
            <p:cNvSpPr/>
            <p:nvPr/>
          </p:nvSpPr>
          <p:spPr>
            <a:xfrm flipH="1">
              <a:off x="3736800" y="5187960"/>
              <a:ext cx="371520" cy="692280"/>
            </a:xfrm>
            <a:prstGeom prst="line">
              <a:avLst/>
            </a:prstGeom>
            <a:ln w="25560">
              <a:solidFill>
                <a:srgbClr val="66ccff"/>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Unicode MS"/>
              </a:endParaRPr>
            </a:p>
          </p:txBody>
        </p:sp>
        <p:sp>
          <p:nvSpPr>
            <p:cNvPr id="1872" name=""/>
            <p:cNvSpPr/>
            <p:nvPr/>
          </p:nvSpPr>
          <p:spPr>
            <a:xfrm>
              <a:off x="3800520" y="2836800"/>
              <a:ext cx="404640" cy="1382760"/>
            </a:xfrm>
            <a:prstGeom prst="line">
              <a:avLst/>
            </a:prstGeom>
            <a:ln w="25560">
              <a:solidFill>
                <a:srgbClr val="66ccff"/>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Unicode MS"/>
              </a:endParaRPr>
            </a:p>
          </p:txBody>
        </p:sp>
        <p:sp>
          <p:nvSpPr>
            <p:cNvPr id="1873" name=""/>
            <p:cNvSpPr/>
            <p:nvPr/>
          </p:nvSpPr>
          <p:spPr>
            <a:xfrm flipV="1">
              <a:off x="4332240" y="3135240"/>
              <a:ext cx="328680" cy="123840"/>
            </a:xfrm>
            <a:prstGeom prst="line">
              <a:avLst/>
            </a:prstGeom>
            <a:ln w="25560">
              <a:solidFill>
                <a:srgbClr val="66ccff"/>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Unicode MS"/>
              </a:endParaRPr>
            </a:p>
          </p:txBody>
        </p:sp>
        <p:sp>
          <p:nvSpPr>
            <p:cNvPr id="1874" name=""/>
            <p:cNvSpPr/>
            <p:nvPr/>
          </p:nvSpPr>
          <p:spPr>
            <a:xfrm>
              <a:off x="4667400" y="3132000"/>
              <a:ext cx="392040" cy="257400"/>
            </a:xfrm>
            <a:prstGeom prst="line">
              <a:avLst/>
            </a:prstGeom>
            <a:ln w="25560">
              <a:solidFill>
                <a:srgbClr val="66ccff"/>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Unicode MS"/>
              </a:endParaRPr>
            </a:p>
          </p:txBody>
        </p:sp>
        <p:sp>
          <p:nvSpPr>
            <p:cNvPr id="1875" name=""/>
            <p:cNvSpPr/>
            <p:nvPr/>
          </p:nvSpPr>
          <p:spPr>
            <a:xfrm>
              <a:off x="5103720" y="2322360"/>
              <a:ext cx="1866960" cy="147960"/>
            </a:xfrm>
            <a:custGeom>
              <a:avLst/>
              <a:gdLst/>
              <a:ahLst/>
              <a:rect l="l" t="t" r="r" b="b"/>
              <a:pathLst>
                <a:path w="1176" h="93">
                  <a:moveTo>
                    <a:pt x="0" y="0"/>
                  </a:moveTo>
                  <a:lnTo>
                    <a:pt x="40" y="0"/>
                  </a:lnTo>
                  <a:lnTo>
                    <a:pt x="71" y="0"/>
                  </a:lnTo>
                  <a:lnTo>
                    <a:pt x="111" y="0"/>
                  </a:lnTo>
                  <a:lnTo>
                    <a:pt x="150" y="0"/>
                  </a:lnTo>
                  <a:lnTo>
                    <a:pt x="181" y="0"/>
                  </a:lnTo>
                  <a:lnTo>
                    <a:pt x="211" y="0"/>
                  </a:lnTo>
                  <a:lnTo>
                    <a:pt x="241" y="0"/>
                  </a:lnTo>
                  <a:lnTo>
                    <a:pt x="281" y="0"/>
                  </a:lnTo>
                  <a:lnTo>
                    <a:pt x="312" y="0"/>
                  </a:lnTo>
                  <a:lnTo>
                    <a:pt x="352" y="0"/>
                  </a:lnTo>
                  <a:lnTo>
                    <a:pt x="381" y="0"/>
                  </a:lnTo>
                  <a:lnTo>
                    <a:pt x="412" y="0"/>
                  </a:lnTo>
                  <a:lnTo>
                    <a:pt x="442" y="0"/>
                  </a:lnTo>
                  <a:lnTo>
                    <a:pt x="472" y="0"/>
                  </a:lnTo>
                  <a:lnTo>
                    <a:pt x="502" y="0"/>
                  </a:lnTo>
                  <a:lnTo>
                    <a:pt x="583" y="0"/>
                  </a:lnTo>
                  <a:lnTo>
                    <a:pt x="612" y="39"/>
                  </a:lnTo>
                  <a:lnTo>
                    <a:pt x="643" y="39"/>
                  </a:lnTo>
                  <a:lnTo>
                    <a:pt x="673" y="39"/>
                  </a:lnTo>
                  <a:lnTo>
                    <a:pt x="703" y="39"/>
                  </a:lnTo>
                  <a:lnTo>
                    <a:pt x="733" y="39"/>
                  </a:lnTo>
                  <a:lnTo>
                    <a:pt x="804" y="39"/>
                  </a:lnTo>
                  <a:lnTo>
                    <a:pt x="884" y="39"/>
                  </a:lnTo>
                  <a:lnTo>
                    <a:pt x="944" y="39"/>
                  </a:lnTo>
                  <a:lnTo>
                    <a:pt x="985" y="92"/>
                  </a:lnTo>
                  <a:lnTo>
                    <a:pt x="1015" y="92"/>
                  </a:lnTo>
                  <a:lnTo>
                    <a:pt x="1045" y="92"/>
                  </a:lnTo>
                  <a:lnTo>
                    <a:pt x="1075" y="92"/>
                  </a:lnTo>
                  <a:lnTo>
                    <a:pt x="1105" y="92"/>
                  </a:lnTo>
                  <a:lnTo>
                    <a:pt x="1145" y="92"/>
                  </a:lnTo>
                  <a:lnTo>
                    <a:pt x="1175" y="92"/>
                  </a:lnTo>
                  <a:lnTo>
                    <a:pt x="1175" y="79"/>
                  </a:lnTo>
                </a:path>
              </a:pathLst>
            </a:custGeom>
            <a:noFill/>
            <a:ln cap="rnd" w="25560">
              <a:solidFill>
                <a:srgbClr val="66ccf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1876" name=""/>
            <p:cNvSpPr/>
            <p:nvPr/>
          </p:nvSpPr>
          <p:spPr>
            <a:xfrm>
              <a:off x="6024600" y="2322360"/>
              <a:ext cx="206280" cy="960480"/>
            </a:xfrm>
            <a:prstGeom prst="line">
              <a:avLst/>
            </a:prstGeom>
            <a:ln w="25560">
              <a:solidFill>
                <a:srgbClr val="66ccff"/>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Unicode MS"/>
              </a:endParaRPr>
            </a:p>
          </p:txBody>
        </p:sp>
        <p:sp>
          <p:nvSpPr>
            <p:cNvPr id="1877" name=""/>
            <p:cNvSpPr/>
            <p:nvPr/>
          </p:nvSpPr>
          <p:spPr>
            <a:xfrm flipV="1">
              <a:off x="5102280" y="2031480"/>
              <a:ext cx="230040" cy="297000"/>
            </a:xfrm>
            <a:prstGeom prst="line">
              <a:avLst/>
            </a:prstGeom>
            <a:ln w="25560">
              <a:solidFill>
                <a:srgbClr val="66ccff"/>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Unicode MS"/>
              </a:endParaRPr>
            </a:p>
          </p:txBody>
        </p:sp>
        <p:sp>
          <p:nvSpPr>
            <p:cNvPr id="1878" name=""/>
            <p:cNvSpPr/>
            <p:nvPr/>
          </p:nvSpPr>
          <p:spPr>
            <a:xfrm>
              <a:off x="4814640" y="2819520"/>
              <a:ext cx="345240" cy="641160"/>
            </a:xfrm>
            <a:prstGeom prst="rect">
              <a:avLst/>
            </a:prstGeom>
            <a:noFill/>
            <a:ln w="0">
              <a:noFill/>
            </a:ln>
          </p:spPr>
          <p:style>
            <a:lnRef idx="0"/>
            <a:fillRef idx="0"/>
            <a:effectRef idx="0"/>
            <a:fontRef idx="minor"/>
          </p:style>
          <p:txBody>
            <a:bodyPr wrap="none" lIns="92160" rIns="92160" tIns="46080" bIns="46080" anchor="t">
              <a:spAutoFit/>
            </a:bodyPr>
            <a:p>
              <a:pPr algn="ctr">
                <a:lnSpc>
                  <a:spcPct val="100000"/>
                </a:lnSpc>
                <a:spcBef>
                  <a:spcPts val="22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600" strike="noStrike" u="none">
                  <a:solidFill>
                    <a:srgbClr val="000000"/>
                  </a:solidFill>
                  <a:effectLst/>
                  <a:uFillTx/>
                  <a:latin typeface="Arial"/>
                </a:rPr>
                <a:t>•</a:t>
              </a:r>
              <a:endParaRPr b="0" lang="en-US" sz="3600" strike="noStrike" u="none">
                <a:solidFill>
                  <a:srgbClr val="000000"/>
                </a:solidFill>
                <a:effectLst/>
                <a:uFillTx/>
                <a:latin typeface="Arial Unicode MS"/>
              </a:endParaRPr>
            </a:p>
          </p:txBody>
        </p:sp>
        <p:sp>
          <p:nvSpPr>
            <p:cNvPr id="1879" name=""/>
            <p:cNvSpPr/>
            <p:nvPr/>
          </p:nvSpPr>
          <p:spPr>
            <a:xfrm>
              <a:off x="3962520" y="5029200"/>
              <a:ext cx="304560" cy="641160"/>
            </a:xfrm>
            <a:prstGeom prst="rect">
              <a:avLst/>
            </a:prstGeom>
            <a:noFill/>
            <a:ln w="0">
              <a:noFill/>
            </a:ln>
          </p:spPr>
          <p:style>
            <a:lnRef idx="0"/>
            <a:fillRef idx="0"/>
            <a:effectRef idx="0"/>
            <a:fontRef idx="minor"/>
          </p:style>
          <p:txBody>
            <a:bodyPr lIns="92160" rIns="92160" tIns="46080" bIns="46080" anchor="t">
              <a:spAutoFit/>
            </a:bodyPr>
            <a:p>
              <a:pPr algn="ctr">
                <a:lnSpc>
                  <a:spcPct val="100000"/>
                </a:lnSpc>
                <a:spcBef>
                  <a:spcPts val="22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600" strike="noStrike" u="none">
                  <a:solidFill>
                    <a:srgbClr val="000000"/>
                  </a:solidFill>
                  <a:effectLst/>
                  <a:uFillTx/>
                  <a:latin typeface="Arial"/>
                </a:rPr>
                <a:t>•</a:t>
              </a:r>
              <a:endParaRPr b="0" lang="en-US" sz="3600" strike="noStrike" u="none">
                <a:solidFill>
                  <a:srgbClr val="000000"/>
                </a:solidFill>
                <a:effectLst/>
                <a:uFillTx/>
                <a:latin typeface="Arial Unicode MS"/>
              </a:endParaRPr>
            </a:p>
          </p:txBody>
        </p:sp>
        <p:sp>
          <p:nvSpPr>
            <p:cNvPr id="1880" name=""/>
            <p:cNvSpPr/>
            <p:nvPr/>
          </p:nvSpPr>
          <p:spPr>
            <a:xfrm>
              <a:off x="3757680" y="4834080"/>
              <a:ext cx="344520" cy="641160"/>
            </a:xfrm>
            <a:prstGeom prst="rect">
              <a:avLst/>
            </a:prstGeom>
            <a:noFill/>
            <a:ln w="0">
              <a:noFill/>
            </a:ln>
          </p:spPr>
          <p:style>
            <a:lnRef idx="0"/>
            <a:fillRef idx="0"/>
            <a:effectRef idx="0"/>
            <a:fontRef idx="minor"/>
          </p:style>
          <p:txBody>
            <a:bodyPr lIns="92160" rIns="92160" tIns="46080" bIns="46080" anchor="t">
              <a:spAutoFit/>
            </a:bodyPr>
            <a:p>
              <a:pPr algn="ctr">
                <a:lnSpc>
                  <a:spcPct val="100000"/>
                </a:lnSpc>
                <a:spcBef>
                  <a:spcPts val="22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600" strike="noStrike" u="none">
                  <a:solidFill>
                    <a:srgbClr val="000000"/>
                  </a:solidFill>
                  <a:effectLst/>
                  <a:uFillTx/>
                  <a:latin typeface="Arial"/>
                </a:rPr>
                <a:t>•</a:t>
              </a:r>
              <a:endParaRPr b="0" lang="en-US" sz="3600" strike="noStrike" u="none">
                <a:solidFill>
                  <a:srgbClr val="000000"/>
                </a:solidFill>
                <a:effectLst/>
                <a:uFillTx/>
                <a:latin typeface="Arial Unicode MS"/>
              </a:endParaRPr>
            </a:p>
          </p:txBody>
        </p:sp>
        <p:sp>
          <p:nvSpPr>
            <p:cNvPr id="1881" name=""/>
            <p:cNvSpPr/>
            <p:nvPr/>
          </p:nvSpPr>
          <p:spPr>
            <a:xfrm>
              <a:off x="6518160" y="4114800"/>
              <a:ext cx="127080" cy="152280"/>
            </a:xfrm>
            <a:prstGeom prst="rect">
              <a:avLst/>
            </a:prstGeom>
            <a:solidFill>
              <a:srgbClr val="008240"/>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Unicode MS"/>
              </a:endParaRPr>
            </a:p>
          </p:txBody>
        </p:sp>
        <p:sp>
          <p:nvSpPr>
            <p:cNvPr id="1882" name=""/>
            <p:cNvSpPr/>
            <p:nvPr/>
          </p:nvSpPr>
          <p:spPr>
            <a:xfrm>
              <a:off x="5113440" y="3076560"/>
              <a:ext cx="126720" cy="120600"/>
            </a:xfrm>
            <a:prstGeom prst="rect">
              <a:avLst/>
            </a:prstGeom>
            <a:solidFill>
              <a:srgbClr val="008240"/>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Unicode MS"/>
              </a:endParaRPr>
            </a:p>
          </p:txBody>
        </p:sp>
        <p:sp>
          <p:nvSpPr>
            <p:cNvPr id="1883" name=""/>
            <p:cNvSpPr/>
            <p:nvPr/>
          </p:nvSpPr>
          <p:spPr>
            <a:xfrm>
              <a:off x="3995640" y="4681440"/>
              <a:ext cx="344520" cy="641160"/>
            </a:xfrm>
            <a:prstGeom prst="rect">
              <a:avLst/>
            </a:prstGeom>
            <a:noFill/>
            <a:ln w="0">
              <a:noFill/>
            </a:ln>
          </p:spPr>
          <p:style>
            <a:lnRef idx="0"/>
            <a:fillRef idx="0"/>
            <a:effectRef idx="0"/>
            <a:fontRef idx="minor"/>
          </p:style>
          <p:txBody>
            <a:bodyPr lIns="92160" rIns="92160" tIns="46080" bIns="46080" anchor="t">
              <a:spAutoFit/>
            </a:bodyPr>
            <a:p>
              <a:pPr algn="ctr">
                <a:lnSpc>
                  <a:spcPct val="100000"/>
                </a:lnSpc>
                <a:spcBef>
                  <a:spcPts val="22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600" strike="noStrike" u="none">
                  <a:solidFill>
                    <a:srgbClr val="000000"/>
                  </a:solidFill>
                  <a:effectLst/>
                  <a:uFillTx/>
                  <a:latin typeface="Arial"/>
                </a:rPr>
                <a:t>•</a:t>
              </a:r>
              <a:endParaRPr b="0" lang="en-US" sz="3600" strike="noStrike" u="none">
                <a:solidFill>
                  <a:srgbClr val="000000"/>
                </a:solidFill>
                <a:effectLst/>
                <a:uFillTx/>
                <a:latin typeface="Arial Unicode MS"/>
              </a:endParaRPr>
            </a:p>
          </p:txBody>
        </p:sp>
        <p:sp>
          <p:nvSpPr>
            <p:cNvPr id="1884" name=""/>
            <p:cNvSpPr/>
            <p:nvPr/>
          </p:nvSpPr>
          <p:spPr>
            <a:xfrm>
              <a:off x="1697400" y="4648320"/>
              <a:ext cx="1232640" cy="855720"/>
            </a:xfrm>
            <a:prstGeom prst="rect">
              <a:avLst/>
            </a:prstGeom>
            <a:noFill/>
            <a:ln w="0">
              <a:noFill/>
            </a:ln>
          </p:spPr>
          <p:style>
            <a:lnRef idx="0"/>
            <a:fillRef idx="0"/>
            <a:effectRef idx="0"/>
            <a:fontRef idx="minor"/>
          </p:style>
          <p:txBody>
            <a:bodyPr wrap="none" lIns="92160" rIns="92160" tIns="46080" bIns="4608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000" strike="noStrike" u="none">
                  <a:solidFill>
                    <a:srgbClr val="000000"/>
                  </a:solidFill>
                  <a:effectLst/>
                  <a:uFillTx/>
                  <a:latin typeface="Arial"/>
                </a:rPr>
                <a:t>Salt Valley</a:t>
              </a:r>
              <a:endParaRPr b="0" lang="en-US" sz="1000" strike="noStrike" u="none">
                <a:solidFill>
                  <a:srgbClr val="000000"/>
                </a:solidFill>
                <a:effectLst/>
                <a:uFillTx/>
                <a:latin typeface="Arial Unicode MS"/>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000" strike="noStrike" u="none">
                  <a:solidFill>
                    <a:srgbClr val="000000"/>
                  </a:solidFill>
                  <a:effectLst/>
                  <a:uFillTx/>
                  <a:latin typeface="Arial"/>
                </a:rPr>
                <a:t>Lincoln Electric</a:t>
              </a:r>
              <a:endParaRPr b="0" lang="en-US" sz="1000" strike="noStrike" u="none">
                <a:solidFill>
                  <a:srgbClr val="000000"/>
                </a:solidFill>
                <a:effectLst/>
                <a:uFillTx/>
                <a:latin typeface="Arial Unicode MS"/>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000" strike="noStrike" u="none">
                  <a:solidFill>
                    <a:srgbClr val="000000"/>
                  </a:solidFill>
                  <a:effectLst/>
                  <a:uFillTx/>
                  <a:latin typeface="Arial"/>
                </a:rPr>
                <a:t>159 MW</a:t>
              </a:r>
              <a:endParaRPr b="0" lang="en-US" sz="1000" strike="noStrike" u="none">
                <a:solidFill>
                  <a:srgbClr val="000000"/>
                </a:solidFill>
                <a:effectLst/>
                <a:uFillTx/>
                <a:latin typeface="Arial Unicode MS"/>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000" strike="noStrike" u="none">
                  <a:solidFill>
                    <a:srgbClr val="000000"/>
                  </a:solidFill>
                  <a:effectLst/>
                  <a:uFillTx/>
                  <a:latin typeface="Arial"/>
                </a:rPr>
                <a:t>24,000 MMBtu/d-F</a:t>
              </a:r>
              <a:endParaRPr b="0" lang="en-US" sz="1000" strike="noStrike" u="none">
                <a:solidFill>
                  <a:srgbClr val="000000"/>
                </a:solidFill>
                <a:effectLst/>
                <a:uFillTx/>
                <a:latin typeface="Arial Unicode MS"/>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000" strike="noStrike" u="none">
                  <a:solidFill>
                    <a:srgbClr val="000000"/>
                  </a:solidFill>
                  <a:effectLst/>
                  <a:uFillTx/>
                  <a:latin typeface="Arial"/>
                </a:rPr>
                <a:t>(2003)</a:t>
              </a:r>
              <a:endParaRPr b="0" lang="en-US" sz="1000" strike="noStrike" u="none">
                <a:solidFill>
                  <a:srgbClr val="000000"/>
                </a:solidFill>
                <a:effectLst/>
                <a:uFillTx/>
                <a:latin typeface="Arial Unicode MS"/>
              </a:endParaRPr>
            </a:p>
          </p:txBody>
        </p:sp>
        <p:sp>
          <p:nvSpPr>
            <p:cNvPr id="1885" name=""/>
            <p:cNvSpPr/>
            <p:nvPr/>
          </p:nvSpPr>
          <p:spPr>
            <a:xfrm>
              <a:off x="4213440" y="5486400"/>
              <a:ext cx="1190520" cy="855720"/>
            </a:xfrm>
            <a:prstGeom prst="rect">
              <a:avLst/>
            </a:prstGeom>
            <a:noFill/>
            <a:ln w="0">
              <a:noFill/>
            </a:ln>
          </p:spPr>
          <p:style>
            <a:lnRef idx="0"/>
            <a:fillRef idx="0"/>
            <a:effectRef idx="0"/>
            <a:fontRef idx="minor"/>
          </p:style>
          <p:txBody>
            <a:bodyPr wrap="none" lIns="92160" rIns="92160" tIns="46080" bIns="4608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000" strike="noStrike" u="none">
                  <a:solidFill>
                    <a:srgbClr val="000000"/>
                  </a:solidFill>
                  <a:effectLst/>
                  <a:uFillTx/>
                  <a:latin typeface="Arial"/>
                </a:rPr>
                <a:t>Cass County</a:t>
              </a:r>
              <a:endParaRPr b="0" lang="en-US" sz="1000" strike="noStrike" u="none">
                <a:solidFill>
                  <a:srgbClr val="000000"/>
                </a:solidFill>
                <a:effectLst/>
                <a:uFillTx/>
                <a:latin typeface="Arial Unicode MS"/>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000" strike="noStrike" u="none">
                  <a:solidFill>
                    <a:srgbClr val="000000"/>
                  </a:solidFill>
                  <a:effectLst/>
                  <a:uFillTx/>
                  <a:latin typeface="Arial"/>
                </a:rPr>
                <a:t>OPPD </a:t>
              </a:r>
              <a:endParaRPr b="0" lang="en-US" sz="1000" strike="noStrike" u="none">
                <a:solidFill>
                  <a:srgbClr val="000000"/>
                </a:solidFill>
                <a:effectLst/>
                <a:uFillTx/>
                <a:latin typeface="Arial Unicode MS"/>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000" strike="noStrike" u="none">
                  <a:solidFill>
                    <a:srgbClr val="000000"/>
                  </a:solidFill>
                  <a:effectLst/>
                  <a:uFillTx/>
                  <a:latin typeface="Arial"/>
                </a:rPr>
                <a:t>330 MW</a:t>
              </a:r>
              <a:endParaRPr b="0" lang="en-US" sz="1000" strike="noStrike" u="none">
                <a:solidFill>
                  <a:srgbClr val="000000"/>
                </a:solidFill>
                <a:effectLst/>
                <a:uFillTx/>
                <a:latin typeface="Arial Unicode MS"/>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000" strike="noStrike" u="none">
                  <a:solidFill>
                    <a:srgbClr val="000000"/>
                  </a:solidFill>
                  <a:effectLst/>
                  <a:uFillTx/>
                  <a:latin typeface="Arial"/>
                </a:rPr>
                <a:t>67,000 MMBtu/d-I</a:t>
              </a:r>
              <a:endParaRPr b="0" lang="en-US" sz="1000" strike="noStrike" u="none">
                <a:solidFill>
                  <a:srgbClr val="000000"/>
                </a:solidFill>
                <a:effectLst/>
                <a:uFillTx/>
                <a:latin typeface="Arial Unicode MS"/>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000" strike="noStrike" u="none">
                  <a:solidFill>
                    <a:srgbClr val="000000"/>
                  </a:solidFill>
                  <a:effectLst/>
                  <a:uFillTx/>
                  <a:latin typeface="Arial"/>
                </a:rPr>
                <a:t>(2003)</a:t>
              </a:r>
              <a:endParaRPr b="0" lang="en-US" sz="1000" strike="noStrike" u="none">
                <a:solidFill>
                  <a:srgbClr val="000000"/>
                </a:solidFill>
                <a:effectLst/>
                <a:uFillTx/>
                <a:latin typeface="Arial Unicode MS"/>
              </a:endParaRPr>
            </a:p>
          </p:txBody>
        </p:sp>
        <p:sp>
          <p:nvSpPr>
            <p:cNvPr id="1886" name=""/>
            <p:cNvSpPr/>
            <p:nvPr/>
          </p:nvSpPr>
          <p:spPr>
            <a:xfrm>
              <a:off x="2138400" y="2938320"/>
              <a:ext cx="1190520" cy="855720"/>
            </a:xfrm>
            <a:prstGeom prst="rect">
              <a:avLst/>
            </a:prstGeom>
            <a:noFill/>
            <a:ln w="0">
              <a:noFill/>
            </a:ln>
          </p:spPr>
          <p:style>
            <a:lnRef idx="0"/>
            <a:fillRef idx="0"/>
            <a:effectRef idx="0"/>
            <a:fontRef idx="minor"/>
          </p:style>
          <p:txBody>
            <a:bodyPr wrap="none" lIns="92160" rIns="92160" tIns="46080" bIns="4608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000" strike="noStrike" u="none">
                  <a:solidFill>
                    <a:srgbClr val="000000"/>
                  </a:solidFill>
                  <a:effectLst/>
                  <a:uFillTx/>
                  <a:latin typeface="Arial"/>
                </a:rPr>
                <a:t>Black Dog</a:t>
              </a:r>
              <a:endParaRPr b="0" lang="en-US" sz="1000" strike="noStrike" u="none">
                <a:solidFill>
                  <a:srgbClr val="000000"/>
                </a:solidFill>
                <a:effectLst/>
                <a:uFillTx/>
                <a:latin typeface="Arial Unicode MS"/>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000" strike="noStrike" u="none">
                  <a:solidFill>
                    <a:srgbClr val="000000"/>
                  </a:solidFill>
                  <a:effectLst/>
                  <a:uFillTx/>
                  <a:latin typeface="Arial"/>
                </a:rPr>
                <a:t>NSP Generation</a:t>
              </a:r>
              <a:endParaRPr b="0" lang="en-US" sz="1000" strike="noStrike" u="none">
                <a:solidFill>
                  <a:srgbClr val="000000"/>
                </a:solidFill>
                <a:effectLst/>
                <a:uFillTx/>
                <a:latin typeface="Arial Unicode MS"/>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000" strike="noStrike" u="none">
                  <a:solidFill>
                    <a:srgbClr val="000000"/>
                  </a:solidFill>
                  <a:effectLst/>
                  <a:uFillTx/>
                  <a:latin typeface="Arial"/>
                </a:rPr>
                <a:t>225 MW</a:t>
              </a:r>
              <a:endParaRPr b="0" lang="en-US" sz="1000" strike="noStrike" u="none">
                <a:solidFill>
                  <a:srgbClr val="000000"/>
                </a:solidFill>
                <a:effectLst/>
                <a:uFillTx/>
                <a:latin typeface="Arial Unicode MS"/>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000" strike="noStrike" u="none">
                  <a:solidFill>
                    <a:srgbClr val="000000"/>
                  </a:solidFill>
                  <a:effectLst/>
                  <a:uFillTx/>
                  <a:latin typeface="Arial"/>
                </a:rPr>
                <a:t>35,000 MMBtu/d-I</a:t>
              </a:r>
              <a:endParaRPr b="0" lang="en-US" sz="1000" strike="noStrike" u="none">
                <a:solidFill>
                  <a:srgbClr val="000000"/>
                </a:solidFill>
                <a:effectLst/>
                <a:uFillTx/>
                <a:latin typeface="Arial Unicode MS"/>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000" strike="noStrike" u="none">
                  <a:solidFill>
                    <a:srgbClr val="000000"/>
                  </a:solidFill>
                  <a:effectLst/>
                  <a:uFillTx/>
                  <a:latin typeface="Arial"/>
                </a:rPr>
                <a:t>(2003)</a:t>
              </a:r>
              <a:endParaRPr b="0" lang="en-US" sz="1000" strike="noStrike" u="none">
                <a:solidFill>
                  <a:srgbClr val="000000"/>
                </a:solidFill>
                <a:effectLst/>
                <a:uFillTx/>
                <a:latin typeface="Arial Unicode MS"/>
              </a:endParaRPr>
            </a:p>
          </p:txBody>
        </p:sp>
        <p:sp>
          <p:nvSpPr>
            <p:cNvPr id="1887" name=""/>
            <p:cNvSpPr/>
            <p:nvPr/>
          </p:nvSpPr>
          <p:spPr>
            <a:xfrm>
              <a:off x="1598760" y="1828800"/>
              <a:ext cx="1190520" cy="855720"/>
            </a:xfrm>
            <a:prstGeom prst="rect">
              <a:avLst/>
            </a:prstGeom>
            <a:noFill/>
            <a:ln w="0">
              <a:noFill/>
            </a:ln>
          </p:spPr>
          <p:style>
            <a:lnRef idx="0"/>
            <a:fillRef idx="0"/>
            <a:effectRef idx="0"/>
            <a:fontRef idx="minor"/>
          </p:style>
          <p:txBody>
            <a:bodyPr wrap="none" lIns="92160" rIns="92160" tIns="46080" bIns="4608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000" strike="noStrike" u="none">
                  <a:solidFill>
                    <a:srgbClr val="000000"/>
                  </a:solidFill>
                  <a:effectLst/>
                  <a:uFillTx/>
                  <a:latin typeface="Arial"/>
                </a:rPr>
                <a:t>Inver Hills</a:t>
              </a:r>
              <a:endParaRPr b="0" lang="en-US" sz="1000" strike="noStrike" u="none">
                <a:solidFill>
                  <a:srgbClr val="000000"/>
                </a:solidFill>
                <a:effectLst/>
                <a:uFillTx/>
                <a:latin typeface="Arial Unicode MS"/>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000" strike="noStrike" u="none">
                  <a:solidFill>
                    <a:srgbClr val="000000"/>
                  </a:solidFill>
                  <a:effectLst/>
                  <a:uFillTx/>
                  <a:latin typeface="Arial"/>
                </a:rPr>
                <a:t>NSP Generation</a:t>
              </a:r>
              <a:endParaRPr b="0" lang="en-US" sz="1000" strike="noStrike" u="none">
                <a:solidFill>
                  <a:srgbClr val="000000"/>
                </a:solidFill>
                <a:effectLst/>
                <a:uFillTx/>
                <a:latin typeface="Arial Unicode MS"/>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000" strike="noStrike" u="none">
                  <a:solidFill>
                    <a:srgbClr val="000000"/>
                  </a:solidFill>
                  <a:effectLst/>
                  <a:uFillTx/>
                  <a:latin typeface="Arial"/>
                </a:rPr>
                <a:t>343 MW</a:t>
              </a:r>
              <a:endParaRPr b="0" lang="en-US" sz="1000" strike="noStrike" u="none">
                <a:solidFill>
                  <a:srgbClr val="000000"/>
                </a:solidFill>
                <a:effectLst/>
                <a:uFillTx/>
                <a:latin typeface="Arial Unicode MS"/>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000" strike="noStrike" u="none">
                  <a:solidFill>
                    <a:srgbClr val="000000"/>
                  </a:solidFill>
                  <a:effectLst/>
                  <a:uFillTx/>
                  <a:latin typeface="Arial"/>
                </a:rPr>
                <a:t>70,000 MMBtu/d-I</a:t>
              </a:r>
              <a:endParaRPr b="0" lang="en-US" sz="1000" strike="noStrike" u="none">
                <a:solidFill>
                  <a:srgbClr val="000000"/>
                </a:solidFill>
                <a:effectLst/>
                <a:uFillTx/>
                <a:latin typeface="Arial Unicode MS"/>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000" strike="noStrike" u="none">
                  <a:solidFill>
                    <a:srgbClr val="000000"/>
                  </a:solidFill>
                  <a:effectLst/>
                  <a:uFillTx/>
                  <a:latin typeface="Arial"/>
                </a:rPr>
                <a:t>(1999)</a:t>
              </a:r>
              <a:endParaRPr b="0" lang="en-US" sz="1000" strike="noStrike" u="none">
                <a:solidFill>
                  <a:srgbClr val="000000"/>
                </a:solidFill>
                <a:effectLst/>
                <a:uFillTx/>
                <a:latin typeface="Arial Unicode MS"/>
              </a:endParaRPr>
            </a:p>
          </p:txBody>
        </p:sp>
        <p:sp>
          <p:nvSpPr>
            <p:cNvPr id="1888" name=""/>
            <p:cNvSpPr/>
            <p:nvPr/>
          </p:nvSpPr>
          <p:spPr>
            <a:xfrm>
              <a:off x="5028120" y="1219320"/>
              <a:ext cx="1232640" cy="855720"/>
            </a:xfrm>
            <a:prstGeom prst="rect">
              <a:avLst/>
            </a:prstGeom>
            <a:noFill/>
            <a:ln w="0">
              <a:noFill/>
            </a:ln>
          </p:spPr>
          <p:style>
            <a:lnRef idx="0"/>
            <a:fillRef idx="0"/>
            <a:effectRef idx="0"/>
            <a:fontRef idx="minor"/>
          </p:style>
          <p:txBody>
            <a:bodyPr wrap="none" lIns="92160" rIns="92160" tIns="46080" bIns="4608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000" strike="noStrike" u="none">
                  <a:solidFill>
                    <a:srgbClr val="000000"/>
                  </a:solidFill>
                  <a:effectLst/>
                  <a:uFillTx/>
                  <a:latin typeface="Arial"/>
                </a:rPr>
                <a:t>Cottage Grove</a:t>
              </a:r>
              <a:endParaRPr b="0" lang="en-US" sz="1000" strike="noStrike" u="none">
                <a:solidFill>
                  <a:srgbClr val="000000"/>
                </a:solidFill>
                <a:effectLst/>
                <a:uFillTx/>
                <a:latin typeface="Arial Unicode MS"/>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000" strike="noStrike" u="none">
                  <a:solidFill>
                    <a:srgbClr val="000000"/>
                  </a:solidFill>
                  <a:effectLst/>
                  <a:uFillTx/>
                  <a:latin typeface="Arial"/>
                </a:rPr>
                <a:t>Cogentrix</a:t>
              </a:r>
              <a:endParaRPr b="0" lang="en-US" sz="1000" strike="noStrike" u="none">
                <a:solidFill>
                  <a:srgbClr val="000000"/>
                </a:solidFill>
                <a:effectLst/>
                <a:uFillTx/>
                <a:latin typeface="Arial Unicode MS"/>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000" strike="noStrike" u="none">
                  <a:solidFill>
                    <a:srgbClr val="000000"/>
                  </a:solidFill>
                  <a:effectLst/>
                  <a:uFillTx/>
                  <a:latin typeface="Arial"/>
                </a:rPr>
                <a:t>240 MW</a:t>
              </a:r>
              <a:endParaRPr b="0" lang="en-US" sz="1000" strike="noStrike" u="none">
                <a:solidFill>
                  <a:srgbClr val="000000"/>
                </a:solidFill>
                <a:effectLst/>
                <a:uFillTx/>
                <a:latin typeface="Arial Unicode MS"/>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000" strike="noStrike" u="none">
                  <a:solidFill>
                    <a:srgbClr val="000000"/>
                  </a:solidFill>
                  <a:effectLst/>
                  <a:uFillTx/>
                  <a:latin typeface="Arial"/>
                </a:rPr>
                <a:t>34,000 MMBtu/d-F</a:t>
              </a:r>
              <a:endParaRPr b="0" lang="en-US" sz="1000" strike="noStrike" u="none">
                <a:solidFill>
                  <a:srgbClr val="000000"/>
                </a:solidFill>
                <a:effectLst/>
                <a:uFillTx/>
                <a:latin typeface="Arial Unicode MS"/>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000" strike="noStrike" u="none">
                  <a:solidFill>
                    <a:srgbClr val="000000"/>
                  </a:solidFill>
                  <a:effectLst/>
                  <a:uFillTx/>
                  <a:latin typeface="Arial"/>
                </a:rPr>
                <a:t>(1997)</a:t>
              </a:r>
              <a:endParaRPr b="0" lang="en-US" sz="1000" strike="noStrike" u="none">
                <a:solidFill>
                  <a:srgbClr val="000000"/>
                </a:solidFill>
                <a:effectLst/>
                <a:uFillTx/>
                <a:latin typeface="Arial Unicode MS"/>
              </a:endParaRPr>
            </a:p>
          </p:txBody>
        </p:sp>
        <p:sp>
          <p:nvSpPr>
            <p:cNvPr id="1889" name=""/>
            <p:cNvSpPr/>
            <p:nvPr/>
          </p:nvSpPr>
          <p:spPr>
            <a:xfrm>
              <a:off x="7210800" y="3726000"/>
              <a:ext cx="1232640" cy="855720"/>
            </a:xfrm>
            <a:prstGeom prst="rect">
              <a:avLst/>
            </a:prstGeom>
            <a:noFill/>
            <a:ln w="0">
              <a:noFill/>
            </a:ln>
          </p:spPr>
          <p:style>
            <a:lnRef idx="0"/>
            <a:fillRef idx="0"/>
            <a:effectRef idx="0"/>
            <a:fontRef idx="minor"/>
          </p:style>
          <p:txBody>
            <a:bodyPr wrap="none" lIns="92160" rIns="92160" tIns="46080" bIns="4608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000" strike="noStrike" u="none">
                  <a:solidFill>
                    <a:srgbClr val="000000"/>
                  </a:solidFill>
                  <a:effectLst/>
                  <a:uFillTx/>
                  <a:latin typeface="Arial"/>
                </a:rPr>
                <a:t>Whitewater</a:t>
              </a:r>
              <a:endParaRPr b="0" lang="en-US" sz="1000" strike="noStrike" u="none">
                <a:solidFill>
                  <a:srgbClr val="000000"/>
                </a:solidFill>
                <a:effectLst/>
                <a:uFillTx/>
                <a:latin typeface="Arial Unicode MS"/>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000" strike="noStrike" u="none">
                  <a:solidFill>
                    <a:srgbClr val="000000"/>
                  </a:solidFill>
                  <a:effectLst/>
                  <a:uFillTx/>
                  <a:latin typeface="Arial"/>
                </a:rPr>
                <a:t>Cogentrix</a:t>
              </a:r>
              <a:endParaRPr b="0" lang="en-US" sz="1000" strike="noStrike" u="none">
                <a:solidFill>
                  <a:srgbClr val="000000"/>
                </a:solidFill>
                <a:effectLst/>
                <a:uFillTx/>
                <a:latin typeface="Arial Unicode MS"/>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000" strike="noStrike" u="none">
                  <a:solidFill>
                    <a:srgbClr val="000000"/>
                  </a:solidFill>
                  <a:effectLst/>
                  <a:uFillTx/>
                  <a:latin typeface="Arial"/>
                </a:rPr>
                <a:t>240 MW</a:t>
              </a:r>
              <a:endParaRPr b="0" lang="en-US" sz="1000" strike="noStrike" u="none">
                <a:solidFill>
                  <a:srgbClr val="000000"/>
                </a:solidFill>
                <a:effectLst/>
                <a:uFillTx/>
                <a:latin typeface="Arial Unicode MS"/>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000" strike="noStrike" u="none">
                  <a:solidFill>
                    <a:srgbClr val="000000"/>
                  </a:solidFill>
                  <a:effectLst/>
                  <a:uFillTx/>
                  <a:latin typeface="Arial"/>
                </a:rPr>
                <a:t>30,000 MMBtu/d-F</a:t>
              </a:r>
              <a:endParaRPr b="0" lang="en-US" sz="1000" strike="noStrike" u="none">
                <a:solidFill>
                  <a:srgbClr val="000000"/>
                </a:solidFill>
                <a:effectLst/>
                <a:uFillTx/>
                <a:latin typeface="Arial Unicode MS"/>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000" strike="noStrike" u="none">
                  <a:solidFill>
                    <a:srgbClr val="000000"/>
                  </a:solidFill>
                  <a:effectLst/>
                  <a:uFillTx/>
                  <a:latin typeface="Arial"/>
                </a:rPr>
                <a:t>(1997)</a:t>
              </a:r>
              <a:endParaRPr b="0" lang="en-US" sz="1000" strike="noStrike" u="none">
                <a:solidFill>
                  <a:srgbClr val="000000"/>
                </a:solidFill>
                <a:effectLst/>
                <a:uFillTx/>
                <a:latin typeface="Arial Unicode MS"/>
              </a:endParaRPr>
            </a:p>
          </p:txBody>
        </p:sp>
        <p:sp>
          <p:nvSpPr>
            <p:cNvPr id="1890" name=""/>
            <p:cNvSpPr/>
            <p:nvPr/>
          </p:nvSpPr>
          <p:spPr>
            <a:xfrm flipH="1">
              <a:off x="6705720" y="3962520"/>
              <a:ext cx="761760" cy="228600"/>
            </a:xfrm>
            <a:prstGeom prst="line">
              <a:avLst/>
            </a:prstGeom>
            <a:ln w="1260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Unicode MS"/>
              </a:endParaRPr>
            </a:p>
          </p:txBody>
        </p:sp>
        <p:sp>
          <p:nvSpPr>
            <p:cNvPr id="1891" name=""/>
            <p:cNvSpPr/>
            <p:nvPr/>
          </p:nvSpPr>
          <p:spPr>
            <a:xfrm flipH="1">
              <a:off x="5257800" y="2057400"/>
              <a:ext cx="380880" cy="990720"/>
            </a:xfrm>
            <a:prstGeom prst="line">
              <a:avLst/>
            </a:prstGeom>
            <a:ln w="1260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Unicode MS"/>
              </a:endParaRPr>
            </a:p>
          </p:txBody>
        </p:sp>
        <p:sp>
          <p:nvSpPr>
            <p:cNvPr id="1892" name=""/>
            <p:cNvSpPr/>
            <p:nvPr/>
          </p:nvSpPr>
          <p:spPr>
            <a:xfrm flipV="1">
              <a:off x="3276720" y="3200040"/>
              <a:ext cx="1600200" cy="152280"/>
            </a:xfrm>
            <a:prstGeom prst="line">
              <a:avLst/>
            </a:prstGeom>
            <a:ln w="1260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Unicode MS"/>
              </a:endParaRPr>
            </a:p>
          </p:txBody>
        </p:sp>
        <p:sp>
          <p:nvSpPr>
            <p:cNvPr id="1893" name=""/>
            <p:cNvSpPr/>
            <p:nvPr/>
          </p:nvSpPr>
          <p:spPr>
            <a:xfrm>
              <a:off x="4765680" y="2819520"/>
              <a:ext cx="152280" cy="152280"/>
            </a:xfrm>
            <a:prstGeom prst="rect">
              <a:avLst/>
            </a:prstGeom>
            <a:solidFill>
              <a:srgbClr val="008240"/>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Unicode MS"/>
              </a:endParaRPr>
            </a:p>
          </p:txBody>
        </p:sp>
        <p:sp>
          <p:nvSpPr>
            <p:cNvPr id="1894" name=""/>
            <p:cNvSpPr/>
            <p:nvPr/>
          </p:nvSpPr>
          <p:spPr>
            <a:xfrm>
              <a:off x="4878720" y="4419720"/>
              <a:ext cx="340920" cy="64260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600" strike="noStrike" u="none">
                  <a:solidFill>
                    <a:srgbClr val="000000"/>
                  </a:solidFill>
                  <a:effectLst/>
                  <a:uFillTx/>
                  <a:latin typeface="Arial"/>
                </a:rPr>
                <a:t>•</a:t>
              </a:r>
              <a:endParaRPr b="0" lang="en-US" sz="3600" strike="noStrike" u="none">
                <a:solidFill>
                  <a:srgbClr val="000000"/>
                </a:solidFill>
                <a:effectLst/>
                <a:uFillTx/>
                <a:latin typeface="Arial Unicode MS"/>
              </a:endParaRPr>
            </a:p>
          </p:txBody>
        </p:sp>
        <p:sp>
          <p:nvSpPr>
            <p:cNvPr id="1895" name=""/>
            <p:cNvSpPr/>
            <p:nvPr/>
          </p:nvSpPr>
          <p:spPr>
            <a:xfrm>
              <a:off x="5486400" y="5638680"/>
              <a:ext cx="1447920" cy="85716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000" strike="noStrike" u="none">
                  <a:solidFill>
                    <a:srgbClr val="000000"/>
                  </a:solidFill>
                  <a:effectLst/>
                  <a:uFillTx/>
                  <a:latin typeface="Arial"/>
                </a:rPr>
                <a:t>Pleasant Hill</a:t>
              </a:r>
              <a:endParaRPr b="0" lang="en-US" sz="1000" strike="noStrike" u="none">
                <a:solidFill>
                  <a:srgbClr val="000000"/>
                </a:solidFill>
                <a:effectLst/>
                <a:uFillTx/>
                <a:latin typeface="Arial Unicode MS"/>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000" strike="noStrike" u="none">
                  <a:solidFill>
                    <a:srgbClr val="000000"/>
                  </a:solidFill>
                  <a:effectLst/>
                  <a:uFillTx/>
                  <a:latin typeface="Arial"/>
                </a:rPr>
                <a:t>MidAmerican</a:t>
              </a:r>
              <a:endParaRPr b="0" lang="en-US" sz="1000" strike="noStrike" u="none">
                <a:solidFill>
                  <a:srgbClr val="000000"/>
                </a:solidFill>
                <a:effectLst/>
                <a:uFillTx/>
                <a:latin typeface="Arial Unicode MS"/>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000" strike="noStrike" u="none">
                  <a:solidFill>
                    <a:srgbClr val="000000"/>
                  </a:solidFill>
                  <a:effectLst/>
                  <a:uFillTx/>
                  <a:latin typeface="Arial"/>
                </a:rPr>
                <a:t>770 MW</a:t>
              </a:r>
              <a:endParaRPr b="0" lang="en-US" sz="1000" strike="noStrike" u="none">
                <a:solidFill>
                  <a:srgbClr val="000000"/>
                </a:solidFill>
                <a:effectLst/>
                <a:uFillTx/>
                <a:latin typeface="Arial Unicode MS"/>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000" strike="noStrike" u="none">
                  <a:solidFill>
                    <a:srgbClr val="000000"/>
                  </a:solidFill>
                  <a:effectLst/>
                  <a:uFillTx/>
                  <a:latin typeface="Arial"/>
                </a:rPr>
                <a:t>180,000  MMbtu/d-F/I</a:t>
              </a:r>
              <a:endParaRPr b="0" lang="en-US" sz="1000" strike="noStrike" u="none">
                <a:solidFill>
                  <a:srgbClr val="000000"/>
                </a:solidFill>
                <a:effectLst/>
                <a:uFillTx/>
                <a:latin typeface="Arial Unicode MS"/>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000" strike="noStrike" u="none">
                  <a:solidFill>
                    <a:srgbClr val="000000"/>
                  </a:solidFill>
                  <a:effectLst/>
                  <a:uFillTx/>
                  <a:latin typeface="Arial"/>
                </a:rPr>
                <a:t>(2003-5)</a:t>
              </a:r>
              <a:endParaRPr b="0" lang="en-US" sz="1000" strike="noStrike" u="none">
                <a:solidFill>
                  <a:srgbClr val="000000"/>
                </a:solidFill>
                <a:effectLst/>
                <a:uFillTx/>
                <a:latin typeface="Arial Unicode MS"/>
              </a:endParaRPr>
            </a:p>
          </p:txBody>
        </p:sp>
        <p:sp>
          <p:nvSpPr>
            <p:cNvPr id="1896" name=""/>
            <p:cNvSpPr/>
            <p:nvPr/>
          </p:nvSpPr>
          <p:spPr>
            <a:xfrm flipH="1" flipV="1">
              <a:off x="5105160" y="4800600"/>
              <a:ext cx="685800" cy="838080"/>
            </a:xfrm>
            <a:prstGeom prst="line">
              <a:avLst/>
            </a:prstGeom>
            <a:ln w="12600">
              <a:solidFill>
                <a:srgbClr val="00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1897" name=""/>
            <p:cNvSpPr/>
            <p:nvPr/>
          </p:nvSpPr>
          <p:spPr>
            <a:xfrm flipH="1" flipV="1">
              <a:off x="4190760" y="5105520"/>
              <a:ext cx="228600" cy="380880"/>
            </a:xfrm>
            <a:prstGeom prst="line">
              <a:avLst/>
            </a:prstGeom>
            <a:ln w="12600">
              <a:solidFill>
                <a:srgbClr val="00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1898" name=""/>
            <p:cNvSpPr/>
            <p:nvPr/>
          </p:nvSpPr>
          <p:spPr>
            <a:xfrm>
              <a:off x="2895480" y="2286000"/>
              <a:ext cx="1828800" cy="609480"/>
            </a:xfrm>
            <a:prstGeom prst="line">
              <a:avLst/>
            </a:prstGeom>
            <a:ln w="12600">
              <a:solidFill>
                <a:srgbClr val="00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1899" name=""/>
            <p:cNvSpPr/>
            <p:nvPr/>
          </p:nvSpPr>
          <p:spPr>
            <a:xfrm>
              <a:off x="2289600" y="5486400"/>
              <a:ext cx="1232640" cy="703080"/>
            </a:xfrm>
            <a:prstGeom prst="rect">
              <a:avLst/>
            </a:prstGeom>
            <a:noFill/>
            <a:ln w="0">
              <a:noFill/>
            </a:ln>
          </p:spPr>
          <p:style>
            <a:lnRef idx="0"/>
            <a:fillRef idx="0"/>
            <a:effectRef idx="0"/>
            <a:fontRef idx="minor"/>
          </p:style>
          <p:txBody>
            <a:bodyPr wrap="none" lIns="92160" rIns="92160" tIns="46080" bIns="4608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000" strike="noStrike" u="none">
                  <a:solidFill>
                    <a:srgbClr val="000000"/>
                  </a:solidFill>
                  <a:effectLst/>
                  <a:uFillTx/>
                  <a:latin typeface="Arial"/>
                </a:rPr>
                <a:t>NPPD</a:t>
              </a:r>
              <a:endParaRPr b="0" lang="en-US" sz="1000" strike="noStrike" u="none">
                <a:solidFill>
                  <a:srgbClr val="000000"/>
                </a:solidFill>
                <a:effectLst/>
                <a:uFillTx/>
                <a:latin typeface="Arial Unicode MS"/>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000" strike="noStrike" u="none">
                  <a:solidFill>
                    <a:srgbClr val="000000"/>
                  </a:solidFill>
                  <a:effectLst/>
                  <a:uFillTx/>
                  <a:latin typeface="Arial"/>
                </a:rPr>
                <a:t>250 MW </a:t>
              </a:r>
              <a:endParaRPr b="0" lang="en-US" sz="1000" strike="noStrike" u="none">
                <a:solidFill>
                  <a:srgbClr val="000000"/>
                </a:solidFill>
                <a:effectLst/>
                <a:uFillTx/>
                <a:latin typeface="Arial Unicode MS"/>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000" strike="noStrike" u="none">
                  <a:solidFill>
                    <a:srgbClr val="000000"/>
                  </a:solidFill>
                  <a:effectLst/>
                  <a:uFillTx/>
                  <a:latin typeface="Arial"/>
                </a:rPr>
                <a:t>36,000 MMBtu/d-F</a:t>
              </a:r>
              <a:endParaRPr b="0" lang="en-US" sz="1000" strike="noStrike" u="none">
                <a:solidFill>
                  <a:srgbClr val="000000"/>
                </a:solidFill>
                <a:effectLst/>
                <a:uFillTx/>
                <a:latin typeface="Arial Unicode MS"/>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000" strike="noStrike" u="none">
                  <a:solidFill>
                    <a:srgbClr val="000000"/>
                  </a:solidFill>
                  <a:effectLst/>
                  <a:uFillTx/>
                  <a:latin typeface="Arial"/>
                </a:rPr>
                <a:t>(2005)</a:t>
              </a:r>
              <a:endParaRPr b="0" lang="en-US" sz="1000" strike="noStrike" u="none">
                <a:solidFill>
                  <a:srgbClr val="000000"/>
                </a:solidFill>
                <a:effectLst/>
                <a:uFillTx/>
                <a:latin typeface="Arial Unicode MS"/>
              </a:endParaRPr>
            </a:p>
          </p:txBody>
        </p:sp>
        <p:sp>
          <p:nvSpPr>
            <p:cNvPr id="1900" name=""/>
            <p:cNvSpPr/>
            <p:nvPr/>
          </p:nvSpPr>
          <p:spPr>
            <a:xfrm flipV="1">
              <a:off x="3200400" y="5409720"/>
              <a:ext cx="762120" cy="304920"/>
            </a:xfrm>
            <a:prstGeom prst="line">
              <a:avLst/>
            </a:prstGeom>
            <a:ln w="12600">
              <a:solidFill>
                <a:srgbClr val="00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1901" name=""/>
            <p:cNvSpPr/>
            <p:nvPr/>
          </p:nvSpPr>
          <p:spPr>
            <a:xfrm>
              <a:off x="1162080" y="3809880"/>
              <a:ext cx="1190520" cy="855720"/>
            </a:xfrm>
            <a:prstGeom prst="rect">
              <a:avLst/>
            </a:prstGeom>
            <a:noFill/>
            <a:ln w="0">
              <a:noFill/>
            </a:ln>
          </p:spPr>
          <p:style>
            <a:lnRef idx="0"/>
            <a:fillRef idx="0"/>
            <a:effectRef idx="0"/>
            <a:fontRef idx="minor"/>
          </p:style>
          <p:txBody>
            <a:bodyPr wrap="none" lIns="92160" rIns="92160" tIns="46080" bIns="4608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000" strike="noStrike" u="none">
                  <a:solidFill>
                    <a:srgbClr val="000000"/>
                  </a:solidFill>
                  <a:effectLst/>
                  <a:uFillTx/>
                  <a:latin typeface="Arial"/>
                </a:rPr>
                <a:t>Wisdom</a:t>
              </a:r>
              <a:endParaRPr b="0" lang="en-US" sz="1000" strike="noStrike" u="none">
                <a:solidFill>
                  <a:srgbClr val="000000"/>
                </a:solidFill>
                <a:effectLst/>
                <a:uFillTx/>
                <a:latin typeface="Arial Unicode MS"/>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000" strike="noStrike" u="none">
                  <a:solidFill>
                    <a:srgbClr val="000000"/>
                  </a:solidFill>
                  <a:effectLst/>
                  <a:uFillTx/>
                  <a:latin typeface="Arial"/>
                </a:rPr>
                <a:t>Corn Belt</a:t>
              </a:r>
              <a:endParaRPr b="0" lang="en-US" sz="1000" strike="noStrike" u="none">
                <a:solidFill>
                  <a:srgbClr val="000000"/>
                </a:solidFill>
                <a:effectLst/>
                <a:uFillTx/>
                <a:latin typeface="Arial Unicode MS"/>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000" strike="noStrike" u="none">
                  <a:solidFill>
                    <a:srgbClr val="000000"/>
                  </a:solidFill>
                  <a:effectLst/>
                  <a:uFillTx/>
                  <a:latin typeface="Arial"/>
                </a:rPr>
                <a:t>85 MW</a:t>
              </a:r>
              <a:endParaRPr b="0" lang="en-US" sz="1000" strike="noStrike" u="none">
                <a:solidFill>
                  <a:srgbClr val="000000"/>
                </a:solidFill>
                <a:effectLst/>
                <a:uFillTx/>
                <a:latin typeface="Arial Unicode MS"/>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000" strike="noStrike" u="none">
                  <a:solidFill>
                    <a:srgbClr val="000000"/>
                  </a:solidFill>
                  <a:effectLst/>
                  <a:uFillTx/>
                  <a:latin typeface="Arial"/>
                </a:rPr>
                <a:t>16,000 MMBtu/d-I</a:t>
              </a:r>
              <a:endParaRPr b="0" lang="en-US" sz="1000" strike="noStrike" u="none">
                <a:solidFill>
                  <a:srgbClr val="000000"/>
                </a:solidFill>
                <a:effectLst/>
                <a:uFillTx/>
                <a:latin typeface="Arial Unicode MS"/>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000" strike="noStrike" u="none">
                  <a:solidFill>
                    <a:srgbClr val="000000"/>
                  </a:solidFill>
                  <a:effectLst/>
                  <a:uFillTx/>
                  <a:latin typeface="Arial"/>
                </a:rPr>
                <a:t>(2004)</a:t>
              </a:r>
              <a:endParaRPr b="0" lang="en-US" sz="1000" strike="noStrike" u="none">
                <a:solidFill>
                  <a:srgbClr val="000000"/>
                </a:solidFill>
                <a:effectLst/>
                <a:uFillTx/>
                <a:latin typeface="Arial Unicode MS"/>
              </a:endParaRPr>
            </a:p>
          </p:txBody>
        </p:sp>
        <p:sp>
          <p:nvSpPr>
            <p:cNvPr id="1902" name=""/>
            <p:cNvSpPr/>
            <p:nvPr/>
          </p:nvSpPr>
          <p:spPr>
            <a:xfrm>
              <a:off x="4497480" y="3625920"/>
              <a:ext cx="340920" cy="64260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600" strike="noStrike" u="none">
                  <a:solidFill>
                    <a:srgbClr val="000000"/>
                  </a:solidFill>
                  <a:effectLst/>
                  <a:uFillTx/>
                  <a:latin typeface="Arial"/>
                </a:rPr>
                <a:t>•</a:t>
              </a:r>
              <a:endParaRPr b="0" lang="en-US" sz="3600" strike="noStrike" u="none">
                <a:solidFill>
                  <a:srgbClr val="000000"/>
                </a:solidFill>
                <a:effectLst/>
                <a:uFillTx/>
                <a:latin typeface="Arial Unicode MS"/>
              </a:endParaRPr>
            </a:p>
          </p:txBody>
        </p:sp>
        <p:sp>
          <p:nvSpPr>
            <p:cNvPr id="1903" name=""/>
            <p:cNvSpPr/>
            <p:nvPr/>
          </p:nvSpPr>
          <p:spPr>
            <a:xfrm flipV="1">
              <a:off x="2514600" y="3974760"/>
              <a:ext cx="1981080" cy="196920"/>
            </a:xfrm>
            <a:prstGeom prst="line">
              <a:avLst/>
            </a:prstGeom>
            <a:ln w="1260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Unicode MS"/>
              </a:endParaRPr>
            </a:p>
          </p:txBody>
        </p:sp>
        <p:sp>
          <p:nvSpPr>
            <p:cNvPr id="1904" name=""/>
            <p:cNvSpPr/>
            <p:nvPr/>
          </p:nvSpPr>
          <p:spPr>
            <a:xfrm>
              <a:off x="6394680" y="5029200"/>
              <a:ext cx="1373040" cy="703080"/>
            </a:xfrm>
            <a:prstGeom prst="rect">
              <a:avLst/>
            </a:prstGeom>
            <a:noFill/>
            <a:ln w="0">
              <a:noFill/>
            </a:ln>
          </p:spPr>
          <p:style>
            <a:lnRef idx="0"/>
            <a:fillRef idx="0"/>
            <a:effectRef idx="0"/>
            <a:fontRef idx="minor"/>
          </p:style>
          <p:txBody>
            <a:bodyPr wrap="none" lIns="92160" rIns="92160" tIns="46080" bIns="4608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000" strike="noStrike" u="none">
                  <a:solidFill>
                    <a:srgbClr val="000000"/>
                  </a:solidFill>
                  <a:effectLst/>
                  <a:uFillTx/>
                  <a:latin typeface="Arial"/>
                </a:rPr>
                <a:t>Alliant</a:t>
              </a:r>
              <a:endParaRPr b="0" lang="en-US" sz="1000" strike="noStrike" u="none">
                <a:solidFill>
                  <a:srgbClr val="000000"/>
                </a:solidFill>
                <a:effectLst/>
                <a:uFillTx/>
                <a:latin typeface="Arial Unicode MS"/>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000" strike="noStrike" u="none">
                  <a:solidFill>
                    <a:srgbClr val="000000"/>
                  </a:solidFill>
                  <a:effectLst/>
                  <a:uFillTx/>
                  <a:latin typeface="Arial"/>
                </a:rPr>
                <a:t>800 MW</a:t>
              </a:r>
              <a:endParaRPr b="0" lang="en-US" sz="1000" strike="noStrike" u="none">
                <a:solidFill>
                  <a:srgbClr val="000000"/>
                </a:solidFill>
                <a:effectLst/>
                <a:uFillTx/>
                <a:latin typeface="Arial Unicode MS"/>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000" strike="noStrike" u="none">
                  <a:solidFill>
                    <a:srgbClr val="000000"/>
                  </a:solidFill>
                  <a:effectLst/>
                  <a:uFillTx/>
                  <a:latin typeface="Arial"/>
                </a:rPr>
                <a:t>110,000 MMBtu/d-F/I</a:t>
              </a:r>
              <a:endParaRPr b="0" lang="en-US" sz="1000" strike="noStrike" u="none">
                <a:solidFill>
                  <a:srgbClr val="000000"/>
                </a:solidFill>
                <a:effectLst/>
                <a:uFillTx/>
                <a:latin typeface="Arial Unicode MS"/>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000" strike="noStrike" u="none">
                  <a:solidFill>
                    <a:srgbClr val="000000"/>
                  </a:solidFill>
                  <a:effectLst/>
                  <a:uFillTx/>
                  <a:latin typeface="Arial"/>
                </a:rPr>
                <a:t>(2003-4)</a:t>
              </a:r>
              <a:endParaRPr b="0" lang="en-US" sz="1000" strike="noStrike" u="none">
                <a:solidFill>
                  <a:srgbClr val="000000"/>
                </a:solidFill>
                <a:effectLst/>
                <a:uFillTx/>
                <a:latin typeface="Arial Unicode MS"/>
              </a:endParaRPr>
            </a:p>
          </p:txBody>
        </p:sp>
        <p:sp>
          <p:nvSpPr>
            <p:cNvPr id="1905" name=""/>
            <p:cNvSpPr/>
            <p:nvPr/>
          </p:nvSpPr>
          <p:spPr>
            <a:xfrm>
              <a:off x="5564520" y="4114800"/>
              <a:ext cx="340920" cy="64260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600" strike="noStrike" u="none">
                  <a:solidFill>
                    <a:srgbClr val="000000"/>
                  </a:solidFill>
                  <a:effectLst/>
                  <a:uFillTx/>
                  <a:latin typeface="Arial"/>
                </a:rPr>
                <a:t>•</a:t>
              </a:r>
              <a:endParaRPr b="0" lang="en-US" sz="3600" strike="noStrike" u="none">
                <a:solidFill>
                  <a:srgbClr val="000000"/>
                </a:solidFill>
                <a:effectLst/>
                <a:uFillTx/>
                <a:latin typeface="Arial Unicode MS"/>
              </a:endParaRPr>
            </a:p>
          </p:txBody>
        </p:sp>
        <p:sp>
          <p:nvSpPr>
            <p:cNvPr id="1906" name=""/>
            <p:cNvSpPr/>
            <p:nvPr/>
          </p:nvSpPr>
          <p:spPr>
            <a:xfrm flipH="1" flipV="1">
              <a:off x="5866920" y="4571640"/>
              <a:ext cx="838440" cy="762120"/>
            </a:xfrm>
            <a:prstGeom prst="line">
              <a:avLst/>
            </a:prstGeom>
            <a:ln w="12600">
              <a:solidFill>
                <a:srgbClr val="00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1907" name=""/>
            <p:cNvSpPr/>
            <p:nvPr/>
          </p:nvSpPr>
          <p:spPr>
            <a:xfrm>
              <a:off x="5107320" y="3016080"/>
              <a:ext cx="340920" cy="64260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600" strike="noStrike" u="none">
                  <a:solidFill>
                    <a:srgbClr val="000000"/>
                  </a:solidFill>
                  <a:effectLst/>
                  <a:uFillTx/>
                  <a:latin typeface="Arial"/>
                </a:rPr>
                <a:t>•</a:t>
              </a:r>
              <a:endParaRPr b="0" lang="en-US" sz="3600" strike="noStrike" u="none">
                <a:solidFill>
                  <a:srgbClr val="000000"/>
                </a:solidFill>
                <a:effectLst/>
                <a:uFillTx/>
                <a:latin typeface="Arial Unicode MS"/>
              </a:endParaRPr>
            </a:p>
          </p:txBody>
        </p:sp>
        <p:sp>
          <p:nvSpPr>
            <p:cNvPr id="1908" name=""/>
            <p:cNvSpPr/>
            <p:nvPr/>
          </p:nvSpPr>
          <p:spPr>
            <a:xfrm>
              <a:off x="6477120" y="1600200"/>
              <a:ext cx="1447560" cy="703080"/>
            </a:xfrm>
            <a:prstGeom prst="rect">
              <a:avLst/>
            </a:prstGeom>
            <a:noFill/>
            <a:ln w="0">
              <a:noFill/>
            </a:ln>
          </p:spPr>
          <p:style>
            <a:lnRef idx="0"/>
            <a:fillRef idx="0"/>
            <a:effectRef idx="0"/>
            <a:fontRef idx="minor"/>
          </p:style>
          <p:txBody>
            <a:bodyPr lIns="92160" rIns="92160" tIns="46080" bIns="4608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000" strike="noStrike" u="none">
                  <a:solidFill>
                    <a:srgbClr val="000000"/>
                  </a:solidFill>
                  <a:effectLst/>
                  <a:uFillTx/>
                  <a:latin typeface="Arial"/>
                </a:rPr>
                <a:t>Xcel</a:t>
              </a:r>
              <a:endParaRPr b="0" lang="en-US" sz="1000" strike="noStrike" u="none">
                <a:solidFill>
                  <a:srgbClr val="000000"/>
                </a:solidFill>
                <a:effectLst/>
                <a:uFillTx/>
                <a:latin typeface="Arial Unicode MS"/>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000" strike="noStrike" u="none">
                  <a:solidFill>
                    <a:srgbClr val="000000"/>
                  </a:solidFill>
                  <a:effectLst/>
                  <a:uFillTx/>
                  <a:latin typeface="Arial"/>
                </a:rPr>
                <a:t>1035 MW</a:t>
              </a:r>
              <a:endParaRPr b="0" lang="en-US" sz="1000" strike="noStrike" u="none">
                <a:solidFill>
                  <a:srgbClr val="000000"/>
                </a:solidFill>
                <a:effectLst/>
                <a:uFillTx/>
                <a:latin typeface="Arial Unicode MS"/>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000" strike="noStrike" u="none">
                  <a:solidFill>
                    <a:srgbClr val="000000"/>
                  </a:solidFill>
                  <a:effectLst/>
                  <a:uFillTx/>
                  <a:latin typeface="Arial"/>
                </a:rPr>
                <a:t>135,000 MMbtu/d-F/I</a:t>
              </a:r>
              <a:endParaRPr b="0" lang="en-US" sz="1000" strike="noStrike" u="none">
                <a:solidFill>
                  <a:srgbClr val="000000"/>
                </a:solidFill>
                <a:effectLst/>
                <a:uFillTx/>
                <a:latin typeface="Arial Unicode MS"/>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000" strike="noStrike" u="none">
                  <a:solidFill>
                    <a:srgbClr val="000000"/>
                  </a:solidFill>
                  <a:effectLst/>
                  <a:uFillTx/>
                  <a:latin typeface="Arial"/>
                </a:rPr>
                <a:t>(2003-9)</a:t>
              </a:r>
              <a:endParaRPr b="0" lang="en-US" sz="1000" strike="noStrike" u="none">
                <a:solidFill>
                  <a:srgbClr val="000000"/>
                </a:solidFill>
                <a:effectLst/>
                <a:uFillTx/>
                <a:latin typeface="Arial Unicode MS"/>
              </a:endParaRPr>
            </a:p>
          </p:txBody>
        </p:sp>
        <p:sp>
          <p:nvSpPr>
            <p:cNvPr id="1909" name=""/>
            <p:cNvSpPr/>
            <p:nvPr/>
          </p:nvSpPr>
          <p:spPr>
            <a:xfrm>
              <a:off x="2743200" y="4952880"/>
              <a:ext cx="990720" cy="15264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1910" name=""/>
            <p:cNvSpPr/>
            <p:nvPr/>
          </p:nvSpPr>
          <p:spPr>
            <a:xfrm flipH="1">
              <a:off x="5334120" y="2286000"/>
              <a:ext cx="1676160" cy="99072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1911" name=""/>
            <p:cNvSpPr/>
            <p:nvPr/>
          </p:nvSpPr>
          <p:spPr>
            <a:xfrm>
              <a:off x="7315200" y="5867280"/>
              <a:ext cx="127080" cy="120600"/>
            </a:xfrm>
            <a:prstGeom prst="rect">
              <a:avLst/>
            </a:prstGeom>
            <a:solidFill>
              <a:srgbClr val="008240"/>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Unicode MS"/>
              </a:endParaRPr>
            </a:p>
          </p:txBody>
        </p:sp>
        <p:sp>
          <p:nvSpPr>
            <p:cNvPr id="1912" name=""/>
            <p:cNvSpPr/>
            <p:nvPr/>
          </p:nvSpPr>
          <p:spPr>
            <a:xfrm>
              <a:off x="7527960" y="5791320"/>
              <a:ext cx="1387440" cy="458280"/>
            </a:xfrm>
            <a:prstGeom prst="rect">
              <a:avLst/>
            </a:prstGeom>
            <a:noFill/>
            <a:ln w="0">
              <a:noFill/>
            </a:ln>
          </p:spPr>
          <p:style>
            <a:lnRef idx="0"/>
            <a:fillRef idx="0"/>
            <a:effectRef idx="0"/>
            <a:fontRef idx="minor"/>
          </p:style>
          <p:txBody>
            <a:bodyPr wrap="none" lIns="92160" rIns="92160" tIns="46080" bIns="4608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Recent Plants</a:t>
              </a:r>
              <a:endParaRPr b="0" lang="en-US" sz="1200" strike="noStrike" u="none">
                <a:solidFill>
                  <a:srgbClr val="000000"/>
                </a:solidFill>
                <a:effectLst/>
                <a:uFillTx/>
                <a:latin typeface="Arial Unicode MS"/>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Proposed Plants</a:t>
              </a:r>
              <a:endParaRPr b="0" lang="en-US" sz="1200" strike="noStrike" u="none">
                <a:solidFill>
                  <a:srgbClr val="000000"/>
                </a:solidFill>
                <a:effectLst/>
                <a:uFillTx/>
                <a:latin typeface="Arial Unicode MS"/>
              </a:endParaRPr>
            </a:p>
          </p:txBody>
        </p:sp>
        <p:sp>
          <p:nvSpPr>
            <p:cNvPr id="1913" name=""/>
            <p:cNvSpPr/>
            <p:nvPr/>
          </p:nvSpPr>
          <p:spPr>
            <a:xfrm>
              <a:off x="7238880" y="5791320"/>
              <a:ext cx="304920" cy="64260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600" strike="noStrike" u="none">
                  <a:solidFill>
                    <a:srgbClr val="000000"/>
                  </a:solidFill>
                  <a:effectLst/>
                  <a:uFillTx/>
                  <a:latin typeface="Arial"/>
                </a:rPr>
                <a:t>•</a:t>
              </a:r>
              <a:endParaRPr b="0" lang="en-US" sz="3600" strike="noStrike" u="none">
                <a:solidFill>
                  <a:srgbClr val="000000"/>
                </a:solidFill>
                <a:effectLst/>
                <a:uFillTx/>
                <a:latin typeface="Arial Unicode MS"/>
              </a:endParaRPr>
            </a:p>
          </p:txBody>
        </p:sp>
        <p:sp>
          <p:nvSpPr>
            <p:cNvPr id="1914" name=""/>
            <p:cNvSpPr/>
            <p:nvPr/>
          </p:nvSpPr>
          <p:spPr>
            <a:xfrm>
              <a:off x="381240" y="6095880"/>
              <a:ext cx="4026600" cy="50652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 Potential additions of 737,000 Mmbtu/d</a:t>
              </a:r>
              <a:endParaRPr b="0" lang="en-US" sz="900" strike="noStrike" u="none">
                <a:solidFill>
                  <a:srgbClr val="000000"/>
                </a:solidFill>
                <a:effectLst/>
                <a:uFillTx/>
                <a:latin typeface="Arial Unicode MS"/>
              </a:endParaRPr>
            </a:p>
            <a:p>
              <a:pPr>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 Additions represent about 200% of current connected gas fired generation.</a:t>
              </a:r>
              <a:endParaRPr b="0" lang="en-US" sz="900" strike="noStrike" u="none">
                <a:solidFill>
                  <a:srgbClr val="000000"/>
                </a:solidFill>
                <a:effectLst/>
                <a:uFillTx/>
                <a:latin typeface="Arial Unicode MS"/>
              </a:endParaRPr>
            </a:p>
            <a:p>
              <a:pPr>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 Source: NewGEN and PowerDAT, 2002</a:t>
              </a:r>
              <a:endParaRPr b="0" lang="en-US" sz="900" strike="noStrike" u="none">
                <a:solidFill>
                  <a:srgbClr val="000000"/>
                </a:solidFill>
                <a:effectLst/>
                <a:uFillTx/>
                <a:latin typeface="Arial Unicode MS"/>
              </a:endParaRPr>
            </a:p>
          </p:txBody>
        </p:sp>
        <p:sp>
          <p:nvSpPr>
            <p:cNvPr id="1915" name=""/>
            <p:cNvSpPr/>
            <p:nvPr/>
          </p:nvSpPr>
          <p:spPr>
            <a:xfrm>
              <a:off x="6781320" y="2514600"/>
              <a:ext cx="1267560" cy="855720"/>
            </a:xfrm>
            <a:prstGeom prst="rect">
              <a:avLst/>
            </a:prstGeom>
            <a:noFill/>
            <a:ln w="0">
              <a:noFill/>
            </a:ln>
          </p:spPr>
          <p:style>
            <a:lnRef idx="0"/>
            <a:fillRef idx="0"/>
            <a:effectRef idx="0"/>
            <a:fontRef idx="minor"/>
          </p:style>
          <p:txBody>
            <a:bodyPr wrap="none" lIns="92160" rIns="92160" tIns="46080" bIns="4608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000" strike="noStrike" u="none">
                  <a:solidFill>
                    <a:srgbClr val="000000"/>
                  </a:solidFill>
                  <a:effectLst/>
                  <a:uFillTx/>
                  <a:latin typeface="Arial"/>
                </a:rPr>
                <a:t>Pleasant Valley</a:t>
              </a:r>
              <a:endParaRPr b="0" lang="en-US" sz="1000" strike="noStrike" u="none">
                <a:solidFill>
                  <a:srgbClr val="000000"/>
                </a:solidFill>
                <a:effectLst/>
                <a:uFillTx/>
                <a:latin typeface="Arial Unicode MS"/>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000" strike="noStrike" u="none">
                  <a:solidFill>
                    <a:srgbClr val="000000"/>
                  </a:solidFill>
                  <a:effectLst/>
                  <a:uFillTx/>
                  <a:latin typeface="Arial"/>
                </a:rPr>
                <a:t>Great River Energy</a:t>
              </a:r>
              <a:endParaRPr b="0" lang="en-US" sz="1000" strike="noStrike" u="none">
                <a:solidFill>
                  <a:srgbClr val="000000"/>
                </a:solidFill>
                <a:effectLst/>
                <a:uFillTx/>
                <a:latin typeface="Arial Unicode MS"/>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000" strike="noStrike" u="none">
                  <a:solidFill>
                    <a:srgbClr val="000000"/>
                  </a:solidFill>
                  <a:effectLst/>
                  <a:uFillTx/>
                  <a:latin typeface="Arial"/>
                </a:rPr>
                <a:t>445 MW</a:t>
              </a:r>
              <a:endParaRPr b="0" lang="en-US" sz="1000" strike="noStrike" u="none">
                <a:solidFill>
                  <a:srgbClr val="000000"/>
                </a:solidFill>
                <a:effectLst/>
                <a:uFillTx/>
                <a:latin typeface="Arial Unicode MS"/>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000" strike="noStrike" u="none">
                  <a:solidFill>
                    <a:srgbClr val="000000"/>
                  </a:solidFill>
                  <a:effectLst/>
                  <a:uFillTx/>
                  <a:latin typeface="Arial"/>
                </a:rPr>
                <a:t>82,000 MMBtu/d-I</a:t>
              </a:r>
              <a:endParaRPr b="0" lang="en-US" sz="1000" strike="noStrike" u="none">
                <a:solidFill>
                  <a:srgbClr val="000000"/>
                </a:solidFill>
                <a:effectLst/>
                <a:uFillTx/>
                <a:latin typeface="Arial Unicode MS"/>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000" strike="noStrike" u="none">
                  <a:solidFill>
                    <a:srgbClr val="000000"/>
                  </a:solidFill>
                  <a:effectLst/>
                  <a:uFillTx/>
                  <a:latin typeface="Arial"/>
                </a:rPr>
                <a:t>(2001)</a:t>
              </a:r>
              <a:endParaRPr b="0" lang="en-US" sz="1000" strike="noStrike" u="none">
                <a:solidFill>
                  <a:srgbClr val="000000"/>
                </a:solidFill>
                <a:effectLst/>
                <a:uFillTx/>
                <a:latin typeface="Arial Unicode MS"/>
              </a:endParaRPr>
            </a:p>
          </p:txBody>
        </p:sp>
        <p:sp>
          <p:nvSpPr>
            <p:cNvPr id="1916" name=""/>
            <p:cNvSpPr/>
            <p:nvPr/>
          </p:nvSpPr>
          <p:spPr>
            <a:xfrm>
              <a:off x="5105520" y="3460680"/>
              <a:ext cx="126720" cy="120600"/>
            </a:xfrm>
            <a:prstGeom prst="rect">
              <a:avLst/>
            </a:prstGeom>
            <a:solidFill>
              <a:srgbClr val="008240"/>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Unicode MS"/>
              </a:endParaRPr>
            </a:p>
          </p:txBody>
        </p:sp>
        <p:sp>
          <p:nvSpPr>
            <p:cNvPr id="1917" name=""/>
            <p:cNvSpPr/>
            <p:nvPr/>
          </p:nvSpPr>
          <p:spPr>
            <a:xfrm flipH="1">
              <a:off x="5257440" y="3124080"/>
              <a:ext cx="1600200" cy="45720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grpSp>
      <p:sp>
        <p:nvSpPr>
          <p:cNvPr id="2" name="PlaceHolder 1"/>
          <p:cNvSpPr>
            <a:spLocks noGrp="1"/>
          </p:cNvSpPr>
          <p:nvPr>
            <p:ph type="sldNum" idx="1"/>
          </p:nvPr>
        </p:nvSpPr>
        <p:spPr/>
        <p:txBody>
          <a:bodyPr/>
          <a:p>
            <a:fld id="{DDCDF229-7F7B-44AD-8E44-D857A3E1883E}" type="slidenum">
              <a:t>21</a:t>
            </a:fld>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918" name=""/>
          <p:cNvSpPr/>
          <p:nvPr/>
        </p:nvSpPr>
        <p:spPr>
          <a:xfrm>
            <a:off x="577800" y="152280"/>
            <a:ext cx="7758000" cy="860400"/>
          </a:xfrm>
          <a:prstGeom prst="rect">
            <a:avLst/>
          </a:prstGeom>
          <a:noFill/>
          <a:ln w="0">
            <a:noFill/>
          </a:ln>
        </p:spPr>
        <p:style>
          <a:lnRef idx="0"/>
          <a:fillRef idx="0"/>
          <a:effectRef idx="0"/>
          <a:fontRef idx="minor"/>
        </p:style>
        <p:txBody>
          <a:bodyPr lIns="90360" rIns="90360" tIns="46080" bIns="46080" anchor="ctr">
            <a:noAutofit/>
          </a:bodyPr>
          <a:p>
            <a:pPr algn="ctr">
              <a:lnSpc>
                <a:spcPct val="100000"/>
              </a:lnSpc>
              <a:tabLst>
                <a:tab algn="l" pos="0"/>
                <a:tab algn="l" pos="992160"/>
                <a:tab algn="l" pos="1984320"/>
                <a:tab algn="l" pos="2976480"/>
                <a:tab algn="l" pos="3968640"/>
                <a:tab algn="l" pos="4960800"/>
                <a:tab algn="l" pos="5952960"/>
                <a:tab algn="l" pos="6945480"/>
                <a:tab algn="l" pos="7937640"/>
                <a:tab algn="l" pos="8929800"/>
                <a:tab algn="l" pos="9921960"/>
                <a:tab algn="l" pos="10914120"/>
              </a:tabLst>
            </a:pPr>
            <a:r>
              <a:rPr b="0" lang="en-US" sz="2000" strike="noStrike" u="none">
                <a:solidFill>
                  <a:srgbClr val="095ba6"/>
                </a:solidFill>
                <a:effectLst/>
                <a:uFillTx/>
                <a:latin typeface="Arial"/>
              </a:rPr>
              <a:t>Ethanol Plant Expansions</a:t>
            </a:r>
            <a:endParaRPr b="0" lang="en-US" sz="2000" strike="noStrike" u="none">
              <a:solidFill>
                <a:srgbClr val="000000"/>
              </a:solidFill>
              <a:effectLst/>
              <a:uFillTx/>
              <a:latin typeface="Arial Unicode MS"/>
            </a:endParaRPr>
          </a:p>
        </p:txBody>
      </p:sp>
      <p:grpSp>
        <p:nvGrpSpPr>
          <p:cNvPr id="1919" name=""/>
          <p:cNvGrpSpPr/>
          <p:nvPr/>
        </p:nvGrpSpPr>
        <p:grpSpPr>
          <a:xfrm>
            <a:off x="380880" y="838080"/>
            <a:ext cx="8458200" cy="5804280"/>
            <a:chOff x="380880" y="838080"/>
            <a:chExt cx="8458200" cy="5804280"/>
          </a:xfrm>
        </p:grpSpPr>
        <p:sp>
          <p:nvSpPr>
            <p:cNvPr id="1920" name=""/>
            <p:cNvSpPr/>
            <p:nvPr/>
          </p:nvSpPr>
          <p:spPr>
            <a:xfrm>
              <a:off x="4384440" y="6213600"/>
              <a:ext cx="25920" cy="918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820800"/>
                  <a:tab algn="l" pos="1641600"/>
                  <a:tab algn="l" pos="2462040"/>
                  <a:tab algn="l" pos="3282840"/>
                  <a:tab algn="l" pos="4103640"/>
                  <a:tab algn="l" pos="4924440"/>
                  <a:tab algn="l" pos="5745240"/>
                  <a:tab algn="l" pos="6566040"/>
                  <a:tab algn="l" pos="7386480"/>
                  <a:tab algn="l" pos="8207280"/>
                  <a:tab algn="l" pos="9028080"/>
                  <a:tab algn="l" pos="9848880"/>
                  <a:tab algn="l" pos="10669680"/>
                </a:tabLst>
              </a:pPr>
              <a:r>
                <a:rPr b="1" lang="en-US" sz="600" strike="noStrike" u="none">
                  <a:solidFill>
                    <a:srgbClr val="969696"/>
                  </a:solidFill>
                  <a:effectLst/>
                  <a:uFillTx/>
                  <a:latin typeface="Arial"/>
                </a:rPr>
                <a:t>-</a:t>
              </a:r>
              <a:endParaRPr b="0" lang="en-US" sz="600" strike="noStrike" u="none">
                <a:solidFill>
                  <a:srgbClr val="000000"/>
                </a:solidFill>
                <a:effectLst/>
                <a:uFillTx/>
                <a:latin typeface="Arial Unicode MS"/>
              </a:endParaRPr>
            </a:p>
          </p:txBody>
        </p:sp>
        <p:sp>
          <p:nvSpPr>
            <p:cNvPr id="1921" name=""/>
            <p:cNvSpPr/>
            <p:nvPr/>
          </p:nvSpPr>
          <p:spPr>
            <a:xfrm>
              <a:off x="2206800" y="1349280"/>
              <a:ext cx="4833720" cy="843120"/>
            </a:xfrm>
            <a:prstGeom prst="rect">
              <a:avLst/>
            </a:prstGeom>
            <a:no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Unicode MS"/>
              </a:endParaRPr>
            </a:p>
          </p:txBody>
        </p:sp>
        <p:sp>
          <p:nvSpPr>
            <p:cNvPr id="1922" name=""/>
            <p:cNvSpPr/>
            <p:nvPr/>
          </p:nvSpPr>
          <p:spPr>
            <a:xfrm>
              <a:off x="4840200" y="2432160"/>
              <a:ext cx="1354320" cy="1855800"/>
            </a:xfrm>
            <a:custGeom>
              <a:avLst/>
              <a:gdLst/>
              <a:ahLst/>
              <a:rect l="l" t="t" r="r" b="b"/>
              <a:pathLst>
                <a:path w="853" h="1169">
                  <a:moveTo>
                    <a:pt x="54" y="86"/>
                  </a:moveTo>
                  <a:lnTo>
                    <a:pt x="272" y="0"/>
                  </a:lnTo>
                  <a:lnTo>
                    <a:pt x="314" y="108"/>
                  </a:lnTo>
                  <a:lnTo>
                    <a:pt x="605" y="306"/>
                  </a:lnTo>
                  <a:lnTo>
                    <a:pt x="674" y="415"/>
                  </a:lnTo>
                  <a:lnTo>
                    <a:pt x="696" y="520"/>
                  </a:lnTo>
                  <a:lnTo>
                    <a:pt x="808" y="495"/>
                  </a:lnTo>
                  <a:lnTo>
                    <a:pt x="852" y="545"/>
                  </a:lnTo>
                  <a:lnTo>
                    <a:pt x="755" y="731"/>
                  </a:lnTo>
                  <a:lnTo>
                    <a:pt x="709" y="1168"/>
                  </a:lnTo>
                  <a:lnTo>
                    <a:pt x="330" y="1168"/>
                  </a:lnTo>
                  <a:lnTo>
                    <a:pt x="259" y="1086"/>
                  </a:lnTo>
                  <a:lnTo>
                    <a:pt x="262" y="984"/>
                  </a:lnTo>
                  <a:lnTo>
                    <a:pt x="233" y="887"/>
                  </a:lnTo>
                  <a:lnTo>
                    <a:pt x="221" y="788"/>
                  </a:lnTo>
                  <a:lnTo>
                    <a:pt x="0" y="575"/>
                  </a:lnTo>
                  <a:lnTo>
                    <a:pt x="0" y="355"/>
                  </a:lnTo>
                  <a:lnTo>
                    <a:pt x="54" y="86"/>
                  </a:lnTo>
                </a:path>
              </a:pathLst>
            </a:custGeom>
            <a:noFill/>
            <a:ln cap="rnd" w="12600">
              <a:solidFill>
                <a:srgbClr val="969696"/>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1923" name=""/>
            <p:cNvSpPr/>
            <p:nvPr/>
          </p:nvSpPr>
          <p:spPr>
            <a:xfrm>
              <a:off x="5337000" y="2244600"/>
              <a:ext cx="1563840" cy="1016280"/>
            </a:xfrm>
            <a:custGeom>
              <a:avLst/>
              <a:gdLst/>
              <a:ahLst/>
              <a:rect l="l" t="t" r="r" b="b"/>
              <a:pathLst>
                <a:path w="985" h="640">
                  <a:moveTo>
                    <a:pt x="0" y="220"/>
                  </a:moveTo>
                  <a:lnTo>
                    <a:pt x="304" y="438"/>
                  </a:lnTo>
                  <a:lnTo>
                    <a:pt x="363" y="542"/>
                  </a:lnTo>
                  <a:lnTo>
                    <a:pt x="385" y="639"/>
                  </a:lnTo>
                  <a:lnTo>
                    <a:pt x="553" y="414"/>
                  </a:lnTo>
                  <a:lnTo>
                    <a:pt x="984" y="328"/>
                  </a:lnTo>
                  <a:lnTo>
                    <a:pt x="794" y="167"/>
                  </a:lnTo>
                  <a:lnTo>
                    <a:pt x="540" y="314"/>
                  </a:lnTo>
                  <a:lnTo>
                    <a:pt x="300" y="186"/>
                  </a:lnTo>
                  <a:lnTo>
                    <a:pt x="441" y="25"/>
                  </a:lnTo>
                  <a:lnTo>
                    <a:pt x="317" y="0"/>
                  </a:lnTo>
                  <a:lnTo>
                    <a:pt x="0" y="220"/>
                  </a:lnTo>
                </a:path>
              </a:pathLst>
            </a:custGeom>
            <a:noFill/>
            <a:ln cap="rnd" w="12600">
              <a:solidFill>
                <a:srgbClr val="969696"/>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1924" name=""/>
            <p:cNvSpPr/>
            <p:nvPr/>
          </p:nvSpPr>
          <p:spPr>
            <a:xfrm>
              <a:off x="3809880" y="1523880"/>
              <a:ext cx="1517760" cy="2303640"/>
            </a:xfrm>
            <a:custGeom>
              <a:avLst/>
              <a:gdLst/>
              <a:ahLst/>
              <a:rect l="l" t="t" r="r" b="b"/>
              <a:pathLst>
                <a:path w="956" h="1451">
                  <a:moveTo>
                    <a:pt x="0" y="0"/>
                  </a:moveTo>
                  <a:lnTo>
                    <a:pt x="318" y="0"/>
                  </a:lnTo>
                  <a:lnTo>
                    <a:pt x="955" y="175"/>
                  </a:lnTo>
                  <a:lnTo>
                    <a:pt x="736" y="460"/>
                  </a:lnTo>
                  <a:lnTo>
                    <a:pt x="642" y="888"/>
                  </a:lnTo>
                  <a:lnTo>
                    <a:pt x="642" y="1117"/>
                  </a:lnTo>
                  <a:lnTo>
                    <a:pt x="861" y="1338"/>
                  </a:lnTo>
                  <a:lnTo>
                    <a:pt x="874" y="1450"/>
                  </a:lnTo>
                  <a:lnTo>
                    <a:pt x="127" y="1450"/>
                  </a:lnTo>
                  <a:lnTo>
                    <a:pt x="127" y="1031"/>
                  </a:lnTo>
                  <a:lnTo>
                    <a:pt x="62" y="925"/>
                  </a:lnTo>
                  <a:lnTo>
                    <a:pt x="105" y="863"/>
                  </a:lnTo>
                  <a:lnTo>
                    <a:pt x="105" y="770"/>
                  </a:lnTo>
                  <a:lnTo>
                    <a:pt x="80" y="518"/>
                  </a:lnTo>
                  <a:lnTo>
                    <a:pt x="0" y="0"/>
                  </a:lnTo>
                </a:path>
              </a:pathLst>
            </a:custGeom>
            <a:noFill/>
            <a:ln cap="rnd" w="12600">
              <a:solidFill>
                <a:srgbClr val="a1a1a1"/>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1925" name=""/>
            <p:cNvSpPr/>
            <p:nvPr/>
          </p:nvSpPr>
          <p:spPr>
            <a:xfrm>
              <a:off x="2293920" y="2798640"/>
              <a:ext cx="1728720" cy="1474920"/>
            </a:xfrm>
            <a:custGeom>
              <a:avLst/>
              <a:gdLst/>
              <a:ahLst/>
              <a:rect l="l" t="t" r="r" b="b"/>
              <a:pathLst>
                <a:path w="1089" h="929">
                  <a:moveTo>
                    <a:pt x="0" y="0"/>
                  </a:moveTo>
                  <a:lnTo>
                    <a:pt x="1065" y="0"/>
                  </a:lnTo>
                  <a:lnTo>
                    <a:pt x="1065" y="71"/>
                  </a:lnTo>
                  <a:lnTo>
                    <a:pt x="1018" y="146"/>
                  </a:lnTo>
                  <a:lnTo>
                    <a:pt x="1088" y="257"/>
                  </a:lnTo>
                  <a:lnTo>
                    <a:pt x="1088" y="660"/>
                  </a:lnTo>
                  <a:lnTo>
                    <a:pt x="1039" y="660"/>
                  </a:lnTo>
                  <a:lnTo>
                    <a:pt x="1039" y="928"/>
                  </a:lnTo>
                  <a:lnTo>
                    <a:pt x="853" y="845"/>
                  </a:lnTo>
                  <a:lnTo>
                    <a:pt x="776" y="787"/>
                  </a:lnTo>
                  <a:lnTo>
                    <a:pt x="0" y="787"/>
                  </a:lnTo>
                  <a:lnTo>
                    <a:pt x="0" y="0"/>
                  </a:lnTo>
                </a:path>
              </a:pathLst>
            </a:custGeom>
            <a:noFill/>
            <a:ln cap="rnd" w="12600">
              <a:solidFill>
                <a:srgbClr val="a1a1a1"/>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1926" name=""/>
            <p:cNvSpPr/>
            <p:nvPr/>
          </p:nvSpPr>
          <p:spPr>
            <a:xfrm>
              <a:off x="2290680" y="4049640"/>
              <a:ext cx="1987560" cy="1224000"/>
            </a:xfrm>
            <a:custGeom>
              <a:avLst/>
              <a:gdLst/>
              <a:ahLst/>
              <a:rect l="l" t="t" r="r" b="b"/>
              <a:pathLst>
                <a:path w="1252" h="771">
                  <a:moveTo>
                    <a:pt x="0" y="0"/>
                  </a:moveTo>
                  <a:lnTo>
                    <a:pt x="780" y="0"/>
                  </a:lnTo>
                  <a:lnTo>
                    <a:pt x="862" y="56"/>
                  </a:lnTo>
                  <a:lnTo>
                    <a:pt x="1039" y="135"/>
                  </a:lnTo>
                  <a:lnTo>
                    <a:pt x="1155" y="615"/>
                  </a:lnTo>
                  <a:lnTo>
                    <a:pt x="1251" y="770"/>
                  </a:lnTo>
                  <a:lnTo>
                    <a:pt x="270" y="770"/>
                  </a:lnTo>
                  <a:lnTo>
                    <a:pt x="270" y="501"/>
                  </a:lnTo>
                  <a:lnTo>
                    <a:pt x="0" y="501"/>
                  </a:lnTo>
                  <a:lnTo>
                    <a:pt x="0" y="0"/>
                  </a:lnTo>
                </a:path>
              </a:pathLst>
            </a:custGeom>
            <a:noFill/>
            <a:ln cap="rnd" w="12600">
              <a:solidFill>
                <a:srgbClr val="a1a1a1"/>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1927" name=""/>
            <p:cNvSpPr/>
            <p:nvPr/>
          </p:nvSpPr>
          <p:spPr>
            <a:xfrm>
              <a:off x="4836960" y="2432160"/>
              <a:ext cx="1352880" cy="1850760"/>
            </a:xfrm>
            <a:custGeom>
              <a:avLst/>
              <a:gdLst/>
              <a:ahLst/>
              <a:rect l="l" t="t" r="r" b="b"/>
              <a:pathLst>
                <a:path w="852" h="1166">
                  <a:moveTo>
                    <a:pt x="54" y="86"/>
                  </a:moveTo>
                  <a:lnTo>
                    <a:pt x="272" y="0"/>
                  </a:lnTo>
                  <a:lnTo>
                    <a:pt x="313" y="109"/>
                  </a:lnTo>
                  <a:lnTo>
                    <a:pt x="607" y="304"/>
                  </a:lnTo>
                  <a:lnTo>
                    <a:pt x="673" y="415"/>
                  </a:lnTo>
                  <a:lnTo>
                    <a:pt x="696" y="519"/>
                  </a:lnTo>
                  <a:lnTo>
                    <a:pt x="808" y="492"/>
                  </a:lnTo>
                  <a:lnTo>
                    <a:pt x="851" y="543"/>
                  </a:lnTo>
                  <a:lnTo>
                    <a:pt x="755" y="728"/>
                  </a:lnTo>
                  <a:lnTo>
                    <a:pt x="708" y="1165"/>
                  </a:lnTo>
                  <a:lnTo>
                    <a:pt x="332" y="1165"/>
                  </a:lnTo>
                  <a:lnTo>
                    <a:pt x="258" y="1082"/>
                  </a:lnTo>
                  <a:lnTo>
                    <a:pt x="262" y="976"/>
                  </a:lnTo>
                  <a:lnTo>
                    <a:pt x="234" y="882"/>
                  </a:lnTo>
                  <a:lnTo>
                    <a:pt x="222" y="784"/>
                  </a:lnTo>
                  <a:lnTo>
                    <a:pt x="0" y="570"/>
                  </a:lnTo>
                  <a:lnTo>
                    <a:pt x="0" y="356"/>
                  </a:lnTo>
                  <a:lnTo>
                    <a:pt x="54" y="86"/>
                  </a:lnTo>
                </a:path>
              </a:pathLst>
            </a:custGeom>
            <a:noFill/>
            <a:ln cap="rnd" w="12600">
              <a:solidFill>
                <a:srgbClr val="a1a1a1"/>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1928" name=""/>
            <p:cNvSpPr/>
            <p:nvPr/>
          </p:nvSpPr>
          <p:spPr>
            <a:xfrm>
              <a:off x="3905280" y="4416480"/>
              <a:ext cx="96840" cy="604800"/>
            </a:xfrm>
            <a:custGeom>
              <a:avLst/>
              <a:gdLst/>
              <a:ahLst/>
              <a:rect l="l" t="t" r="r" b="b"/>
              <a:pathLst>
                <a:path w="61" h="381">
                  <a:moveTo>
                    <a:pt x="9" y="0"/>
                  </a:moveTo>
                  <a:lnTo>
                    <a:pt x="0" y="1"/>
                  </a:lnTo>
                  <a:lnTo>
                    <a:pt x="51" y="380"/>
                  </a:lnTo>
                  <a:lnTo>
                    <a:pt x="60" y="379"/>
                  </a:lnTo>
                  <a:lnTo>
                    <a:pt x="9" y="0"/>
                  </a:lnTo>
                </a:path>
              </a:pathLst>
            </a:custGeom>
            <a:solidFill>
              <a:srgbClr val="66cc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1929" name=""/>
            <p:cNvSpPr/>
            <p:nvPr/>
          </p:nvSpPr>
          <p:spPr>
            <a:xfrm>
              <a:off x="4678200" y="2652840"/>
              <a:ext cx="38160" cy="1609560"/>
            </a:xfrm>
            <a:custGeom>
              <a:avLst/>
              <a:gdLst/>
              <a:ahLst/>
              <a:rect l="l" t="t" r="r" b="b"/>
              <a:pathLst>
                <a:path w="24" h="1014">
                  <a:moveTo>
                    <a:pt x="23" y="0"/>
                  </a:moveTo>
                  <a:lnTo>
                    <a:pt x="11" y="0"/>
                  </a:lnTo>
                  <a:lnTo>
                    <a:pt x="0" y="1013"/>
                  </a:lnTo>
                  <a:lnTo>
                    <a:pt x="13" y="1013"/>
                  </a:lnTo>
                  <a:lnTo>
                    <a:pt x="23" y="0"/>
                  </a:lnTo>
                </a:path>
              </a:pathLst>
            </a:custGeom>
            <a:solidFill>
              <a:srgbClr val="66cc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1930" name=""/>
            <p:cNvSpPr/>
            <p:nvPr/>
          </p:nvSpPr>
          <p:spPr>
            <a:xfrm>
              <a:off x="3987720" y="4494240"/>
              <a:ext cx="649440" cy="531720"/>
            </a:xfrm>
            <a:custGeom>
              <a:avLst/>
              <a:gdLst/>
              <a:ahLst/>
              <a:rect l="l" t="t" r="r" b="b"/>
              <a:pathLst>
                <a:path w="409" h="335">
                  <a:moveTo>
                    <a:pt x="0" y="325"/>
                  </a:moveTo>
                  <a:lnTo>
                    <a:pt x="5" y="334"/>
                  </a:lnTo>
                  <a:lnTo>
                    <a:pt x="408" y="9"/>
                  </a:lnTo>
                  <a:lnTo>
                    <a:pt x="401" y="0"/>
                  </a:lnTo>
                  <a:lnTo>
                    <a:pt x="0" y="325"/>
                  </a:lnTo>
                </a:path>
              </a:pathLst>
            </a:custGeom>
            <a:solidFill>
              <a:srgbClr val="66cc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1931" name=""/>
            <p:cNvSpPr/>
            <p:nvPr/>
          </p:nvSpPr>
          <p:spPr>
            <a:xfrm>
              <a:off x="4624560" y="4251240"/>
              <a:ext cx="60120" cy="252360"/>
            </a:xfrm>
            <a:custGeom>
              <a:avLst/>
              <a:gdLst/>
              <a:ahLst/>
              <a:rect l="l" t="t" r="r" b="b"/>
              <a:pathLst>
                <a:path w="38" h="159">
                  <a:moveTo>
                    <a:pt x="0" y="157"/>
                  </a:moveTo>
                  <a:lnTo>
                    <a:pt x="11" y="158"/>
                  </a:lnTo>
                  <a:lnTo>
                    <a:pt x="37" y="1"/>
                  </a:lnTo>
                  <a:lnTo>
                    <a:pt x="28" y="0"/>
                  </a:lnTo>
                  <a:lnTo>
                    <a:pt x="0" y="157"/>
                  </a:lnTo>
                </a:path>
              </a:pathLst>
            </a:custGeom>
            <a:solidFill>
              <a:srgbClr val="66cc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1932" name=""/>
            <p:cNvSpPr/>
            <p:nvPr/>
          </p:nvSpPr>
          <p:spPr>
            <a:xfrm>
              <a:off x="3887640" y="3511440"/>
              <a:ext cx="812880" cy="927360"/>
            </a:xfrm>
            <a:custGeom>
              <a:avLst/>
              <a:gdLst/>
              <a:ahLst/>
              <a:rect l="l" t="t" r="r" b="b"/>
              <a:pathLst>
                <a:path w="512" h="584">
                  <a:moveTo>
                    <a:pt x="511" y="10"/>
                  </a:moveTo>
                  <a:lnTo>
                    <a:pt x="503" y="0"/>
                  </a:lnTo>
                  <a:lnTo>
                    <a:pt x="0" y="573"/>
                  </a:lnTo>
                  <a:lnTo>
                    <a:pt x="8" y="583"/>
                  </a:lnTo>
                  <a:lnTo>
                    <a:pt x="511" y="10"/>
                  </a:lnTo>
                </a:path>
              </a:pathLst>
            </a:custGeom>
            <a:solidFill>
              <a:srgbClr val="66cc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1933" name=""/>
            <p:cNvSpPr/>
            <p:nvPr/>
          </p:nvSpPr>
          <p:spPr>
            <a:xfrm>
              <a:off x="4624560" y="4432320"/>
              <a:ext cx="496800" cy="68400"/>
            </a:xfrm>
            <a:custGeom>
              <a:avLst/>
              <a:gdLst/>
              <a:ahLst/>
              <a:rect l="l" t="t" r="r" b="b"/>
              <a:pathLst>
                <a:path w="313" h="43">
                  <a:moveTo>
                    <a:pt x="0" y="28"/>
                  </a:moveTo>
                  <a:lnTo>
                    <a:pt x="0" y="42"/>
                  </a:lnTo>
                  <a:lnTo>
                    <a:pt x="312" y="12"/>
                  </a:lnTo>
                  <a:lnTo>
                    <a:pt x="312" y="0"/>
                  </a:lnTo>
                  <a:lnTo>
                    <a:pt x="0" y="28"/>
                  </a:lnTo>
                </a:path>
              </a:pathLst>
            </a:custGeom>
            <a:solidFill>
              <a:srgbClr val="66ccff"/>
            </a:solidFill>
            <a:ln w="0">
              <a:noFill/>
            </a:ln>
          </p:spPr>
          <p:style>
            <a:lnRef idx="0"/>
            <a:fillRef idx="0"/>
            <a:effectRef idx="0"/>
            <a:fontRef idx="minor"/>
          </p:style>
          <p:txBody>
            <a:bodyPr lIns="90000" rIns="90000" tIns="21600" bIns="21600" anchor="t">
              <a:noAutofit/>
            </a:bodyPr>
            <a:p>
              <a:endParaRPr b="0" lang="en-US" sz="2400" strike="noStrike" u="none">
                <a:solidFill>
                  <a:srgbClr val="000000"/>
                </a:solidFill>
                <a:effectLst/>
                <a:uFillTx/>
                <a:latin typeface="Arial Unicode MS"/>
              </a:endParaRPr>
            </a:p>
          </p:txBody>
        </p:sp>
        <p:sp>
          <p:nvSpPr>
            <p:cNvPr id="1934" name=""/>
            <p:cNvSpPr/>
            <p:nvPr/>
          </p:nvSpPr>
          <p:spPr>
            <a:xfrm>
              <a:off x="5113440" y="4302000"/>
              <a:ext cx="320400" cy="146160"/>
            </a:xfrm>
            <a:custGeom>
              <a:avLst/>
              <a:gdLst/>
              <a:ahLst/>
              <a:rect l="l" t="t" r="r" b="b"/>
              <a:pathLst>
                <a:path w="202" h="92">
                  <a:moveTo>
                    <a:pt x="0" y="81"/>
                  </a:moveTo>
                  <a:lnTo>
                    <a:pt x="3" y="91"/>
                  </a:lnTo>
                  <a:lnTo>
                    <a:pt x="201" y="12"/>
                  </a:lnTo>
                  <a:lnTo>
                    <a:pt x="198" y="0"/>
                  </a:lnTo>
                  <a:lnTo>
                    <a:pt x="0" y="81"/>
                  </a:lnTo>
                </a:path>
              </a:pathLst>
            </a:custGeom>
            <a:solidFill>
              <a:srgbClr val="66cc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1935" name=""/>
            <p:cNvSpPr/>
            <p:nvPr/>
          </p:nvSpPr>
          <p:spPr>
            <a:xfrm>
              <a:off x="5435640" y="4071960"/>
              <a:ext cx="368280" cy="244440"/>
            </a:xfrm>
            <a:custGeom>
              <a:avLst/>
              <a:gdLst/>
              <a:ahLst/>
              <a:rect l="l" t="t" r="r" b="b"/>
              <a:pathLst>
                <a:path w="232" h="154">
                  <a:moveTo>
                    <a:pt x="0" y="141"/>
                  </a:moveTo>
                  <a:lnTo>
                    <a:pt x="4" y="153"/>
                  </a:lnTo>
                  <a:lnTo>
                    <a:pt x="231" y="12"/>
                  </a:lnTo>
                  <a:lnTo>
                    <a:pt x="227" y="0"/>
                  </a:lnTo>
                  <a:lnTo>
                    <a:pt x="0" y="141"/>
                  </a:lnTo>
                </a:path>
              </a:pathLst>
            </a:custGeom>
            <a:solidFill>
              <a:srgbClr val="66cc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1936" name=""/>
            <p:cNvSpPr/>
            <p:nvPr/>
          </p:nvSpPr>
          <p:spPr>
            <a:xfrm>
              <a:off x="3720960" y="5008680"/>
              <a:ext cx="284400" cy="582480"/>
            </a:xfrm>
            <a:custGeom>
              <a:avLst/>
              <a:gdLst/>
              <a:ahLst/>
              <a:rect l="l" t="t" r="r" b="b"/>
              <a:pathLst>
                <a:path w="179" h="367">
                  <a:moveTo>
                    <a:pt x="178" y="6"/>
                  </a:moveTo>
                  <a:lnTo>
                    <a:pt x="170" y="0"/>
                  </a:lnTo>
                  <a:lnTo>
                    <a:pt x="0" y="360"/>
                  </a:lnTo>
                  <a:lnTo>
                    <a:pt x="10" y="366"/>
                  </a:lnTo>
                  <a:lnTo>
                    <a:pt x="178" y="6"/>
                  </a:lnTo>
                </a:path>
              </a:pathLst>
            </a:custGeom>
            <a:solidFill>
              <a:srgbClr val="66cc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1937" name=""/>
            <p:cNvSpPr/>
            <p:nvPr/>
          </p:nvSpPr>
          <p:spPr>
            <a:xfrm>
              <a:off x="3767040" y="3068640"/>
              <a:ext cx="311400" cy="1150920"/>
            </a:xfrm>
            <a:custGeom>
              <a:avLst/>
              <a:gdLst/>
              <a:ahLst/>
              <a:rect l="l" t="t" r="r" b="b"/>
              <a:pathLst>
                <a:path w="196" h="725">
                  <a:moveTo>
                    <a:pt x="9" y="0"/>
                  </a:moveTo>
                  <a:lnTo>
                    <a:pt x="0" y="3"/>
                  </a:lnTo>
                  <a:lnTo>
                    <a:pt x="184" y="724"/>
                  </a:lnTo>
                  <a:lnTo>
                    <a:pt x="195" y="721"/>
                  </a:lnTo>
                  <a:lnTo>
                    <a:pt x="9" y="0"/>
                  </a:lnTo>
                </a:path>
              </a:pathLst>
            </a:custGeom>
            <a:solidFill>
              <a:srgbClr val="66cc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1938" name=""/>
            <p:cNvSpPr/>
            <p:nvPr/>
          </p:nvSpPr>
          <p:spPr>
            <a:xfrm>
              <a:off x="4156200" y="3309840"/>
              <a:ext cx="241200" cy="123840"/>
            </a:xfrm>
            <a:custGeom>
              <a:avLst/>
              <a:gdLst/>
              <a:ahLst/>
              <a:rect l="l" t="t" r="r" b="b"/>
              <a:pathLst>
                <a:path w="152" h="78">
                  <a:moveTo>
                    <a:pt x="0" y="65"/>
                  </a:moveTo>
                  <a:lnTo>
                    <a:pt x="3" y="77"/>
                  </a:lnTo>
                  <a:lnTo>
                    <a:pt x="151" y="12"/>
                  </a:lnTo>
                  <a:lnTo>
                    <a:pt x="148" y="0"/>
                  </a:lnTo>
                  <a:lnTo>
                    <a:pt x="0" y="65"/>
                  </a:lnTo>
                </a:path>
              </a:pathLst>
            </a:custGeom>
            <a:solidFill>
              <a:srgbClr val="66cc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1939" name=""/>
            <p:cNvSpPr/>
            <p:nvPr/>
          </p:nvSpPr>
          <p:spPr>
            <a:xfrm>
              <a:off x="4394160" y="3308400"/>
              <a:ext cx="290520" cy="226800"/>
            </a:xfrm>
            <a:custGeom>
              <a:avLst/>
              <a:gdLst/>
              <a:ahLst/>
              <a:rect l="l" t="t" r="r" b="b"/>
              <a:pathLst>
                <a:path w="183" h="143">
                  <a:moveTo>
                    <a:pt x="5" y="0"/>
                  </a:moveTo>
                  <a:lnTo>
                    <a:pt x="0" y="10"/>
                  </a:lnTo>
                  <a:lnTo>
                    <a:pt x="177" y="142"/>
                  </a:lnTo>
                  <a:lnTo>
                    <a:pt x="182" y="133"/>
                  </a:lnTo>
                  <a:lnTo>
                    <a:pt x="5" y="0"/>
                  </a:lnTo>
                </a:path>
              </a:pathLst>
            </a:custGeom>
            <a:solidFill>
              <a:srgbClr val="66cc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1940" name=""/>
            <p:cNvSpPr/>
            <p:nvPr/>
          </p:nvSpPr>
          <p:spPr>
            <a:xfrm>
              <a:off x="4710240" y="2647800"/>
              <a:ext cx="1342800" cy="122400"/>
            </a:xfrm>
            <a:custGeom>
              <a:avLst/>
              <a:gdLst/>
              <a:ahLst/>
              <a:rect l="l" t="t" r="r" b="b"/>
              <a:pathLst>
                <a:path w="846" h="77">
                  <a:moveTo>
                    <a:pt x="0" y="0"/>
                  </a:moveTo>
                  <a:lnTo>
                    <a:pt x="30" y="0"/>
                  </a:lnTo>
                  <a:lnTo>
                    <a:pt x="50" y="0"/>
                  </a:lnTo>
                  <a:lnTo>
                    <a:pt x="80" y="0"/>
                  </a:lnTo>
                  <a:lnTo>
                    <a:pt x="108" y="0"/>
                  </a:lnTo>
                  <a:lnTo>
                    <a:pt x="131" y="0"/>
                  </a:lnTo>
                  <a:lnTo>
                    <a:pt x="151" y="0"/>
                  </a:lnTo>
                  <a:lnTo>
                    <a:pt x="173" y="0"/>
                  </a:lnTo>
                  <a:lnTo>
                    <a:pt x="203" y="0"/>
                  </a:lnTo>
                  <a:lnTo>
                    <a:pt x="224" y="0"/>
                  </a:lnTo>
                  <a:lnTo>
                    <a:pt x="253" y="0"/>
                  </a:lnTo>
                  <a:lnTo>
                    <a:pt x="274" y="0"/>
                  </a:lnTo>
                  <a:lnTo>
                    <a:pt x="296" y="0"/>
                  </a:lnTo>
                  <a:lnTo>
                    <a:pt x="318" y="0"/>
                  </a:lnTo>
                  <a:lnTo>
                    <a:pt x="338" y="0"/>
                  </a:lnTo>
                  <a:lnTo>
                    <a:pt x="361" y="0"/>
                  </a:lnTo>
                  <a:lnTo>
                    <a:pt x="419" y="0"/>
                  </a:lnTo>
                  <a:lnTo>
                    <a:pt x="439" y="31"/>
                  </a:lnTo>
                  <a:lnTo>
                    <a:pt x="462" y="31"/>
                  </a:lnTo>
                  <a:lnTo>
                    <a:pt x="483" y="31"/>
                  </a:lnTo>
                  <a:lnTo>
                    <a:pt x="506" y="31"/>
                  </a:lnTo>
                  <a:lnTo>
                    <a:pt x="527" y="31"/>
                  </a:lnTo>
                  <a:lnTo>
                    <a:pt x="577" y="31"/>
                  </a:lnTo>
                  <a:lnTo>
                    <a:pt x="635" y="31"/>
                  </a:lnTo>
                  <a:lnTo>
                    <a:pt x="679" y="31"/>
                  </a:lnTo>
                  <a:lnTo>
                    <a:pt x="708" y="76"/>
                  </a:lnTo>
                  <a:lnTo>
                    <a:pt x="729" y="76"/>
                  </a:lnTo>
                  <a:lnTo>
                    <a:pt x="750" y="76"/>
                  </a:lnTo>
                  <a:lnTo>
                    <a:pt x="773" y="76"/>
                  </a:lnTo>
                  <a:lnTo>
                    <a:pt x="794" y="76"/>
                  </a:lnTo>
                  <a:lnTo>
                    <a:pt x="823" y="76"/>
                  </a:lnTo>
                  <a:lnTo>
                    <a:pt x="845" y="76"/>
                  </a:lnTo>
                  <a:lnTo>
                    <a:pt x="845" y="64"/>
                  </a:lnTo>
                </a:path>
              </a:pathLst>
            </a:custGeom>
            <a:noFill/>
            <a:ln cap="rnd" w="12600">
              <a:solidFill>
                <a:srgbClr val="66ccf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1941" name=""/>
            <p:cNvSpPr/>
            <p:nvPr/>
          </p:nvSpPr>
          <p:spPr>
            <a:xfrm>
              <a:off x="5367240" y="2646360"/>
              <a:ext cx="160560" cy="798480"/>
            </a:xfrm>
            <a:custGeom>
              <a:avLst/>
              <a:gdLst/>
              <a:ahLst/>
              <a:rect l="l" t="t" r="r" b="b"/>
              <a:pathLst>
                <a:path w="101" h="503">
                  <a:moveTo>
                    <a:pt x="11" y="0"/>
                  </a:moveTo>
                  <a:lnTo>
                    <a:pt x="0" y="3"/>
                  </a:lnTo>
                  <a:lnTo>
                    <a:pt x="91" y="502"/>
                  </a:lnTo>
                  <a:lnTo>
                    <a:pt x="100" y="499"/>
                  </a:lnTo>
                  <a:lnTo>
                    <a:pt x="11" y="0"/>
                  </a:lnTo>
                </a:path>
              </a:pathLst>
            </a:custGeom>
            <a:solidFill>
              <a:srgbClr val="66cc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1942" name=""/>
            <p:cNvSpPr/>
            <p:nvPr/>
          </p:nvSpPr>
          <p:spPr>
            <a:xfrm>
              <a:off x="4705200" y="2398680"/>
              <a:ext cx="179640" cy="262080"/>
            </a:xfrm>
            <a:custGeom>
              <a:avLst/>
              <a:gdLst/>
              <a:ahLst/>
              <a:rect l="l" t="t" r="r" b="b"/>
              <a:pathLst>
                <a:path w="113" h="165">
                  <a:moveTo>
                    <a:pt x="0" y="157"/>
                  </a:moveTo>
                  <a:lnTo>
                    <a:pt x="8" y="164"/>
                  </a:lnTo>
                  <a:lnTo>
                    <a:pt x="112" y="9"/>
                  </a:lnTo>
                  <a:lnTo>
                    <a:pt x="104" y="0"/>
                  </a:lnTo>
                  <a:lnTo>
                    <a:pt x="0" y="157"/>
                  </a:lnTo>
                </a:path>
              </a:pathLst>
            </a:custGeom>
            <a:solidFill>
              <a:srgbClr val="66cc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1943" name=""/>
            <p:cNvSpPr/>
            <p:nvPr/>
          </p:nvSpPr>
          <p:spPr>
            <a:xfrm>
              <a:off x="4110120" y="4146480"/>
              <a:ext cx="210960" cy="382680"/>
            </a:xfrm>
            <a:prstGeom prst="rect">
              <a:avLst/>
            </a:prstGeom>
            <a:no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Unicode MS"/>
              </a:endParaRPr>
            </a:p>
          </p:txBody>
        </p:sp>
        <p:sp>
          <p:nvSpPr>
            <p:cNvPr id="1944" name=""/>
            <p:cNvSpPr/>
            <p:nvPr/>
          </p:nvSpPr>
          <p:spPr>
            <a:xfrm>
              <a:off x="4190760" y="4191120"/>
              <a:ext cx="90000" cy="30528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820800"/>
                  <a:tab algn="l" pos="1641600"/>
                  <a:tab algn="l" pos="2462040"/>
                  <a:tab algn="l" pos="3282840"/>
                  <a:tab algn="l" pos="4103640"/>
                  <a:tab algn="l" pos="4924440"/>
                  <a:tab algn="l" pos="5745240"/>
                  <a:tab algn="l" pos="6566040"/>
                  <a:tab algn="l" pos="7386480"/>
                  <a:tab algn="l" pos="8207280"/>
                  <a:tab algn="l" pos="9028080"/>
                  <a:tab algn="l" pos="9848880"/>
                  <a:tab algn="l" pos="10669680"/>
                </a:tabLst>
              </a:pPr>
              <a:r>
                <a:rPr b="1" lang="en-US" sz="2000" strike="noStrike" u="none">
                  <a:solidFill>
                    <a:srgbClr val="000000"/>
                  </a:solidFill>
                  <a:effectLst/>
                  <a:uFillTx/>
                  <a:latin typeface="Arial"/>
                </a:rPr>
                <a:t>•</a:t>
              </a:r>
              <a:endParaRPr b="0" lang="en-US" sz="2000" strike="noStrike" u="none">
                <a:solidFill>
                  <a:srgbClr val="000000"/>
                </a:solidFill>
                <a:effectLst/>
                <a:uFillTx/>
                <a:latin typeface="Arial Unicode MS"/>
              </a:endParaRPr>
            </a:p>
          </p:txBody>
        </p:sp>
        <p:sp>
          <p:nvSpPr>
            <p:cNvPr id="1945" name=""/>
            <p:cNvSpPr/>
            <p:nvPr/>
          </p:nvSpPr>
          <p:spPr>
            <a:xfrm>
              <a:off x="2087640" y="1670040"/>
              <a:ext cx="549360" cy="757080"/>
            </a:xfrm>
            <a:prstGeom prst="rect">
              <a:avLst/>
            </a:prstGeom>
            <a:no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Unicode MS"/>
              </a:endParaRPr>
            </a:p>
          </p:txBody>
        </p:sp>
        <p:sp>
          <p:nvSpPr>
            <p:cNvPr id="1946" name=""/>
            <p:cNvSpPr/>
            <p:nvPr/>
          </p:nvSpPr>
          <p:spPr>
            <a:xfrm>
              <a:off x="4329000" y="4273560"/>
              <a:ext cx="211320" cy="380880"/>
            </a:xfrm>
            <a:prstGeom prst="rect">
              <a:avLst/>
            </a:prstGeom>
            <a:no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Unicode MS"/>
              </a:endParaRPr>
            </a:p>
          </p:txBody>
        </p:sp>
        <p:sp>
          <p:nvSpPr>
            <p:cNvPr id="1947" name=""/>
            <p:cNvSpPr/>
            <p:nvPr/>
          </p:nvSpPr>
          <p:spPr>
            <a:xfrm>
              <a:off x="4398480" y="4149720"/>
              <a:ext cx="90000" cy="30528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820800"/>
                  <a:tab algn="l" pos="1641600"/>
                  <a:tab algn="l" pos="2462040"/>
                  <a:tab algn="l" pos="3282840"/>
                  <a:tab algn="l" pos="4103640"/>
                  <a:tab algn="l" pos="4924440"/>
                  <a:tab algn="l" pos="5745240"/>
                  <a:tab algn="l" pos="6566040"/>
                  <a:tab algn="l" pos="7386480"/>
                  <a:tab algn="l" pos="8207280"/>
                  <a:tab algn="l" pos="9028080"/>
                  <a:tab algn="l" pos="9848880"/>
                  <a:tab algn="l" pos="10669680"/>
                </a:tabLst>
              </a:pPr>
              <a:r>
                <a:rPr b="1" lang="en-US" sz="2000" strike="noStrike" u="none">
                  <a:solidFill>
                    <a:srgbClr val="000000"/>
                  </a:solidFill>
                  <a:effectLst/>
                  <a:uFillTx/>
                  <a:latin typeface="Arial"/>
                </a:rPr>
                <a:t>•</a:t>
              </a:r>
              <a:endParaRPr b="0" lang="en-US" sz="2000" strike="noStrike" u="none">
                <a:solidFill>
                  <a:srgbClr val="000000"/>
                </a:solidFill>
                <a:effectLst/>
                <a:uFillTx/>
                <a:latin typeface="Arial Unicode MS"/>
              </a:endParaRPr>
            </a:p>
          </p:txBody>
        </p:sp>
        <p:sp>
          <p:nvSpPr>
            <p:cNvPr id="1948" name=""/>
            <p:cNvSpPr/>
            <p:nvPr/>
          </p:nvSpPr>
          <p:spPr>
            <a:xfrm>
              <a:off x="2895480" y="838080"/>
              <a:ext cx="930240" cy="700200"/>
            </a:xfrm>
            <a:prstGeom prst="rect">
              <a:avLst/>
            </a:prstGeom>
            <a:no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Unicode MS"/>
              </a:endParaRPr>
            </a:p>
          </p:txBody>
        </p:sp>
        <p:sp>
          <p:nvSpPr>
            <p:cNvPr id="1949" name=""/>
            <p:cNvSpPr/>
            <p:nvPr/>
          </p:nvSpPr>
          <p:spPr>
            <a:xfrm>
              <a:off x="3962520" y="3733920"/>
              <a:ext cx="209520" cy="379440"/>
            </a:xfrm>
            <a:prstGeom prst="rect">
              <a:avLst/>
            </a:prstGeom>
            <a:no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Unicode MS"/>
              </a:endParaRPr>
            </a:p>
          </p:txBody>
        </p:sp>
        <p:sp>
          <p:nvSpPr>
            <p:cNvPr id="1950" name=""/>
            <p:cNvSpPr/>
            <p:nvPr/>
          </p:nvSpPr>
          <p:spPr>
            <a:xfrm>
              <a:off x="4114440" y="3886200"/>
              <a:ext cx="90000" cy="30528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820800"/>
                  <a:tab algn="l" pos="1641600"/>
                  <a:tab algn="l" pos="2462040"/>
                  <a:tab algn="l" pos="3282840"/>
                  <a:tab algn="l" pos="4103640"/>
                  <a:tab algn="l" pos="4924440"/>
                  <a:tab algn="l" pos="5745240"/>
                  <a:tab algn="l" pos="6566040"/>
                  <a:tab algn="l" pos="7386480"/>
                  <a:tab algn="l" pos="8207280"/>
                  <a:tab algn="l" pos="9028080"/>
                  <a:tab algn="l" pos="9848880"/>
                  <a:tab algn="l" pos="10669680"/>
                </a:tabLst>
              </a:pPr>
              <a:r>
                <a:rPr b="1" lang="en-US" sz="2000" strike="noStrike" u="none">
                  <a:solidFill>
                    <a:srgbClr val="000000"/>
                  </a:solidFill>
                  <a:effectLst/>
                  <a:uFillTx/>
                  <a:latin typeface="Arial"/>
                </a:rPr>
                <a:t>•</a:t>
              </a:r>
              <a:endParaRPr b="0" lang="en-US" sz="2000" strike="noStrike" u="none">
                <a:solidFill>
                  <a:srgbClr val="000000"/>
                </a:solidFill>
                <a:effectLst/>
                <a:uFillTx/>
                <a:latin typeface="Arial Unicode MS"/>
              </a:endParaRPr>
            </a:p>
          </p:txBody>
        </p:sp>
        <p:sp>
          <p:nvSpPr>
            <p:cNvPr id="1951" name=""/>
            <p:cNvSpPr/>
            <p:nvPr/>
          </p:nvSpPr>
          <p:spPr>
            <a:xfrm>
              <a:off x="3181320" y="1482840"/>
              <a:ext cx="874800" cy="699840"/>
            </a:xfrm>
            <a:prstGeom prst="rect">
              <a:avLst/>
            </a:prstGeom>
            <a:no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Unicode MS"/>
              </a:endParaRPr>
            </a:p>
          </p:txBody>
        </p:sp>
        <p:sp>
          <p:nvSpPr>
            <p:cNvPr id="1952" name=""/>
            <p:cNvSpPr/>
            <p:nvPr/>
          </p:nvSpPr>
          <p:spPr>
            <a:xfrm>
              <a:off x="2437200" y="1447920"/>
              <a:ext cx="886680" cy="45828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820800"/>
                  <a:tab algn="l" pos="1641600"/>
                  <a:tab algn="l" pos="2462040"/>
                  <a:tab algn="l" pos="3282840"/>
                  <a:tab algn="l" pos="4103640"/>
                  <a:tab algn="l" pos="4924440"/>
                  <a:tab algn="l" pos="5745240"/>
                  <a:tab algn="l" pos="6566040"/>
                  <a:tab algn="l" pos="7386480"/>
                  <a:tab algn="l" pos="8207280"/>
                  <a:tab algn="l" pos="9028080"/>
                  <a:tab algn="l" pos="9848880"/>
                  <a:tab algn="l" pos="10669680"/>
                </a:tabLst>
              </a:pPr>
              <a:r>
                <a:rPr b="0" i="1" lang="en-US" sz="1000" strike="noStrike" u="none">
                  <a:solidFill>
                    <a:srgbClr val="000000"/>
                  </a:solidFill>
                  <a:effectLst/>
                  <a:uFillTx/>
                  <a:latin typeface="Arial"/>
                </a:rPr>
                <a:t>Sioux Center IA</a:t>
              </a:r>
              <a:endParaRPr b="0" lang="en-US" sz="1000" strike="noStrike" u="none">
                <a:solidFill>
                  <a:srgbClr val="000000"/>
                </a:solidFill>
                <a:effectLst/>
                <a:uFillTx/>
                <a:latin typeface="Arial Unicode MS"/>
              </a:endParaRPr>
            </a:p>
            <a:p>
              <a:pPr>
                <a:lnSpc>
                  <a:spcPct val="100000"/>
                </a:lnSpc>
                <a:tabLst>
                  <a:tab algn="l" pos="0"/>
                  <a:tab algn="l" pos="820800"/>
                  <a:tab algn="l" pos="1641600"/>
                  <a:tab algn="l" pos="2462040"/>
                  <a:tab algn="l" pos="3282840"/>
                  <a:tab algn="l" pos="4103640"/>
                  <a:tab algn="l" pos="4924440"/>
                  <a:tab algn="l" pos="5745240"/>
                  <a:tab algn="l" pos="6566040"/>
                  <a:tab algn="l" pos="7386480"/>
                  <a:tab algn="l" pos="8207280"/>
                  <a:tab algn="l" pos="9028080"/>
                  <a:tab algn="l" pos="9848880"/>
                  <a:tab algn="l" pos="10669680"/>
                </a:tabLst>
              </a:pPr>
              <a:r>
                <a:rPr b="0" i="1" lang="en-US" sz="1000" strike="noStrike" u="none">
                  <a:solidFill>
                    <a:srgbClr val="000000"/>
                  </a:solidFill>
                  <a:effectLst/>
                  <a:uFillTx/>
                  <a:latin typeface="Arial"/>
                </a:rPr>
                <a:t>1,600 MMBtu/d</a:t>
              </a:r>
              <a:endParaRPr b="0" lang="en-US" sz="1000" strike="noStrike" u="none">
                <a:solidFill>
                  <a:srgbClr val="000000"/>
                </a:solidFill>
                <a:effectLst/>
                <a:uFillTx/>
                <a:latin typeface="Arial Unicode MS"/>
              </a:endParaRPr>
            </a:p>
            <a:p>
              <a:pPr>
                <a:lnSpc>
                  <a:spcPct val="100000"/>
                </a:lnSpc>
                <a:tabLst>
                  <a:tab algn="l" pos="0"/>
                  <a:tab algn="l" pos="820800"/>
                  <a:tab algn="l" pos="1641600"/>
                  <a:tab algn="l" pos="2462040"/>
                  <a:tab algn="l" pos="3282840"/>
                  <a:tab algn="l" pos="4103640"/>
                  <a:tab algn="l" pos="4924440"/>
                  <a:tab algn="l" pos="5745240"/>
                  <a:tab algn="l" pos="6566040"/>
                  <a:tab algn="l" pos="7386480"/>
                  <a:tab algn="l" pos="8207280"/>
                  <a:tab algn="l" pos="9028080"/>
                  <a:tab algn="l" pos="9848880"/>
                  <a:tab algn="l" pos="10669680"/>
                </a:tabLst>
              </a:pPr>
              <a:r>
                <a:rPr b="0" i="1" lang="en-US" sz="1000" strike="noStrike" u="none">
                  <a:solidFill>
                    <a:srgbClr val="000000"/>
                  </a:solidFill>
                  <a:effectLst/>
                  <a:uFillTx/>
                  <a:latin typeface="Arial"/>
                </a:rPr>
                <a:t>(9/01)</a:t>
              </a:r>
              <a:endParaRPr b="0" lang="en-US" sz="1000" strike="noStrike" u="none">
                <a:solidFill>
                  <a:srgbClr val="000000"/>
                </a:solidFill>
                <a:effectLst/>
                <a:uFillTx/>
                <a:latin typeface="Arial Unicode MS"/>
              </a:endParaRPr>
            </a:p>
          </p:txBody>
        </p:sp>
        <p:sp>
          <p:nvSpPr>
            <p:cNvPr id="1953" name=""/>
            <p:cNvSpPr/>
            <p:nvPr/>
          </p:nvSpPr>
          <p:spPr>
            <a:xfrm>
              <a:off x="3886200" y="4038480"/>
              <a:ext cx="208080" cy="379440"/>
            </a:xfrm>
            <a:prstGeom prst="rect">
              <a:avLst/>
            </a:prstGeom>
            <a:no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Unicode MS"/>
              </a:endParaRPr>
            </a:p>
          </p:txBody>
        </p:sp>
        <p:sp>
          <p:nvSpPr>
            <p:cNvPr id="1954" name=""/>
            <p:cNvSpPr/>
            <p:nvPr/>
          </p:nvSpPr>
          <p:spPr>
            <a:xfrm>
              <a:off x="3957120" y="4114800"/>
              <a:ext cx="90000" cy="30528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820800"/>
                  <a:tab algn="l" pos="1641600"/>
                  <a:tab algn="l" pos="2462040"/>
                  <a:tab algn="l" pos="3282840"/>
                  <a:tab algn="l" pos="4103640"/>
                  <a:tab algn="l" pos="4924440"/>
                  <a:tab algn="l" pos="5745240"/>
                  <a:tab algn="l" pos="6566040"/>
                  <a:tab algn="l" pos="7386480"/>
                  <a:tab algn="l" pos="8207280"/>
                  <a:tab algn="l" pos="9028080"/>
                  <a:tab algn="l" pos="9848880"/>
                  <a:tab algn="l" pos="10669680"/>
                </a:tabLst>
              </a:pPr>
              <a:r>
                <a:rPr b="1" lang="en-US" sz="2000" strike="noStrike" u="none">
                  <a:solidFill>
                    <a:srgbClr val="000000"/>
                  </a:solidFill>
                  <a:effectLst/>
                  <a:uFillTx/>
                  <a:latin typeface="Arial"/>
                </a:rPr>
                <a:t>•</a:t>
              </a:r>
              <a:endParaRPr b="0" lang="en-US" sz="2000" strike="noStrike" u="none">
                <a:solidFill>
                  <a:srgbClr val="000000"/>
                </a:solidFill>
                <a:effectLst/>
                <a:uFillTx/>
                <a:latin typeface="Arial Unicode MS"/>
              </a:endParaRPr>
            </a:p>
          </p:txBody>
        </p:sp>
        <p:sp>
          <p:nvSpPr>
            <p:cNvPr id="1955" name=""/>
            <p:cNvSpPr/>
            <p:nvPr/>
          </p:nvSpPr>
          <p:spPr>
            <a:xfrm>
              <a:off x="1649520" y="2427120"/>
              <a:ext cx="877680" cy="702000"/>
            </a:xfrm>
            <a:prstGeom prst="rect">
              <a:avLst/>
            </a:prstGeom>
            <a:no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Unicode MS"/>
              </a:endParaRPr>
            </a:p>
          </p:txBody>
        </p:sp>
        <p:sp>
          <p:nvSpPr>
            <p:cNvPr id="1956" name=""/>
            <p:cNvSpPr/>
            <p:nvPr/>
          </p:nvSpPr>
          <p:spPr>
            <a:xfrm>
              <a:off x="6616800" y="3564000"/>
              <a:ext cx="1003320" cy="412560"/>
            </a:xfrm>
            <a:prstGeom prst="rect">
              <a:avLst/>
            </a:prstGeom>
            <a:noFill/>
            <a:ln w="0">
              <a:noFill/>
            </a:ln>
          </p:spPr>
          <p:style>
            <a:lnRef idx="0"/>
            <a:fillRef idx="0"/>
            <a:effectRef idx="0"/>
            <a:fontRef idx="minor"/>
          </p:style>
          <p:txBody>
            <a:bodyPr lIns="49320" rIns="49320" tIns="23760" bIns="23760" anchor="t">
              <a:spAutoFit/>
            </a:bodyPr>
            <a:p>
              <a:pPr>
                <a:lnSpc>
                  <a:spcPct val="100000"/>
                </a:lnSpc>
                <a:spcBef>
                  <a:spcPts val="1500"/>
                </a:spcBef>
                <a:tabLst>
                  <a:tab algn="l" pos="0"/>
                  <a:tab algn="l" pos="485640"/>
                  <a:tab algn="l" pos="971640"/>
                  <a:tab algn="l" pos="1457280"/>
                  <a:tab algn="l" pos="1943280"/>
                  <a:tab algn="l" pos="2428920"/>
                  <a:tab algn="l" pos="2914560"/>
                  <a:tab algn="l" pos="3400560"/>
                  <a:tab algn="l" pos="3886200"/>
                  <a:tab algn="l" pos="4371840"/>
                  <a:tab algn="l" pos="4857840"/>
                  <a:tab algn="l" pos="5343480"/>
                  <a:tab algn="l" pos="5829480"/>
                  <a:tab algn="l" pos="6315120"/>
                  <a:tab algn="l" pos="6800760"/>
                  <a:tab algn="l" pos="7286760"/>
                  <a:tab algn="l" pos="7772400"/>
                  <a:tab algn="l" pos="8258040"/>
                  <a:tab algn="l" pos="8744040"/>
                  <a:tab algn="l" pos="9229680"/>
                  <a:tab algn="l" pos="9715680"/>
                </a:tabLst>
              </a:pPr>
              <a:endParaRPr b="0" lang="en-US" sz="2400" strike="noStrike" u="none">
                <a:solidFill>
                  <a:srgbClr val="000000"/>
                </a:solidFill>
                <a:effectLst/>
                <a:uFillTx/>
                <a:latin typeface="Arial Unicode MS"/>
              </a:endParaRPr>
            </a:p>
          </p:txBody>
        </p:sp>
        <p:sp>
          <p:nvSpPr>
            <p:cNvPr id="1957" name=""/>
            <p:cNvSpPr/>
            <p:nvPr/>
          </p:nvSpPr>
          <p:spPr>
            <a:xfrm>
              <a:off x="2819520" y="5105520"/>
              <a:ext cx="1143000" cy="527040"/>
            </a:xfrm>
            <a:prstGeom prst="rect">
              <a:avLst/>
            </a:prstGeom>
            <a:noFill/>
            <a:ln w="0">
              <a:noFill/>
            </a:ln>
          </p:spPr>
          <p:style>
            <a:lnRef idx="0"/>
            <a:fillRef idx="0"/>
            <a:effectRef idx="0"/>
            <a:fontRef idx="minor"/>
          </p:style>
          <p:txBody>
            <a:bodyPr lIns="49320" rIns="49320" tIns="23760" bIns="23760" anchor="t">
              <a:spAutoFit/>
            </a:bodyPr>
            <a:p>
              <a:pPr>
                <a:lnSpc>
                  <a:spcPct val="70000"/>
                </a:lnSpc>
                <a:spcBef>
                  <a:spcPts val="624"/>
                </a:spcBef>
                <a:tabLst>
                  <a:tab algn="l" pos="0"/>
                  <a:tab algn="l" pos="485640"/>
                  <a:tab algn="l" pos="971640"/>
                  <a:tab algn="l" pos="1457280"/>
                  <a:tab algn="l" pos="1943280"/>
                  <a:tab algn="l" pos="2428920"/>
                  <a:tab algn="l" pos="2914560"/>
                  <a:tab algn="l" pos="3400560"/>
                  <a:tab algn="l" pos="3886200"/>
                  <a:tab algn="l" pos="4371840"/>
                  <a:tab algn="l" pos="4857840"/>
                  <a:tab algn="l" pos="5343480"/>
                  <a:tab algn="l" pos="5829480"/>
                  <a:tab algn="l" pos="6315120"/>
                  <a:tab algn="l" pos="6800760"/>
                  <a:tab algn="l" pos="7286760"/>
                  <a:tab algn="l" pos="7772400"/>
                  <a:tab algn="l" pos="8258040"/>
                  <a:tab algn="l" pos="8744040"/>
                  <a:tab algn="l" pos="9229680"/>
                  <a:tab algn="l" pos="9715680"/>
                </a:tabLst>
              </a:pPr>
              <a:r>
                <a:rPr b="0" i="1" lang="en-US" sz="1000" strike="noStrike" u="none">
                  <a:solidFill>
                    <a:srgbClr val="000000"/>
                  </a:solidFill>
                  <a:effectLst/>
                  <a:uFillTx/>
                  <a:latin typeface="Arial"/>
                </a:rPr>
                <a:t>Denison, IA</a:t>
              </a:r>
              <a:endParaRPr b="0" lang="en-US" sz="1000" strike="noStrike" u="none">
                <a:solidFill>
                  <a:srgbClr val="000000"/>
                </a:solidFill>
                <a:effectLst/>
                <a:uFillTx/>
                <a:latin typeface="Arial Unicode MS"/>
              </a:endParaRPr>
            </a:p>
            <a:p>
              <a:pPr>
                <a:lnSpc>
                  <a:spcPct val="70000"/>
                </a:lnSpc>
                <a:spcBef>
                  <a:spcPts val="624"/>
                </a:spcBef>
                <a:tabLst>
                  <a:tab algn="l" pos="0"/>
                  <a:tab algn="l" pos="485640"/>
                  <a:tab algn="l" pos="971640"/>
                  <a:tab algn="l" pos="1457280"/>
                  <a:tab algn="l" pos="1943280"/>
                  <a:tab algn="l" pos="2428920"/>
                  <a:tab algn="l" pos="2914560"/>
                  <a:tab algn="l" pos="3400560"/>
                  <a:tab algn="l" pos="3886200"/>
                  <a:tab algn="l" pos="4371840"/>
                  <a:tab algn="l" pos="4857840"/>
                  <a:tab algn="l" pos="5343480"/>
                  <a:tab algn="l" pos="5829480"/>
                  <a:tab algn="l" pos="6315120"/>
                  <a:tab algn="l" pos="6800760"/>
                  <a:tab algn="l" pos="7286760"/>
                  <a:tab algn="l" pos="7772400"/>
                  <a:tab algn="l" pos="8258040"/>
                  <a:tab algn="l" pos="8744040"/>
                  <a:tab algn="l" pos="9229680"/>
                  <a:tab algn="l" pos="9715680"/>
                </a:tabLst>
              </a:pPr>
              <a:r>
                <a:rPr b="0" i="1" lang="en-US" sz="1000" strike="noStrike" u="none">
                  <a:solidFill>
                    <a:srgbClr val="000000"/>
                  </a:solidFill>
                  <a:effectLst/>
                  <a:uFillTx/>
                  <a:latin typeface="Arial"/>
                </a:rPr>
                <a:t>2,400-</a:t>
              </a:r>
              <a:endParaRPr b="0" lang="en-US" sz="1000" strike="noStrike" u="none">
                <a:solidFill>
                  <a:srgbClr val="000000"/>
                </a:solidFill>
                <a:effectLst/>
                <a:uFillTx/>
                <a:latin typeface="Arial Unicode MS"/>
              </a:endParaRPr>
            </a:p>
            <a:p>
              <a:pPr>
                <a:lnSpc>
                  <a:spcPct val="70000"/>
                </a:lnSpc>
                <a:spcBef>
                  <a:spcPts val="624"/>
                </a:spcBef>
                <a:tabLst>
                  <a:tab algn="l" pos="0"/>
                  <a:tab algn="l" pos="485640"/>
                  <a:tab algn="l" pos="971640"/>
                  <a:tab algn="l" pos="1457280"/>
                  <a:tab algn="l" pos="1943280"/>
                  <a:tab algn="l" pos="2428920"/>
                  <a:tab algn="l" pos="2914560"/>
                  <a:tab algn="l" pos="3400560"/>
                  <a:tab algn="l" pos="3886200"/>
                  <a:tab algn="l" pos="4371840"/>
                  <a:tab algn="l" pos="4857840"/>
                  <a:tab algn="l" pos="5343480"/>
                  <a:tab algn="l" pos="5829480"/>
                  <a:tab algn="l" pos="6315120"/>
                  <a:tab algn="l" pos="6800760"/>
                  <a:tab algn="l" pos="7286760"/>
                  <a:tab algn="l" pos="7772400"/>
                  <a:tab algn="l" pos="8258040"/>
                  <a:tab algn="l" pos="8744040"/>
                  <a:tab algn="l" pos="9229680"/>
                  <a:tab algn="l" pos="9715680"/>
                </a:tabLst>
              </a:pPr>
              <a:r>
                <a:rPr b="0" i="1" lang="en-US" sz="1000" strike="noStrike" u="none">
                  <a:solidFill>
                    <a:srgbClr val="000000"/>
                  </a:solidFill>
                  <a:effectLst/>
                  <a:uFillTx/>
                  <a:latin typeface="Arial"/>
                </a:rPr>
                <a:t>3,250 MMBtu/d</a:t>
              </a:r>
              <a:endParaRPr b="0" lang="en-US" sz="1000" strike="noStrike" u="none">
                <a:solidFill>
                  <a:srgbClr val="000000"/>
                </a:solidFill>
                <a:effectLst/>
                <a:uFillTx/>
                <a:latin typeface="Arial Unicode MS"/>
              </a:endParaRPr>
            </a:p>
          </p:txBody>
        </p:sp>
        <p:grpSp>
          <p:nvGrpSpPr>
            <p:cNvPr id="1958" name=""/>
            <p:cNvGrpSpPr/>
            <p:nvPr/>
          </p:nvGrpSpPr>
          <p:grpSpPr>
            <a:xfrm>
              <a:off x="4191120" y="4495680"/>
              <a:ext cx="125280" cy="123840"/>
              <a:chOff x="4191120" y="4495680"/>
              <a:chExt cx="125280" cy="123840"/>
            </a:xfrm>
          </p:grpSpPr>
          <p:sp>
            <p:nvSpPr>
              <p:cNvPr id="1959" name=""/>
              <p:cNvSpPr/>
              <p:nvPr/>
            </p:nvSpPr>
            <p:spPr>
              <a:xfrm>
                <a:off x="4191120" y="4495680"/>
                <a:ext cx="125280" cy="123840"/>
              </a:xfrm>
              <a:custGeom>
                <a:avLst/>
                <a:gdLst/>
                <a:ahLst/>
                <a:rect l="l" t="t" r="r" b="b"/>
                <a:pathLst>
                  <a:path w="79" h="78">
                    <a:moveTo>
                      <a:pt x="39" y="0"/>
                    </a:moveTo>
                    <a:lnTo>
                      <a:pt x="78" y="77"/>
                    </a:lnTo>
                    <a:lnTo>
                      <a:pt x="0" y="77"/>
                    </a:lnTo>
                    <a:lnTo>
                      <a:pt x="39" y="0"/>
                    </a:lnTo>
                  </a:path>
                </a:pathLst>
              </a:custGeom>
              <a:solidFill>
                <a:srgbClr val="66ccff"/>
              </a:solidFill>
              <a:ln cap="rnd" w="1260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1960" name=""/>
              <p:cNvSpPr/>
              <p:nvPr/>
            </p:nvSpPr>
            <p:spPr>
              <a:xfrm>
                <a:off x="4253040" y="4557600"/>
                <a:ext cx="360" cy="360"/>
              </a:xfrm>
              <a:prstGeom prst="rect">
                <a:avLst/>
              </a:prstGeom>
              <a:noFill/>
              <a:ln w="0">
                <a:noFill/>
              </a:ln>
            </p:spPr>
            <p:style>
              <a:lnRef idx="0"/>
              <a:fillRef idx="0"/>
              <a:effectRef idx="0"/>
              <a:fontRef idx="minor"/>
            </p:style>
            <p:txBody>
              <a:bodyPr wrap="none" lIns="0" rIns="0" tIns="0" bIns="0" anchor="ctr">
                <a:noAutofit/>
              </a:bodyPr>
              <a:p>
                <a:pPr algn="ctr">
                  <a:lnSpc>
                    <a:spcPct val="100000"/>
                  </a:lnSpc>
                  <a:tabLst>
                    <a:tab algn="l" pos="0"/>
                    <a:tab algn="l" pos="485640"/>
                    <a:tab algn="l" pos="971640"/>
                    <a:tab algn="l" pos="1457280"/>
                    <a:tab algn="l" pos="1943280"/>
                    <a:tab algn="l" pos="2428920"/>
                    <a:tab algn="l" pos="2914560"/>
                    <a:tab algn="l" pos="3400560"/>
                    <a:tab algn="l" pos="3886200"/>
                    <a:tab algn="l" pos="4371840"/>
                    <a:tab algn="l" pos="4857840"/>
                    <a:tab algn="l" pos="5343480"/>
                    <a:tab algn="l" pos="5829480"/>
                    <a:tab algn="l" pos="6315120"/>
                    <a:tab algn="l" pos="6800760"/>
                    <a:tab algn="l" pos="7286760"/>
                    <a:tab algn="l" pos="7772400"/>
                    <a:tab algn="l" pos="8258040"/>
                    <a:tab algn="l" pos="8744040"/>
                    <a:tab algn="l" pos="9229680"/>
                    <a:tab algn="l" pos="9715680"/>
                  </a:tabLst>
                </a:pPr>
                <a:endParaRPr b="0" lang="en-US" sz="2400" strike="noStrike" u="none">
                  <a:solidFill>
                    <a:srgbClr val="000000"/>
                  </a:solidFill>
                  <a:effectLst/>
                  <a:uFillTx/>
                  <a:latin typeface="Arial Unicode MS"/>
                </a:endParaRPr>
              </a:p>
            </p:txBody>
          </p:sp>
        </p:grpSp>
        <p:grpSp>
          <p:nvGrpSpPr>
            <p:cNvPr id="1961" name=""/>
            <p:cNvGrpSpPr/>
            <p:nvPr/>
          </p:nvGrpSpPr>
          <p:grpSpPr>
            <a:xfrm>
              <a:off x="5041800" y="4205160"/>
              <a:ext cx="126720" cy="127080"/>
              <a:chOff x="5041800" y="4205160"/>
              <a:chExt cx="126720" cy="127080"/>
            </a:xfrm>
          </p:grpSpPr>
          <p:sp>
            <p:nvSpPr>
              <p:cNvPr id="1962" name=""/>
              <p:cNvSpPr/>
              <p:nvPr/>
            </p:nvSpPr>
            <p:spPr>
              <a:xfrm>
                <a:off x="5041800" y="4205160"/>
                <a:ext cx="126720" cy="127080"/>
              </a:xfrm>
              <a:custGeom>
                <a:avLst/>
                <a:gdLst/>
                <a:ahLst/>
                <a:rect l="l" t="t" r="r" b="b"/>
                <a:pathLst>
                  <a:path w="80" h="80">
                    <a:moveTo>
                      <a:pt x="40" y="0"/>
                    </a:moveTo>
                    <a:lnTo>
                      <a:pt x="79" y="79"/>
                    </a:lnTo>
                    <a:lnTo>
                      <a:pt x="0" y="79"/>
                    </a:lnTo>
                    <a:lnTo>
                      <a:pt x="40" y="0"/>
                    </a:lnTo>
                  </a:path>
                </a:pathLst>
              </a:custGeom>
              <a:solidFill>
                <a:srgbClr val="66ccff"/>
              </a:solidFill>
              <a:ln cap="rnd" w="1260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1963" name=""/>
              <p:cNvSpPr/>
              <p:nvPr/>
            </p:nvSpPr>
            <p:spPr>
              <a:xfrm>
                <a:off x="5105160" y="4268880"/>
                <a:ext cx="360" cy="360"/>
              </a:xfrm>
              <a:prstGeom prst="rect">
                <a:avLst/>
              </a:prstGeom>
              <a:noFill/>
              <a:ln w="0">
                <a:noFill/>
              </a:ln>
            </p:spPr>
            <p:style>
              <a:lnRef idx="0"/>
              <a:fillRef idx="0"/>
              <a:effectRef idx="0"/>
              <a:fontRef idx="minor"/>
            </p:style>
            <p:txBody>
              <a:bodyPr wrap="none" lIns="0" rIns="0" tIns="0" bIns="0" anchor="ctr">
                <a:noAutofit/>
              </a:bodyPr>
              <a:p>
                <a:pPr algn="ctr">
                  <a:lnSpc>
                    <a:spcPct val="100000"/>
                  </a:lnSpc>
                  <a:tabLst>
                    <a:tab algn="l" pos="0"/>
                    <a:tab algn="l" pos="485640"/>
                    <a:tab algn="l" pos="971640"/>
                    <a:tab algn="l" pos="1457280"/>
                    <a:tab algn="l" pos="1943280"/>
                    <a:tab algn="l" pos="2428920"/>
                    <a:tab algn="l" pos="2914560"/>
                    <a:tab algn="l" pos="3400560"/>
                    <a:tab algn="l" pos="3886200"/>
                    <a:tab algn="l" pos="4371840"/>
                    <a:tab algn="l" pos="4857840"/>
                    <a:tab algn="l" pos="5343480"/>
                    <a:tab algn="l" pos="5829480"/>
                    <a:tab algn="l" pos="6315120"/>
                    <a:tab algn="l" pos="6800760"/>
                    <a:tab algn="l" pos="7286760"/>
                    <a:tab algn="l" pos="7772400"/>
                    <a:tab algn="l" pos="8258040"/>
                    <a:tab algn="l" pos="8744040"/>
                    <a:tab algn="l" pos="9229680"/>
                    <a:tab algn="l" pos="9715680"/>
                  </a:tabLst>
                </a:pPr>
                <a:endParaRPr b="0" lang="en-US" sz="2400" strike="noStrike" u="none">
                  <a:solidFill>
                    <a:srgbClr val="000000"/>
                  </a:solidFill>
                  <a:effectLst/>
                  <a:uFillTx/>
                  <a:latin typeface="Arial Unicode MS"/>
                </a:endParaRPr>
              </a:p>
            </p:txBody>
          </p:sp>
        </p:grpSp>
        <p:sp>
          <p:nvSpPr>
            <p:cNvPr id="1964" name=""/>
            <p:cNvSpPr/>
            <p:nvPr/>
          </p:nvSpPr>
          <p:spPr>
            <a:xfrm>
              <a:off x="5867280" y="4495680"/>
              <a:ext cx="1258920" cy="371160"/>
            </a:xfrm>
            <a:prstGeom prst="rect">
              <a:avLst/>
            </a:prstGeom>
            <a:noFill/>
            <a:ln w="0">
              <a:noFill/>
            </a:ln>
          </p:spPr>
          <p:style>
            <a:lnRef idx="0"/>
            <a:fillRef idx="0"/>
            <a:effectRef idx="0"/>
            <a:fontRef idx="minor"/>
          </p:style>
          <p:txBody>
            <a:bodyPr lIns="49320" rIns="49320" tIns="23760" bIns="23760" anchor="t">
              <a:spAutoFit/>
            </a:bodyPr>
            <a:p>
              <a:pPr>
                <a:lnSpc>
                  <a:spcPct val="80000"/>
                </a:lnSpc>
                <a:spcBef>
                  <a:spcPts val="624"/>
                </a:spcBef>
                <a:tabLst>
                  <a:tab algn="l" pos="0"/>
                  <a:tab algn="l" pos="485640"/>
                  <a:tab algn="l" pos="971640"/>
                  <a:tab algn="l" pos="1457280"/>
                  <a:tab algn="l" pos="1943280"/>
                  <a:tab algn="l" pos="2428920"/>
                  <a:tab algn="l" pos="2914560"/>
                  <a:tab algn="l" pos="3400560"/>
                  <a:tab algn="l" pos="3886200"/>
                  <a:tab algn="l" pos="4371840"/>
                  <a:tab algn="l" pos="4857840"/>
                  <a:tab algn="l" pos="5343480"/>
                  <a:tab algn="l" pos="5829480"/>
                  <a:tab algn="l" pos="6315120"/>
                  <a:tab algn="l" pos="6800760"/>
                  <a:tab algn="l" pos="7286760"/>
                  <a:tab algn="l" pos="7772400"/>
                  <a:tab algn="l" pos="8258040"/>
                  <a:tab algn="l" pos="8744040"/>
                  <a:tab algn="l" pos="9229680"/>
                  <a:tab algn="l" pos="9715680"/>
                </a:tabLst>
              </a:pPr>
              <a:r>
                <a:rPr b="0" i="1" lang="en-US" sz="1000" strike="noStrike" u="none">
                  <a:solidFill>
                    <a:srgbClr val="000000"/>
                  </a:solidFill>
                  <a:effectLst/>
                  <a:uFillTx/>
                  <a:latin typeface="Arial"/>
                </a:rPr>
                <a:t>Earlville, IA</a:t>
              </a:r>
              <a:endParaRPr b="0" lang="en-US" sz="1000" strike="noStrike" u="none">
                <a:solidFill>
                  <a:srgbClr val="000000"/>
                </a:solidFill>
                <a:effectLst/>
                <a:uFillTx/>
                <a:latin typeface="Arial Unicode MS"/>
              </a:endParaRPr>
            </a:p>
            <a:p>
              <a:pPr>
                <a:lnSpc>
                  <a:spcPct val="80000"/>
                </a:lnSpc>
                <a:spcBef>
                  <a:spcPts val="624"/>
                </a:spcBef>
                <a:tabLst>
                  <a:tab algn="l" pos="0"/>
                  <a:tab algn="l" pos="485640"/>
                  <a:tab algn="l" pos="971640"/>
                  <a:tab algn="l" pos="1457280"/>
                  <a:tab algn="l" pos="1943280"/>
                  <a:tab algn="l" pos="2428920"/>
                  <a:tab algn="l" pos="2914560"/>
                  <a:tab algn="l" pos="3400560"/>
                  <a:tab algn="l" pos="3886200"/>
                  <a:tab algn="l" pos="4371840"/>
                  <a:tab algn="l" pos="4857840"/>
                  <a:tab algn="l" pos="5343480"/>
                  <a:tab algn="l" pos="5829480"/>
                  <a:tab algn="l" pos="6315120"/>
                  <a:tab algn="l" pos="6800760"/>
                  <a:tab algn="l" pos="7286760"/>
                  <a:tab algn="l" pos="7772400"/>
                  <a:tab algn="l" pos="8258040"/>
                  <a:tab algn="l" pos="8744040"/>
                  <a:tab algn="l" pos="9229680"/>
                  <a:tab algn="l" pos="9715680"/>
                </a:tabLst>
              </a:pPr>
              <a:r>
                <a:rPr b="0" i="1" lang="en-US" sz="1000" strike="noStrike" u="none">
                  <a:solidFill>
                    <a:srgbClr val="000000"/>
                  </a:solidFill>
                  <a:effectLst/>
                  <a:uFillTx/>
                  <a:latin typeface="Arial"/>
                </a:rPr>
                <a:t>2,000 MMBtu/d</a:t>
              </a:r>
              <a:endParaRPr b="0" lang="en-US" sz="1000" strike="noStrike" u="none">
                <a:solidFill>
                  <a:srgbClr val="000000"/>
                </a:solidFill>
                <a:effectLst/>
                <a:uFillTx/>
                <a:latin typeface="Arial Unicode MS"/>
              </a:endParaRPr>
            </a:p>
          </p:txBody>
        </p:sp>
        <p:grpSp>
          <p:nvGrpSpPr>
            <p:cNvPr id="1965" name=""/>
            <p:cNvGrpSpPr/>
            <p:nvPr/>
          </p:nvGrpSpPr>
          <p:grpSpPr>
            <a:xfrm>
              <a:off x="5357880" y="3949560"/>
              <a:ext cx="127080" cy="127080"/>
              <a:chOff x="5357880" y="3949560"/>
              <a:chExt cx="127080" cy="127080"/>
            </a:xfrm>
          </p:grpSpPr>
          <p:sp>
            <p:nvSpPr>
              <p:cNvPr id="1966" name=""/>
              <p:cNvSpPr/>
              <p:nvPr/>
            </p:nvSpPr>
            <p:spPr>
              <a:xfrm>
                <a:off x="5357880" y="3949560"/>
                <a:ext cx="127080" cy="127080"/>
              </a:xfrm>
              <a:custGeom>
                <a:avLst/>
                <a:gdLst/>
                <a:ahLst/>
                <a:rect l="l" t="t" r="r" b="b"/>
                <a:pathLst>
                  <a:path w="80" h="80">
                    <a:moveTo>
                      <a:pt x="40" y="0"/>
                    </a:moveTo>
                    <a:lnTo>
                      <a:pt x="79" y="79"/>
                    </a:lnTo>
                    <a:lnTo>
                      <a:pt x="0" y="79"/>
                    </a:lnTo>
                    <a:lnTo>
                      <a:pt x="40" y="0"/>
                    </a:lnTo>
                  </a:path>
                </a:pathLst>
              </a:custGeom>
              <a:solidFill>
                <a:srgbClr val="66ccff"/>
              </a:solidFill>
              <a:ln cap="rnd" w="1260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1967" name=""/>
              <p:cNvSpPr/>
              <p:nvPr/>
            </p:nvSpPr>
            <p:spPr>
              <a:xfrm>
                <a:off x="5421600" y="4013280"/>
                <a:ext cx="360" cy="360"/>
              </a:xfrm>
              <a:prstGeom prst="rect">
                <a:avLst/>
              </a:prstGeom>
              <a:noFill/>
              <a:ln w="0">
                <a:noFill/>
              </a:ln>
            </p:spPr>
            <p:style>
              <a:lnRef idx="0"/>
              <a:fillRef idx="0"/>
              <a:effectRef idx="0"/>
              <a:fontRef idx="minor"/>
            </p:style>
            <p:txBody>
              <a:bodyPr wrap="none" lIns="0" rIns="0" tIns="0" bIns="0" anchor="ctr">
                <a:noAutofit/>
              </a:bodyPr>
              <a:p>
                <a:pPr algn="ctr">
                  <a:lnSpc>
                    <a:spcPct val="100000"/>
                  </a:lnSpc>
                  <a:tabLst>
                    <a:tab algn="l" pos="0"/>
                    <a:tab algn="l" pos="485640"/>
                    <a:tab algn="l" pos="971640"/>
                    <a:tab algn="l" pos="1457280"/>
                    <a:tab algn="l" pos="1943280"/>
                    <a:tab algn="l" pos="2428920"/>
                    <a:tab algn="l" pos="2914560"/>
                    <a:tab algn="l" pos="3400560"/>
                    <a:tab algn="l" pos="3886200"/>
                    <a:tab algn="l" pos="4371840"/>
                    <a:tab algn="l" pos="4857840"/>
                    <a:tab algn="l" pos="5343480"/>
                    <a:tab algn="l" pos="5829480"/>
                    <a:tab algn="l" pos="6315120"/>
                    <a:tab algn="l" pos="6800760"/>
                    <a:tab algn="l" pos="7286760"/>
                    <a:tab algn="l" pos="7772400"/>
                    <a:tab algn="l" pos="8258040"/>
                    <a:tab algn="l" pos="8744040"/>
                    <a:tab algn="l" pos="9229680"/>
                    <a:tab algn="l" pos="9715680"/>
                  </a:tabLst>
                </a:pPr>
                <a:endParaRPr b="0" lang="en-US" sz="2400" strike="noStrike" u="none">
                  <a:solidFill>
                    <a:srgbClr val="000000"/>
                  </a:solidFill>
                  <a:effectLst/>
                  <a:uFillTx/>
                  <a:latin typeface="Arial Unicode MS"/>
                </a:endParaRPr>
              </a:p>
            </p:txBody>
          </p:sp>
        </p:grpSp>
        <p:sp>
          <p:nvSpPr>
            <p:cNvPr id="1968" name=""/>
            <p:cNvSpPr/>
            <p:nvPr/>
          </p:nvSpPr>
          <p:spPr>
            <a:xfrm>
              <a:off x="6095880" y="3809880"/>
              <a:ext cx="1447920" cy="371160"/>
            </a:xfrm>
            <a:prstGeom prst="rect">
              <a:avLst/>
            </a:prstGeom>
            <a:noFill/>
            <a:ln w="0">
              <a:noFill/>
            </a:ln>
          </p:spPr>
          <p:style>
            <a:lnRef idx="0"/>
            <a:fillRef idx="0"/>
            <a:effectRef idx="0"/>
            <a:fontRef idx="minor"/>
          </p:style>
          <p:txBody>
            <a:bodyPr lIns="49320" rIns="49320" tIns="23760" bIns="23760" anchor="t">
              <a:spAutoFit/>
            </a:bodyPr>
            <a:p>
              <a:pPr>
                <a:lnSpc>
                  <a:spcPct val="80000"/>
                </a:lnSpc>
                <a:spcBef>
                  <a:spcPts val="624"/>
                </a:spcBef>
                <a:tabLst>
                  <a:tab algn="l" pos="0"/>
                  <a:tab algn="l" pos="485640"/>
                  <a:tab algn="l" pos="971640"/>
                  <a:tab algn="l" pos="1457280"/>
                  <a:tab algn="l" pos="1943280"/>
                  <a:tab algn="l" pos="2428920"/>
                  <a:tab algn="l" pos="2914560"/>
                  <a:tab algn="l" pos="3400560"/>
                  <a:tab algn="l" pos="3886200"/>
                  <a:tab algn="l" pos="4371840"/>
                  <a:tab algn="l" pos="4857840"/>
                  <a:tab algn="l" pos="5343480"/>
                  <a:tab algn="l" pos="5829480"/>
                  <a:tab algn="l" pos="6315120"/>
                  <a:tab algn="l" pos="6800760"/>
                  <a:tab algn="l" pos="7286760"/>
                  <a:tab algn="l" pos="7772400"/>
                  <a:tab algn="l" pos="8258040"/>
                  <a:tab algn="l" pos="8744040"/>
                  <a:tab algn="l" pos="9229680"/>
                  <a:tab algn="l" pos="9715680"/>
                </a:tabLst>
              </a:pPr>
              <a:r>
                <a:rPr b="0" i="1" lang="en-US" sz="1000" strike="noStrike" u="none">
                  <a:solidFill>
                    <a:srgbClr val="000000"/>
                  </a:solidFill>
                  <a:effectLst/>
                  <a:uFillTx/>
                  <a:latin typeface="Arial"/>
                </a:rPr>
                <a:t>Columbia County, WI</a:t>
              </a:r>
              <a:endParaRPr b="0" lang="en-US" sz="1000" strike="noStrike" u="none">
                <a:solidFill>
                  <a:srgbClr val="000000"/>
                </a:solidFill>
                <a:effectLst/>
                <a:uFillTx/>
                <a:latin typeface="Arial Unicode MS"/>
              </a:endParaRPr>
            </a:p>
            <a:p>
              <a:pPr>
                <a:lnSpc>
                  <a:spcPct val="80000"/>
                </a:lnSpc>
                <a:spcBef>
                  <a:spcPts val="624"/>
                </a:spcBef>
                <a:tabLst>
                  <a:tab algn="l" pos="0"/>
                  <a:tab algn="l" pos="485640"/>
                  <a:tab algn="l" pos="971640"/>
                  <a:tab algn="l" pos="1457280"/>
                  <a:tab algn="l" pos="1943280"/>
                  <a:tab algn="l" pos="2428920"/>
                  <a:tab algn="l" pos="2914560"/>
                  <a:tab algn="l" pos="3400560"/>
                  <a:tab algn="l" pos="3886200"/>
                  <a:tab algn="l" pos="4371840"/>
                  <a:tab algn="l" pos="4857840"/>
                  <a:tab algn="l" pos="5343480"/>
                  <a:tab algn="l" pos="5829480"/>
                  <a:tab algn="l" pos="6315120"/>
                  <a:tab algn="l" pos="6800760"/>
                  <a:tab algn="l" pos="7286760"/>
                  <a:tab algn="l" pos="7772400"/>
                  <a:tab algn="l" pos="8258040"/>
                  <a:tab algn="l" pos="8744040"/>
                  <a:tab algn="l" pos="9229680"/>
                  <a:tab algn="l" pos="9715680"/>
                </a:tabLst>
              </a:pPr>
              <a:r>
                <a:rPr b="0" i="1" lang="en-US" sz="1000" strike="noStrike" u="none">
                  <a:solidFill>
                    <a:srgbClr val="000000"/>
                  </a:solidFill>
                  <a:effectLst/>
                  <a:uFillTx/>
                  <a:latin typeface="Arial"/>
                </a:rPr>
                <a:t>3,000 MMBtu/d</a:t>
              </a:r>
              <a:endParaRPr b="0" lang="en-US" sz="1000" strike="noStrike" u="none">
                <a:solidFill>
                  <a:srgbClr val="000000"/>
                </a:solidFill>
                <a:effectLst/>
                <a:uFillTx/>
                <a:latin typeface="Arial Unicode MS"/>
              </a:endParaRPr>
            </a:p>
          </p:txBody>
        </p:sp>
        <p:sp>
          <p:nvSpPr>
            <p:cNvPr id="1969" name=""/>
            <p:cNvSpPr/>
            <p:nvPr/>
          </p:nvSpPr>
          <p:spPr>
            <a:xfrm flipH="1" flipV="1">
              <a:off x="5167440" y="4333680"/>
              <a:ext cx="691920" cy="384120"/>
            </a:xfrm>
            <a:prstGeom prst="line">
              <a:avLst/>
            </a:prstGeom>
            <a:ln w="12600">
              <a:solidFill>
                <a:srgbClr val="000000"/>
              </a:solidFill>
              <a:miter/>
              <a:tailEnd len="med" type="stealth"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1970" name=""/>
            <p:cNvSpPr/>
            <p:nvPr/>
          </p:nvSpPr>
          <p:spPr>
            <a:xfrm>
              <a:off x="6858000" y="4343400"/>
              <a:ext cx="1295280" cy="356040"/>
            </a:xfrm>
            <a:prstGeom prst="rect">
              <a:avLst/>
            </a:prstGeom>
            <a:noFill/>
            <a:ln w="0">
              <a:noFill/>
            </a:ln>
          </p:spPr>
          <p:style>
            <a:lnRef idx="0"/>
            <a:fillRef idx="0"/>
            <a:effectRef idx="0"/>
            <a:fontRef idx="minor"/>
          </p:style>
          <p:txBody>
            <a:bodyPr lIns="49320" rIns="49320" tIns="23760" bIns="23760" anchor="t">
              <a:spAutoFit/>
            </a:bodyPr>
            <a:p>
              <a:pPr>
                <a:lnSpc>
                  <a:spcPct val="75000"/>
                </a:lnSpc>
                <a:spcBef>
                  <a:spcPts val="624"/>
                </a:spcBef>
                <a:tabLst>
                  <a:tab algn="l" pos="0"/>
                  <a:tab algn="l" pos="485640"/>
                  <a:tab algn="l" pos="971640"/>
                  <a:tab algn="l" pos="1457280"/>
                  <a:tab algn="l" pos="1943280"/>
                  <a:tab algn="l" pos="2428920"/>
                  <a:tab algn="l" pos="2914560"/>
                  <a:tab algn="l" pos="3400560"/>
                  <a:tab algn="l" pos="3886200"/>
                  <a:tab algn="l" pos="4371840"/>
                  <a:tab algn="l" pos="4857840"/>
                  <a:tab algn="l" pos="5343480"/>
                  <a:tab algn="l" pos="5829480"/>
                  <a:tab algn="l" pos="6315120"/>
                  <a:tab algn="l" pos="6800760"/>
                  <a:tab algn="l" pos="7286760"/>
                  <a:tab algn="l" pos="7772400"/>
                  <a:tab algn="l" pos="8258040"/>
                  <a:tab algn="l" pos="8744040"/>
                  <a:tab algn="l" pos="9229680"/>
                  <a:tab algn="l" pos="9715680"/>
                </a:tabLst>
              </a:pPr>
              <a:r>
                <a:rPr b="0" i="1" lang="en-US" sz="1000" strike="noStrike" u="none">
                  <a:solidFill>
                    <a:srgbClr val="000000"/>
                  </a:solidFill>
                  <a:effectLst/>
                  <a:uFillTx/>
                  <a:latin typeface="Arial"/>
                </a:rPr>
                <a:t>Monroe, WI</a:t>
              </a:r>
              <a:endParaRPr b="0" lang="en-US" sz="1000" strike="noStrike" u="none">
                <a:solidFill>
                  <a:srgbClr val="000000"/>
                </a:solidFill>
                <a:effectLst/>
                <a:uFillTx/>
                <a:latin typeface="Arial Unicode MS"/>
              </a:endParaRPr>
            </a:p>
            <a:p>
              <a:pPr>
                <a:lnSpc>
                  <a:spcPct val="75000"/>
                </a:lnSpc>
                <a:spcBef>
                  <a:spcPts val="624"/>
                </a:spcBef>
                <a:tabLst>
                  <a:tab algn="l" pos="0"/>
                  <a:tab algn="l" pos="485640"/>
                  <a:tab algn="l" pos="971640"/>
                  <a:tab algn="l" pos="1457280"/>
                  <a:tab algn="l" pos="1943280"/>
                  <a:tab algn="l" pos="2428920"/>
                  <a:tab algn="l" pos="2914560"/>
                  <a:tab algn="l" pos="3400560"/>
                  <a:tab algn="l" pos="3886200"/>
                  <a:tab algn="l" pos="4371840"/>
                  <a:tab algn="l" pos="4857840"/>
                  <a:tab algn="l" pos="5343480"/>
                  <a:tab algn="l" pos="5829480"/>
                  <a:tab algn="l" pos="6315120"/>
                  <a:tab algn="l" pos="6800760"/>
                  <a:tab algn="l" pos="7286760"/>
                  <a:tab algn="l" pos="7772400"/>
                  <a:tab algn="l" pos="8258040"/>
                  <a:tab algn="l" pos="8744040"/>
                  <a:tab algn="l" pos="9229680"/>
                  <a:tab algn="l" pos="9715680"/>
                </a:tabLst>
              </a:pPr>
              <a:r>
                <a:rPr b="0" i="1" lang="en-US" sz="1000" strike="noStrike" u="none">
                  <a:solidFill>
                    <a:srgbClr val="000000"/>
                  </a:solidFill>
                  <a:effectLst/>
                  <a:uFillTx/>
                  <a:latin typeface="Arial"/>
                </a:rPr>
                <a:t>4,000 MMBtu/d</a:t>
              </a:r>
              <a:endParaRPr b="0" lang="en-US" sz="1000" strike="noStrike" u="none">
                <a:solidFill>
                  <a:srgbClr val="000000"/>
                </a:solidFill>
                <a:effectLst/>
                <a:uFillTx/>
                <a:latin typeface="Arial Unicode MS"/>
              </a:endParaRPr>
            </a:p>
          </p:txBody>
        </p:sp>
        <p:sp>
          <p:nvSpPr>
            <p:cNvPr id="1971" name=""/>
            <p:cNvSpPr/>
            <p:nvPr/>
          </p:nvSpPr>
          <p:spPr>
            <a:xfrm flipH="1" flipV="1">
              <a:off x="5486400" y="4114800"/>
              <a:ext cx="1371600" cy="380880"/>
            </a:xfrm>
            <a:prstGeom prst="line">
              <a:avLst/>
            </a:prstGeom>
            <a:ln w="12600">
              <a:solidFill>
                <a:srgbClr val="000000"/>
              </a:solidFill>
              <a:miter/>
              <a:tailEnd len="med" type="stealth"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grpSp>
          <p:nvGrpSpPr>
            <p:cNvPr id="1972" name=""/>
            <p:cNvGrpSpPr/>
            <p:nvPr/>
          </p:nvGrpSpPr>
          <p:grpSpPr>
            <a:xfrm>
              <a:off x="3911760" y="3241800"/>
              <a:ext cx="123840" cy="126720"/>
              <a:chOff x="3911760" y="3241800"/>
              <a:chExt cx="123840" cy="126720"/>
            </a:xfrm>
          </p:grpSpPr>
          <p:sp>
            <p:nvSpPr>
              <p:cNvPr id="1973" name=""/>
              <p:cNvSpPr/>
              <p:nvPr/>
            </p:nvSpPr>
            <p:spPr>
              <a:xfrm>
                <a:off x="3911760" y="3241800"/>
                <a:ext cx="123840" cy="126720"/>
              </a:xfrm>
              <a:custGeom>
                <a:avLst/>
                <a:gdLst/>
                <a:ahLst/>
                <a:rect l="l" t="t" r="r" b="b"/>
                <a:pathLst>
                  <a:path w="78" h="80">
                    <a:moveTo>
                      <a:pt x="39" y="0"/>
                    </a:moveTo>
                    <a:lnTo>
                      <a:pt x="77" y="79"/>
                    </a:lnTo>
                    <a:lnTo>
                      <a:pt x="0" y="79"/>
                    </a:lnTo>
                    <a:lnTo>
                      <a:pt x="39" y="0"/>
                    </a:lnTo>
                  </a:path>
                </a:pathLst>
              </a:custGeom>
              <a:solidFill>
                <a:srgbClr val="66ccff"/>
              </a:solidFill>
              <a:ln cap="rnd" w="1260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1974" name=""/>
              <p:cNvSpPr/>
              <p:nvPr/>
            </p:nvSpPr>
            <p:spPr>
              <a:xfrm>
                <a:off x="3973680" y="3305160"/>
                <a:ext cx="360" cy="360"/>
              </a:xfrm>
              <a:prstGeom prst="rect">
                <a:avLst/>
              </a:prstGeom>
              <a:noFill/>
              <a:ln w="0">
                <a:noFill/>
              </a:ln>
            </p:spPr>
            <p:style>
              <a:lnRef idx="0"/>
              <a:fillRef idx="0"/>
              <a:effectRef idx="0"/>
              <a:fontRef idx="minor"/>
            </p:style>
            <p:txBody>
              <a:bodyPr wrap="none" lIns="0" rIns="0" tIns="0" bIns="0" anchor="ctr">
                <a:noAutofit/>
              </a:bodyPr>
              <a:p>
                <a:pPr algn="ctr">
                  <a:lnSpc>
                    <a:spcPct val="100000"/>
                  </a:lnSpc>
                  <a:tabLst>
                    <a:tab algn="l" pos="0"/>
                    <a:tab algn="l" pos="485640"/>
                    <a:tab algn="l" pos="971640"/>
                    <a:tab algn="l" pos="1457280"/>
                    <a:tab algn="l" pos="1943280"/>
                    <a:tab algn="l" pos="2428920"/>
                    <a:tab algn="l" pos="2914560"/>
                    <a:tab algn="l" pos="3400560"/>
                    <a:tab algn="l" pos="3886200"/>
                    <a:tab algn="l" pos="4371840"/>
                    <a:tab algn="l" pos="4857840"/>
                    <a:tab algn="l" pos="5343480"/>
                    <a:tab algn="l" pos="5829480"/>
                    <a:tab algn="l" pos="6315120"/>
                    <a:tab algn="l" pos="6800760"/>
                    <a:tab algn="l" pos="7286760"/>
                    <a:tab algn="l" pos="7772400"/>
                    <a:tab algn="l" pos="8258040"/>
                    <a:tab algn="l" pos="8744040"/>
                    <a:tab algn="l" pos="9229680"/>
                    <a:tab algn="l" pos="9715680"/>
                  </a:tabLst>
                </a:pPr>
                <a:endParaRPr b="0" lang="en-US" sz="2400" strike="noStrike" u="none">
                  <a:solidFill>
                    <a:srgbClr val="000000"/>
                  </a:solidFill>
                  <a:effectLst/>
                  <a:uFillTx/>
                  <a:latin typeface="Arial Unicode MS"/>
                </a:endParaRPr>
              </a:p>
            </p:txBody>
          </p:sp>
        </p:grpSp>
        <p:sp>
          <p:nvSpPr>
            <p:cNvPr id="1975" name=""/>
            <p:cNvSpPr/>
            <p:nvPr/>
          </p:nvSpPr>
          <p:spPr>
            <a:xfrm>
              <a:off x="4114800" y="952560"/>
              <a:ext cx="1066680" cy="504360"/>
            </a:xfrm>
            <a:prstGeom prst="rect">
              <a:avLst/>
            </a:prstGeom>
            <a:noFill/>
            <a:ln w="0">
              <a:noFill/>
            </a:ln>
          </p:spPr>
          <p:style>
            <a:lnRef idx="0"/>
            <a:fillRef idx="0"/>
            <a:effectRef idx="0"/>
            <a:fontRef idx="minor"/>
          </p:style>
          <p:txBody>
            <a:bodyPr lIns="49320" rIns="49320" tIns="23760" bIns="23760" anchor="t">
              <a:spAutoFit/>
            </a:bodyPr>
            <a:p>
              <a:pPr>
                <a:lnSpc>
                  <a:spcPct val="65000"/>
                </a:lnSpc>
                <a:spcBef>
                  <a:spcPts val="624"/>
                </a:spcBef>
                <a:tabLst>
                  <a:tab algn="l" pos="0"/>
                  <a:tab algn="l" pos="485640"/>
                  <a:tab algn="l" pos="971640"/>
                  <a:tab algn="l" pos="1457280"/>
                  <a:tab algn="l" pos="1943280"/>
                  <a:tab algn="l" pos="2428920"/>
                  <a:tab algn="l" pos="2914560"/>
                  <a:tab algn="l" pos="3400560"/>
                  <a:tab algn="l" pos="3886200"/>
                  <a:tab algn="l" pos="4371840"/>
                  <a:tab algn="l" pos="4857840"/>
                  <a:tab algn="l" pos="5343480"/>
                  <a:tab algn="l" pos="5829480"/>
                  <a:tab algn="l" pos="6315120"/>
                  <a:tab algn="l" pos="6800760"/>
                  <a:tab algn="l" pos="7286760"/>
                  <a:tab algn="l" pos="7772400"/>
                  <a:tab algn="l" pos="8258040"/>
                  <a:tab algn="l" pos="8744040"/>
                  <a:tab algn="l" pos="9229680"/>
                  <a:tab algn="l" pos="9715680"/>
                </a:tabLst>
              </a:pPr>
              <a:r>
                <a:rPr b="0" i="1" lang="en-US" sz="1000" strike="noStrike" u="none">
                  <a:solidFill>
                    <a:srgbClr val="000000"/>
                  </a:solidFill>
                  <a:effectLst/>
                  <a:uFillTx/>
                  <a:latin typeface="Arial"/>
                </a:rPr>
                <a:t>Big Stone</a:t>
              </a:r>
              <a:endParaRPr b="0" lang="en-US" sz="1000" strike="noStrike" u="none">
                <a:solidFill>
                  <a:srgbClr val="000000"/>
                </a:solidFill>
                <a:effectLst/>
                <a:uFillTx/>
                <a:latin typeface="Arial Unicode MS"/>
              </a:endParaRPr>
            </a:p>
            <a:p>
              <a:pPr>
                <a:lnSpc>
                  <a:spcPct val="65000"/>
                </a:lnSpc>
                <a:spcBef>
                  <a:spcPts val="624"/>
                </a:spcBef>
                <a:tabLst>
                  <a:tab algn="l" pos="0"/>
                  <a:tab algn="l" pos="485640"/>
                  <a:tab algn="l" pos="971640"/>
                  <a:tab algn="l" pos="1457280"/>
                  <a:tab algn="l" pos="1943280"/>
                  <a:tab algn="l" pos="2428920"/>
                  <a:tab algn="l" pos="2914560"/>
                  <a:tab algn="l" pos="3400560"/>
                  <a:tab algn="l" pos="3886200"/>
                  <a:tab algn="l" pos="4371840"/>
                  <a:tab algn="l" pos="4857840"/>
                  <a:tab algn="l" pos="5343480"/>
                  <a:tab algn="l" pos="5829480"/>
                  <a:tab algn="l" pos="6315120"/>
                  <a:tab algn="l" pos="6800760"/>
                  <a:tab algn="l" pos="7286760"/>
                  <a:tab algn="l" pos="7772400"/>
                  <a:tab algn="l" pos="8258040"/>
                  <a:tab algn="l" pos="8744040"/>
                  <a:tab algn="l" pos="9229680"/>
                  <a:tab algn="l" pos="9715680"/>
                </a:tabLst>
              </a:pPr>
              <a:r>
                <a:rPr b="0" i="1" lang="en-US" sz="1000" strike="noStrike" u="none">
                  <a:solidFill>
                    <a:srgbClr val="000000"/>
                  </a:solidFill>
                  <a:effectLst/>
                  <a:uFillTx/>
                  <a:latin typeface="Arial"/>
                </a:rPr>
                <a:t>Millbank, SD</a:t>
              </a:r>
              <a:endParaRPr b="0" lang="en-US" sz="1000" strike="noStrike" u="none">
                <a:solidFill>
                  <a:srgbClr val="000000"/>
                </a:solidFill>
                <a:effectLst/>
                <a:uFillTx/>
                <a:latin typeface="Arial Unicode MS"/>
              </a:endParaRPr>
            </a:p>
            <a:p>
              <a:pPr>
                <a:lnSpc>
                  <a:spcPct val="65000"/>
                </a:lnSpc>
                <a:spcBef>
                  <a:spcPts val="624"/>
                </a:spcBef>
                <a:tabLst>
                  <a:tab algn="l" pos="0"/>
                  <a:tab algn="l" pos="485640"/>
                  <a:tab algn="l" pos="971640"/>
                  <a:tab algn="l" pos="1457280"/>
                  <a:tab algn="l" pos="1943280"/>
                  <a:tab algn="l" pos="2428920"/>
                  <a:tab algn="l" pos="2914560"/>
                  <a:tab algn="l" pos="3400560"/>
                  <a:tab algn="l" pos="3886200"/>
                  <a:tab algn="l" pos="4371840"/>
                  <a:tab algn="l" pos="4857840"/>
                  <a:tab algn="l" pos="5343480"/>
                  <a:tab algn="l" pos="5829480"/>
                  <a:tab algn="l" pos="6315120"/>
                  <a:tab algn="l" pos="6800760"/>
                  <a:tab algn="l" pos="7286760"/>
                  <a:tab algn="l" pos="7772400"/>
                  <a:tab algn="l" pos="8258040"/>
                  <a:tab algn="l" pos="8744040"/>
                  <a:tab algn="l" pos="9229680"/>
                  <a:tab algn="l" pos="9715680"/>
                </a:tabLst>
              </a:pPr>
              <a:r>
                <a:rPr b="0" i="1" lang="en-US" sz="1000" strike="noStrike" u="none">
                  <a:solidFill>
                    <a:srgbClr val="000000"/>
                  </a:solidFill>
                  <a:effectLst/>
                  <a:uFillTx/>
                  <a:latin typeface="Arial"/>
                </a:rPr>
                <a:t>1,500 MMBtu/d</a:t>
              </a:r>
              <a:endParaRPr b="0" lang="en-US" sz="1000" strike="noStrike" u="none">
                <a:solidFill>
                  <a:srgbClr val="000000"/>
                </a:solidFill>
                <a:effectLst/>
                <a:uFillTx/>
                <a:latin typeface="Arial Unicode MS"/>
              </a:endParaRPr>
            </a:p>
          </p:txBody>
        </p:sp>
        <p:grpSp>
          <p:nvGrpSpPr>
            <p:cNvPr id="1976" name=""/>
            <p:cNvGrpSpPr/>
            <p:nvPr/>
          </p:nvGrpSpPr>
          <p:grpSpPr>
            <a:xfrm>
              <a:off x="5608800" y="3819600"/>
              <a:ext cx="122040" cy="128520"/>
              <a:chOff x="5608800" y="3819600"/>
              <a:chExt cx="122040" cy="128520"/>
            </a:xfrm>
          </p:grpSpPr>
          <p:sp>
            <p:nvSpPr>
              <p:cNvPr id="1977" name=""/>
              <p:cNvSpPr/>
              <p:nvPr/>
            </p:nvSpPr>
            <p:spPr>
              <a:xfrm>
                <a:off x="5608800" y="3819600"/>
                <a:ext cx="122040" cy="128520"/>
              </a:xfrm>
              <a:custGeom>
                <a:avLst/>
                <a:gdLst/>
                <a:ahLst/>
                <a:rect l="l" t="t" r="r" b="b"/>
                <a:pathLst>
                  <a:path w="77" h="81">
                    <a:moveTo>
                      <a:pt x="38" y="0"/>
                    </a:moveTo>
                    <a:lnTo>
                      <a:pt x="76" y="80"/>
                    </a:lnTo>
                    <a:lnTo>
                      <a:pt x="0" y="80"/>
                    </a:lnTo>
                    <a:lnTo>
                      <a:pt x="38" y="0"/>
                    </a:lnTo>
                  </a:path>
                </a:pathLst>
              </a:custGeom>
              <a:solidFill>
                <a:srgbClr val="66ccff"/>
              </a:solidFill>
              <a:ln cap="rnd" w="1260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1978" name=""/>
              <p:cNvSpPr/>
              <p:nvPr/>
            </p:nvSpPr>
            <p:spPr>
              <a:xfrm>
                <a:off x="5668920" y="3882960"/>
                <a:ext cx="360" cy="360"/>
              </a:xfrm>
              <a:prstGeom prst="rect">
                <a:avLst/>
              </a:prstGeom>
              <a:noFill/>
              <a:ln w="0">
                <a:noFill/>
              </a:ln>
            </p:spPr>
            <p:style>
              <a:lnRef idx="0"/>
              <a:fillRef idx="0"/>
              <a:effectRef idx="0"/>
              <a:fontRef idx="minor"/>
            </p:style>
            <p:txBody>
              <a:bodyPr wrap="none" lIns="0" rIns="0" tIns="0" bIns="0" anchor="ctr">
                <a:noAutofit/>
              </a:bodyPr>
              <a:p>
                <a:pPr algn="ctr">
                  <a:lnSpc>
                    <a:spcPct val="100000"/>
                  </a:lnSpc>
                  <a:tabLst>
                    <a:tab algn="l" pos="0"/>
                    <a:tab algn="l" pos="485640"/>
                    <a:tab algn="l" pos="971640"/>
                    <a:tab algn="l" pos="1457280"/>
                    <a:tab algn="l" pos="1943280"/>
                    <a:tab algn="l" pos="2428920"/>
                    <a:tab algn="l" pos="2914560"/>
                    <a:tab algn="l" pos="3400560"/>
                    <a:tab algn="l" pos="3886200"/>
                    <a:tab algn="l" pos="4371840"/>
                    <a:tab algn="l" pos="4857840"/>
                    <a:tab algn="l" pos="5343480"/>
                    <a:tab algn="l" pos="5829480"/>
                    <a:tab algn="l" pos="6315120"/>
                    <a:tab algn="l" pos="6800760"/>
                    <a:tab algn="l" pos="7286760"/>
                    <a:tab algn="l" pos="7772400"/>
                    <a:tab algn="l" pos="8258040"/>
                    <a:tab algn="l" pos="8744040"/>
                    <a:tab algn="l" pos="9229680"/>
                    <a:tab algn="l" pos="9715680"/>
                  </a:tabLst>
                </a:pPr>
                <a:endParaRPr b="0" lang="en-US" sz="2400" strike="noStrike" u="none">
                  <a:solidFill>
                    <a:srgbClr val="000000"/>
                  </a:solidFill>
                  <a:effectLst/>
                  <a:uFillTx/>
                  <a:latin typeface="Arial Unicode MS"/>
                </a:endParaRPr>
              </a:p>
            </p:txBody>
          </p:sp>
        </p:grpSp>
        <p:sp>
          <p:nvSpPr>
            <p:cNvPr id="1979" name=""/>
            <p:cNvSpPr/>
            <p:nvPr/>
          </p:nvSpPr>
          <p:spPr>
            <a:xfrm flipH="1">
              <a:off x="4038120" y="1523880"/>
              <a:ext cx="381240" cy="1676520"/>
            </a:xfrm>
            <a:prstGeom prst="line">
              <a:avLst/>
            </a:prstGeom>
            <a:ln w="12600">
              <a:solidFill>
                <a:srgbClr val="000000"/>
              </a:solidFill>
              <a:miter/>
              <a:tailEnd len="med" type="stealth"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grpSp>
          <p:nvGrpSpPr>
            <p:cNvPr id="1980" name=""/>
            <p:cNvGrpSpPr/>
            <p:nvPr/>
          </p:nvGrpSpPr>
          <p:grpSpPr>
            <a:xfrm>
              <a:off x="3720960" y="3497400"/>
              <a:ext cx="127080" cy="128520"/>
              <a:chOff x="3720960" y="3497400"/>
              <a:chExt cx="127080" cy="128520"/>
            </a:xfrm>
          </p:grpSpPr>
          <p:sp>
            <p:nvSpPr>
              <p:cNvPr id="1981" name=""/>
              <p:cNvSpPr/>
              <p:nvPr/>
            </p:nvSpPr>
            <p:spPr>
              <a:xfrm>
                <a:off x="3720960" y="3497400"/>
                <a:ext cx="127080" cy="128520"/>
              </a:xfrm>
              <a:custGeom>
                <a:avLst/>
                <a:gdLst/>
                <a:ahLst/>
                <a:rect l="l" t="t" r="r" b="b"/>
                <a:pathLst>
                  <a:path w="80" h="81">
                    <a:moveTo>
                      <a:pt x="40" y="0"/>
                    </a:moveTo>
                    <a:lnTo>
                      <a:pt x="79" y="80"/>
                    </a:lnTo>
                    <a:lnTo>
                      <a:pt x="0" y="80"/>
                    </a:lnTo>
                    <a:lnTo>
                      <a:pt x="40" y="0"/>
                    </a:lnTo>
                  </a:path>
                </a:pathLst>
              </a:custGeom>
              <a:solidFill>
                <a:srgbClr val="66ccff"/>
              </a:solidFill>
              <a:ln cap="rnd" w="1260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1982" name=""/>
              <p:cNvSpPr/>
              <p:nvPr/>
            </p:nvSpPr>
            <p:spPr>
              <a:xfrm>
                <a:off x="3784320" y="3560760"/>
                <a:ext cx="360" cy="360"/>
              </a:xfrm>
              <a:prstGeom prst="rect">
                <a:avLst/>
              </a:prstGeom>
              <a:noFill/>
              <a:ln w="0">
                <a:noFill/>
              </a:ln>
            </p:spPr>
            <p:style>
              <a:lnRef idx="0"/>
              <a:fillRef idx="0"/>
              <a:effectRef idx="0"/>
              <a:fontRef idx="minor"/>
            </p:style>
            <p:txBody>
              <a:bodyPr wrap="none" lIns="0" rIns="0" tIns="0" bIns="0" anchor="ctr">
                <a:noAutofit/>
              </a:bodyPr>
              <a:p>
                <a:pPr algn="ctr">
                  <a:lnSpc>
                    <a:spcPct val="100000"/>
                  </a:lnSpc>
                  <a:tabLst>
                    <a:tab algn="l" pos="0"/>
                    <a:tab algn="l" pos="485640"/>
                    <a:tab algn="l" pos="971640"/>
                    <a:tab algn="l" pos="1457280"/>
                    <a:tab algn="l" pos="1943280"/>
                    <a:tab algn="l" pos="2428920"/>
                    <a:tab algn="l" pos="2914560"/>
                    <a:tab algn="l" pos="3400560"/>
                    <a:tab algn="l" pos="3886200"/>
                    <a:tab algn="l" pos="4371840"/>
                    <a:tab algn="l" pos="4857840"/>
                    <a:tab algn="l" pos="5343480"/>
                    <a:tab algn="l" pos="5829480"/>
                    <a:tab algn="l" pos="6315120"/>
                    <a:tab algn="l" pos="6800760"/>
                    <a:tab algn="l" pos="7286760"/>
                    <a:tab algn="l" pos="7772400"/>
                    <a:tab algn="l" pos="8258040"/>
                    <a:tab algn="l" pos="8744040"/>
                    <a:tab algn="l" pos="9229680"/>
                    <a:tab algn="l" pos="9715680"/>
                  </a:tabLst>
                </a:pPr>
                <a:endParaRPr b="0" lang="en-US" sz="2400" strike="noStrike" u="none">
                  <a:solidFill>
                    <a:srgbClr val="000000"/>
                  </a:solidFill>
                  <a:effectLst/>
                  <a:uFillTx/>
                  <a:latin typeface="Arial Unicode MS"/>
                </a:endParaRPr>
              </a:p>
            </p:txBody>
          </p:sp>
        </p:grpSp>
        <p:sp>
          <p:nvSpPr>
            <p:cNvPr id="1983" name=""/>
            <p:cNvSpPr/>
            <p:nvPr/>
          </p:nvSpPr>
          <p:spPr>
            <a:xfrm>
              <a:off x="2057400" y="2362320"/>
              <a:ext cx="1066680" cy="340920"/>
            </a:xfrm>
            <a:prstGeom prst="rect">
              <a:avLst/>
            </a:prstGeom>
            <a:noFill/>
            <a:ln w="0">
              <a:noFill/>
            </a:ln>
          </p:spPr>
          <p:style>
            <a:lnRef idx="0"/>
            <a:fillRef idx="0"/>
            <a:effectRef idx="0"/>
            <a:fontRef idx="minor"/>
          </p:style>
          <p:txBody>
            <a:bodyPr lIns="49320" rIns="49320" tIns="23760" bIns="23760" anchor="t">
              <a:spAutoFit/>
            </a:bodyPr>
            <a:p>
              <a:pPr>
                <a:lnSpc>
                  <a:spcPct val="70000"/>
                </a:lnSpc>
                <a:spcBef>
                  <a:spcPts val="624"/>
                </a:spcBef>
                <a:tabLst>
                  <a:tab algn="l" pos="0"/>
                  <a:tab algn="l" pos="485640"/>
                  <a:tab algn="l" pos="971640"/>
                  <a:tab algn="l" pos="1457280"/>
                  <a:tab algn="l" pos="1943280"/>
                  <a:tab algn="l" pos="2428920"/>
                  <a:tab algn="l" pos="2914560"/>
                  <a:tab algn="l" pos="3400560"/>
                  <a:tab algn="l" pos="3886200"/>
                  <a:tab algn="l" pos="4371840"/>
                  <a:tab algn="l" pos="4857840"/>
                  <a:tab algn="l" pos="5343480"/>
                  <a:tab algn="l" pos="5829480"/>
                  <a:tab algn="l" pos="6315120"/>
                  <a:tab algn="l" pos="6800760"/>
                  <a:tab algn="l" pos="7286760"/>
                  <a:tab algn="l" pos="7772400"/>
                  <a:tab algn="l" pos="8258040"/>
                  <a:tab algn="l" pos="8744040"/>
                  <a:tab algn="l" pos="9229680"/>
                  <a:tab algn="l" pos="9715680"/>
                </a:tabLst>
              </a:pPr>
              <a:r>
                <a:rPr b="0" i="1" lang="en-US" sz="1000" strike="noStrike" u="none">
                  <a:solidFill>
                    <a:srgbClr val="000000"/>
                  </a:solidFill>
                  <a:effectLst/>
                  <a:uFillTx/>
                  <a:latin typeface="Arial"/>
                </a:rPr>
                <a:t>Wentworth, SD</a:t>
              </a:r>
              <a:endParaRPr b="0" lang="en-US" sz="1000" strike="noStrike" u="none">
                <a:solidFill>
                  <a:srgbClr val="000000"/>
                </a:solidFill>
                <a:effectLst/>
                <a:uFillTx/>
                <a:latin typeface="Arial Unicode MS"/>
              </a:endParaRPr>
            </a:p>
            <a:p>
              <a:pPr>
                <a:lnSpc>
                  <a:spcPct val="70000"/>
                </a:lnSpc>
                <a:spcBef>
                  <a:spcPts val="624"/>
                </a:spcBef>
                <a:tabLst>
                  <a:tab algn="l" pos="0"/>
                  <a:tab algn="l" pos="485640"/>
                  <a:tab algn="l" pos="971640"/>
                  <a:tab algn="l" pos="1457280"/>
                  <a:tab algn="l" pos="1943280"/>
                  <a:tab algn="l" pos="2428920"/>
                  <a:tab algn="l" pos="2914560"/>
                  <a:tab algn="l" pos="3400560"/>
                  <a:tab algn="l" pos="3886200"/>
                  <a:tab algn="l" pos="4371840"/>
                  <a:tab algn="l" pos="4857840"/>
                  <a:tab algn="l" pos="5343480"/>
                  <a:tab algn="l" pos="5829480"/>
                  <a:tab algn="l" pos="6315120"/>
                  <a:tab algn="l" pos="6800760"/>
                  <a:tab algn="l" pos="7286760"/>
                  <a:tab algn="l" pos="7772400"/>
                  <a:tab algn="l" pos="8258040"/>
                  <a:tab algn="l" pos="8744040"/>
                  <a:tab algn="l" pos="9229680"/>
                  <a:tab algn="l" pos="9715680"/>
                </a:tabLst>
              </a:pPr>
              <a:r>
                <a:rPr b="0" i="1" lang="en-US" sz="1000" strike="noStrike" u="none">
                  <a:solidFill>
                    <a:srgbClr val="000000"/>
                  </a:solidFill>
                  <a:effectLst/>
                  <a:uFillTx/>
                  <a:latin typeface="Arial"/>
                </a:rPr>
                <a:t>5,300 MMBtu/d</a:t>
              </a:r>
              <a:endParaRPr b="0" lang="en-US" sz="1000" strike="noStrike" u="none">
                <a:solidFill>
                  <a:srgbClr val="000000"/>
                </a:solidFill>
                <a:effectLst/>
                <a:uFillTx/>
                <a:latin typeface="Arial Unicode MS"/>
              </a:endParaRPr>
            </a:p>
          </p:txBody>
        </p:sp>
        <p:grpSp>
          <p:nvGrpSpPr>
            <p:cNvPr id="1984" name=""/>
            <p:cNvGrpSpPr/>
            <p:nvPr/>
          </p:nvGrpSpPr>
          <p:grpSpPr>
            <a:xfrm>
              <a:off x="3733920" y="2846520"/>
              <a:ext cx="126720" cy="125280"/>
              <a:chOff x="3733920" y="2846520"/>
              <a:chExt cx="126720" cy="125280"/>
            </a:xfrm>
          </p:grpSpPr>
          <p:sp>
            <p:nvSpPr>
              <p:cNvPr id="1985" name=""/>
              <p:cNvSpPr/>
              <p:nvPr/>
            </p:nvSpPr>
            <p:spPr>
              <a:xfrm>
                <a:off x="3733920" y="2846520"/>
                <a:ext cx="126720" cy="125280"/>
              </a:xfrm>
              <a:custGeom>
                <a:avLst/>
                <a:gdLst/>
                <a:ahLst/>
                <a:rect l="l" t="t" r="r" b="b"/>
                <a:pathLst>
                  <a:path w="80" h="79">
                    <a:moveTo>
                      <a:pt x="40" y="0"/>
                    </a:moveTo>
                    <a:lnTo>
                      <a:pt x="79" y="78"/>
                    </a:lnTo>
                    <a:lnTo>
                      <a:pt x="0" y="78"/>
                    </a:lnTo>
                    <a:lnTo>
                      <a:pt x="40" y="0"/>
                    </a:lnTo>
                  </a:path>
                </a:pathLst>
              </a:custGeom>
              <a:solidFill>
                <a:srgbClr val="66ccff"/>
              </a:solidFill>
              <a:ln cap="rnd" w="1260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1986" name=""/>
              <p:cNvSpPr/>
              <p:nvPr/>
            </p:nvSpPr>
            <p:spPr>
              <a:xfrm>
                <a:off x="3796920" y="2908080"/>
                <a:ext cx="360" cy="360"/>
              </a:xfrm>
              <a:prstGeom prst="rect">
                <a:avLst/>
              </a:prstGeom>
              <a:noFill/>
              <a:ln w="0">
                <a:noFill/>
              </a:ln>
            </p:spPr>
            <p:style>
              <a:lnRef idx="0"/>
              <a:fillRef idx="0"/>
              <a:effectRef idx="0"/>
              <a:fontRef idx="minor"/>
            </p:style>
            <p:txBody>
              <a:bodyPr wrap="none" lIns="0" rIns="0" tIns="0" bIns="0" anchor="ctr">
                <a:noAutofit/>
              </a:bodyPr>
              <a:p>
                <a:pPr algn="ctr">
                  <a:lnSpc>
                    <a:spcPct val="100000"/>
                  </a:lnSpc>
                  <a:tabLst>
                    <a:tab algn="l" pos="0"/>
                    <a:tab algn="l" pos="485640"/>
                    <a:tab algn="l" pos="971640"/>
                    <a:tab algn="l" pos="1457280"/>
                    <a:tab algn="l" pos="1943280"/>
                    <a:tab algn="l" pos="2428920"/>
                    <a:tab algn="l" pos="2914560"/>
                    <a:tab algn="l" pos="3400560"/>
                    <a:tab algn="l" pos="3886200"/>
                    <a:tab algn="l" pos="4371840"/>
                    <a:tab algn="l" pos="4857840"/>
                    <a:tab algn="l" pos="5343480"/>
                    <a:tab algn="l" pos="5829480"/>
                    <a:tab algn="l" pos="6315120"/>
                    <a:tab algn="l" pos="6800760"/>
                    <a:tab algn="l" pos="7286760"/>
                    <a:tab algn="l" pos="7772400"/>
                    <a:tab algn="l" pos="8258040"/>
                    <a:tab algn="l" pos="8744040"/>
                    <a:tab algn="l" pos="9229680"/>
                    <a:tab algn="l" pos="9715680"/>
                  </a:tabLst>
                </a:pPr>
                <a:endParaRPr b="0" lang="en-US" sz="2400" strike="noStrike" u="none">
                  <a:solidFill>
                    <a:srgbClr val="000000"/>
                  </a:solidFill>
                  <a:effectLst/>
                  <a:uFillTx/>
                  <a:latin typeface="Arial Unicode MS"/>
                </a:endParaRPr>
              </a:p>
            </p:txBody>
          </p:sp>
        </p:grpSp>
        <p:sp>
          <p:nvSpPr>
            <p:cNvPr id="1987" name=""/>
            <p:cNvSpPr/>
            <p:nvPr/>
          </p:nvSpPr>
          <p:spPr>
            <a:xfrm>
              <a:off x="3352680" y="1066680"/>
              <a:ext cx="914400" cy="470520"/>
            </a:xfrm>
            <a:prstGeom prst="rect">
              <a:avLst/>
            </a:prstGeom>
            <a:noFill/>
            <a:ln w="0">
              <a:noFill/>
            </a:ln>
          </p:spPr>
          <p:style>
            <a:lnRef idx="0"/>
            <a:fillRef idx="0"/>
            <a:effectRef idx="0"/>
            <a:fontRef idx="minor"/>
          </p:style>
          <p:txBody>
            <a:bodyPr lIns="49320" rIns="49320" tIns="23760" bIns="23760" anchor="t">
              <a:spAutoFit/>
            </a:bodyPr>
            <a:p>
              <a:pPr>
                <a:lnSpc>
                  <a:spcPct val="75000"/>
                </a:lnSpc>
                <a:spcBef>
                  <a:spcPts val="624"/>
                </a:spcBef>
                <a:tabLst>
                  <a:tab algn="l" pos="0"/>
                  <a:tab algn="l" pos="485640"/>
                  <a:tab algn="l" pos="971640"/>
                  <a:tab algn="l" pos="1457280"/>
                  <a:tab algn="l" pos="1943280"/>
                  <a:tab algn="l" pos="2428920"/>
                  <a:tab algn="l" pos="2914560"/>
                  <a:tab algn="l" pos="3400560"/>
                  <a:tab algn="l" pos="3886200"/>
                  <a:tab algn="l" pos="4371840"/>
                  <a:tab algn="l" pos="4857840"/>
                  <a:tab algn="l" pos="5343480"/>
                  <a:tab algn="l" pos="5829480"/>
                  <a:tab algn="l" pos="6315120"/>
                  <a:tab algn="l" pos="6800760"/>
                  <a:tab algn="l" pos="7286760"/>
                  <a:tab algn="l" pos="7772400"/>
                  <a:tab algn="l" pos="8258040"/>
                  <a:tab algn="l" pos="8744040"/>
                  <a:tab algn="l" pos="9229680"/>
                  <a:tab algn="l" pos="9715680"/>
                </a:tabLst>
              </a:pPr>
              <a:r>
                <a:rPr b="0" i="1" lang="en-US" sz="1000" strike="noStrike" u="none">
                  <a:solidFill>
                    <a:srgbClr val="000000"/>
                  </a:solidFill>
                  <a:effectLst/>
                  <a:uFillTx/>
                  <a:latin typeface="Arial"/>
                </a:rPr>
                <a:t>Rosholt</a:t>
              </a:r>
              <a:endParaRPr b="0" lang="en-US" sz="1000" strike="noStrike" u="none">
                <a:solidFill>
                  <a:srgbClr val="000000"/>
                </a:solidFill>
                <a:effectLst/>
                <a:uFillTx/>
                <a:latin typeface="Arial Unicode MS"/>
              </a:endParaRPr>
            </a:p>
            <a:p>
              <a:pPr>
                <a:lnSpc>
                  <a:spcPct val="75000"/>
                </a:lnSpc>
                <a:spcBef>
                  <a:spcPts val="624"/>
                </a:spcBef>
                <a:tabLst>
                  <a:tab algn="l" pos="0"/>
                  <a:tab algn="l" pos="485640"/>
                  <a:tab algn="l" pos="971640"/>
                  <a:tab algn="l" pos="1457280"/>
                  <a:tab algn="l" pos="1943280"/>
                  <a:tab algn="l" pos="2428920"/>
                  <a:tab algn="l" pos="2914560"/>
                  <a:tab algn="l" pos="3400560"/>
                  <a:tab algn="l" pos="3886200"/>
                  <a:tab algn="l" pos="4371840"/>
                  <a:tab algn="l" pos="4857840"/>
                  <a:tab algn="l" pos="5343480"/>
                  <a:tab algn="l" pos="5829480"/>
                  <a:tab algn="l" pos="6315120"/>
                  <a:tab algn="l" pos="6800760"/>
                  <a:tab algn="l" pos="7286760"/>
                  <a:tab algn="l" pos="7772400"/>
                  <a:tab algn="l" pos="8258040"/>
                  <a:tab algn="l" pos="8744040"/>
                  <a:tab algn="l" pos="9229680"/>
                  <a:tab algn="l" pos="9715680"/>
                </a:tabLst>
              </a:pPr>
              <a:r>
                <a:rPr b="0" i="1" lang="en-US" sz="1000" strike="noStrike" u="none">
                  <a:solidFill>
                    <a:srgbClr val="000000"/>
                  </a:solidFill>
                  <a:effectLst/>
                  <a:uFillTx/>
                  <a:latin typeface="Arial"/>
                </a:rPr>
                <a:t>1,800 MMBtu/d</a:t>
              </a:r>
              <a:endParaRPr b="0" lang="en-US" sz="1000" strike="noStrike" u="none">
                <a:solidFill>
                  <a:srgbClr val="000000"/>
                </a:solidFill>
                <a:effectLst/>
                <a:uFillTx/>
                <a:latin typeface="Arial Unicode MS"/>
              </a:endParaRPr>
            </a:p>
          </p:txBody>
        </p:sp>
        <p:sp>
          <p:nvSpPr>
            <p:cNvPr id="1988" name=""/>
            <p:cNvSpPr/>
            <p:nvPr/>
          </p:nvSpPr>
          <p:spPr>
            <a:xfrm>
              <a:off x="3657600" y="1600200"/>
              <a:ext cx="152280" cy="1219320"/>
            </a:xfrm>
            <a:prstGeom prst="line">
              <a:avLst/>
            </a:prstGeom>
            <a:ln w="12600">
              <a:solidFill>
                <a:srgbClr val="000000"/>
              </a:solidFill>
              <a:miter/>
              <a:tailEnd len="med" type="stealth"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1989" name=""/>
            <p:cNvSpPr/>
            <p:nvPr/>
          </p:nvSpPr>
          <p:spPr>
            <a:xfrm>
              <a:off x="4349880" y="3432240"/>
              <a:ext cx="128520" cy="131760"/>
            </a:xfrm>
            <a:prstGeom prst="rect">
              <a:avLst/>
            </a:prstGeom>
            <a:solidFill>
              <a:srgbClr val="48bad6"/>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Unicode MS"/>
              </a:endParaRPr>
            </a:p>
          </p:txBody>
        </p:sp>
        <p:sp>
          <p:nvSpPr>
            <p:cNvPr id="1990" name=""/>
            <p:cNvSpPr/>
            <p:nvPr/>
          </p:nvSpPr>
          <p:spPr>
            <a:xfrm>
              <a:off x="6110280" y="1638360"/>
              <a:ext cx="976320" cy="549720"/>
            </a:xfrm>
            <a:prstGeom prst="rect">
              <a:avLst/>
            </a:prstGeom>
            <a:noFill/>
            <a:ln w="0">
              <a:noFill/>
            </a:ln>
          </p:spPr>
          <p:style>
            <a:lnRef idx="0"/>
            <a:fillRef idx="0"/>
            <a:effectRef idx="0"/>
            <a:fontRef idx="minor"/>
          </p:style>
          <p:txBody>
            <a:bodyPr lIns="49320" rIns="49320" tIns="23760" bIns="23760" anchor="t">
              <a:spAutoFit/>
            </a:bodyPr>
            <a:p>
              <a:pPr>
                <a:lnSpc>
                  <a:spcPct val="75000"/>
                </a:lnSpc>
                <a:spcBef>
                  <a:spcPts val="624"/>
                </a:spcBef>
                <a:tabLst>
                  <a:tab algn="l" pos="0"/>
                  <a:tab algn="l" pos="485640"/>
                  <a:tab algn="l" pos="971640"/>
                  <a:tab algn="l" pos="1457280"/>
                  <a:tab algn="l" pos="1943280"/>
                  <a:tab algn="l" pos="2428920"/>
                  <a:tab algn="l" pos="2914560"/>
                  <a:tab algn="l" pos="3400560"/>
                  <a:tab algn="l" pos="3886200"/>
                  <a:tab algn="l" pos="4371840"/>
                  <a:tab algn="l" pos="4857840"/>
                  <a:tab algn="l" pos="5343480"/>
                  <a:tab algn="l" pos="5829480"/>
                  <a:tab algn="l" pos="6315120"/>
                  <a:tab algn="l" pos="6800760"/>
                  <a:tab algn="l" pos="7286760"/>
                  <a:tab algn="l" pos="7772400"/>
                  <a:tab algn="l" pos="8258040"/>
                  <a:tab algn="l" pos="8744040"/>
                  <a:tab algn="l" pos="9229680"/>
                  <a:tab algn="l" pos="9715680"/>
                </a:tabLst>
              </a:pPr>
              <a:r>
                <a:rPr b="0" i="1" lang="en-US" sz="1000" strike="noStrike" u="none">
                  <a:solidFill>
                    <a:srgbClr val="000000"/>
                  </a:solidFill>
                  <a:effectLst/>
                  <a:uFillTx/>
                  <a:latin typeface="Arial"/>
                </a:rPr>
                <a:t>Heartland Corn</a:t>
              </a:r>
              <a:endParaRPr b="0" lang="en-US" sz="1000" strike="noStrike" u="none">
                <a:solidFill>
                  <a:srgbClr val="000000"/>
                </a:solidFill>
                <a:effectLst/>
                <a:uFillTx/>
                <a:latin typeface="Arial Unicode MS"/>
              </a:endParaRPr>
            </a:p>
            <a:p>
              <a:pPr>
                <a:lnSpc>
                  <a:spcPct val="75000"/>
                </a:lnSpc>
                <a:spcBef>
                  <a:spcPts val="624"/>
                </a:spcBef>
                <a:tabLst>
                  <a:tab algn="l" pos="0"/>
                  <a:tab algn="l" pos="485640"/>
                  <a:tab algn="l" pos="971640"/>
                  <a:tab algn="l" pos="1457280"/>
                  <a:tab algn="l" pos="1943280"/>
                  <a:tab algn="l" pos="2428920"/>
                  <a:tab algn="l" pos="2914560"/>
                  <a:tab algn="l" pos="3400560"/>
                  <a:tab algn="l" pos="3886200"/>
                  <a:tab algn="l" pos="4371840"/>
                  <a:tab algn="l" pos="4857840"/>
                  <a:tab algn="l" pos="5343480"/>
                  <a:tab algn="l" pos="5829480"/>
                  <a:tab algn="l" pos="6315120"/>
                  <a:tab algn="l" pos="6800760"/>
                  <a:tab algn="l" pos="7286760"/>
                  <a:tab algn="l" pos="7772400"/>
                  <a:tab algn="l" pos="8258040"/>
                  <a:tab algn="l" pos="8744040"/>
                  <a:tab algn="l" pos="9229680"/>
                  <a:tab algn="l" pos="9715680"/>
                </a:tabLst>
              </a:pPr>
              <a:r>
                <a:rPr b="0" i="1" lang="en-US" sz="1000" strike="noStrike" u="none">
                  <a:solidFill>
                    <a:srgbClr val="000000"/>
                  </a:solidFill>
                  <a:effectLst/>
                  <a:uFillTx/>
                  <a:latin typeface="Arial"/>
                </a:rPr>
                <a:t>Winthrop MN</a:t>
              </a:r>
              <a:endParaRPr b="0" lang="en-US" sz="1000" strike="noStrike" u="none">
                <a:solidFill>
                  <a:srgbClr val="000000"/>
                </a:solidFill>
                <a:effectLst/>
                <a:uFillTx/>
                <a:latin typeface="Arial Unicode MS"/>
              </a:endParaRPr>
            </a:p>
            <a:p>
              <a:pPr>
                <a:lnSpc>
                  <a:spcPct val="75000"/>
                </a:lnSpc>
                <a:spcBef>
                  <a:spcPts val="624"/>
                </a:spcBef>
                <a:tabLst>
                  <a:tab algn="l" pos="0"/>
                  <a:tab algn="l" pos="485640"/>
                  <a:tab algn="l" pos="971640"/>
                  <a:tab algn="l" pos="1457280"/>
                  <a:tab algn="l" pos="1943280"/>
                  <a:tab algn="l" pos="2428920"/>
                  <a:tab algn="l" pos="2914560"/>
                  <a:tab algn="l" pos="3400560"/>
                  <a:tab algn="l" pos="3886200"/>
                  <a:tab algn="l" pos="4371840"/>
                  <a:tab algn="l" pos="4857840"/>
                  <a:tab algn="l" pos="5343480"/>
                  <a:tab algn="l" pos="5829480"/>
                  <a:tab algn="l" pos="6315120"/>
                  <a:tab algn="l" pos="6800760"/>
                  <a:tab algn="l" pos="7286760"/>
                  <a:tab algn="l" pos="7772400"/>
                  <a:tab algn="l" pos="8258040"/>
                  <a:tab algn="l" pos="8744040"/>
                  <a:tab algn="l" pos="9229680"/>
                  <a:tab algn="l" pos="9715680"/>
                </a:tabLst>
              </a:pPr>
              <a:r>
                <a:rPr b="0" i="1" lang="en-US" sz="1000" strike="noStrike" u="none">
                  <a:solidFill>
                    <a:srgbClr val="000000"/>
                  </a:solidFill>
                  <a:effectLst/>
                  <a:uFillTx/>
                  <a:latin typeface="Arial"/>
                </a:rPr>
                <a:t>1,500 MMBtu/d</a:t>
              </a:r>
              <a:endParaRPr b="0" lang="en-US" sz="1000" strike="noStrike" u="none">
                <a:solidFill>
                  <a:srgbClr val="000000"/>
                </a:solidFill>
                <a:effectLst/>
                <a:uFillTx/>
                <a:latin typeface="Arial Unicode MS"/>
              </a:endParaRPr>
            </a:p>
          </p:txBody>
        </p:sp>
        <p:sp>
          <p:nvSpPr>
            <p:cNvPr id="1991" name=""/>
            <p:cNvSpPr/>
            <p:nvPr/>
          </p:nvSpPr>
          <p:spPr>
            <a:xfrm flipH="1">
              <a:off x="4495680" y="2057400"/>
              <a:ext cx="1632240" cy="1344600"/>
            </a:xfrm>
            <a:prstGeom prst="line">
              <a:avLst/>
            </a:prstGeom>
            <a:ln w="12600">
              <a:solidFill>
                <a:srgbClr val="000000"/>
              </a:solidFill>
              <a:miter/>
              <a:tailEnd len="med" type="stealth"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1992" name=""/>
            <p:cNvSpPr/>
            <p:nvPr/>
          </p:nvSpPr>
          <p:spPr>
            <a:xfrm>
              <a:off x="3597120" y="4591080"/>
              <a:ext cx="123840" cy="127080"/>
            </a:xfrm>
            <a:prstGeom prst="rect">
              <a:avLst/>
            </a:prstGeom>
            <a:solidFill>
              <a:srgbClr val="48bad6"/>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Unicode MS"/>
              </a:endParaRPr>
            </a:p>
          </p:txBody>
        </p:sp>
        <p:sp>
          <p:nvSpPr>
            <p:cNvPr id="1993" name=""/>
            <p:cNvSpPr/>
            <p:nvPr/>
          </p:nvSpPr>
          <p:spPr>
            <a:xfrm>
              <a:off x="1600200" y="4724280"/>
              <a:ext cx="1195560" cy="386280"/>
            </a:xfrm>
            <a:prstGeom prst="rect">
              <a:avLst/>
            </a:prstGeom>
            <a:noFill/>
            <a:ln w="0">
              <a:noFill/>
            </a:ln>
          </p:spPr>
          <p:style>
            <a:lnRef idx="0"/>
            <a:fillRef idx="0"/>
            <a:effectRef idx="0"/>
            <a:fontRef idx="minor"/>
          </p:style>
          <p:txBody>
            <a:bodyPr lIns="49320" rIns="49320" tIns="23760" bIns="23760" anchor="t">
              <a:spAutoFit/>
            </a:bodyPr>
            <a:p>
              <a:pPr>
                <a:lnSpc>
                  <a:spcPct val="85000"/>
                </a:lnSpc>
                <a:spcBef>
                  <a:spcPts val="624"/>
                </a:spcBef>
                <a:tabLst>
                  <a:tab algn="l" pos="0"/>
                  <a:tab algn="l" pos="485640"/>
                  <a:tab algn="l" pos="971640"/>
                  <a:tab algn="l" pos="1457280"/>
                  <a:tab algn="l" pos="1943280"/>
                  <a:tab algn="l" pos="2428920"/>
                  <a:tab algn="l" pos="2914560"/>
                  <a:tab algn="l" pos="3400560"/>
                  <a:tab algn="l" pos="3886200"/>
                  <a:tab algn="l" pos="4371840"/>
                  <a:tab algn="l" pos="4857840"/>
                  <a:tab algn="l" pos="5343480"/>
                  <a:tab algn="l" pos="5829480"/>
                  <a:tab algn="l" pos="6315120"/>
                  <a:tab algn="l" pos="6800760"/>
                  <a:tab algn="l" pos="7286760"/>
                  <a:tab algn="l" pos="7772400"/>
                  <a:tab algn="l" pos="8258040"/>
                  <a:tab algn="l" pos="8744040"/>
                  <a:tab algn="l" pos="9229680"/>
                  <a:tab algn="l" pos="9715680"/>
                </a:tabLst>
              </a:pPr>
              <a:r>
                <a:rPr b="0" i="1" lang="en-US" sz="1000" strike="noStrike" u="none">
                  <a:solidFill>
                    <a:srgbClr val="000000"/>
                  </a:solidFill>
                  <a:effectLst/>
                  <a:uFillTx/>
                  <a:latin typeface="Arial"/>
                </a:rPr>
                <a:t>Minnesota Corn</a:t>
              </a:r>
              <a:endParaRPr b="0" lang="en-US" sz="1000" strike="noStrike" u="none">
                <a:solidFill>
                  <a:srgbClr val="000000"/>
                </a:solidFill>
                <a:effectLst/>
                <a:uFillTx/>
                <a:latin typeface="Arial Unicode MS"/>
              </a:endParaRPr>
            </a:p>
            <a:p>
              <a:pPr>
                <a:lnSpc>
                  <a:spcPct val="85000"/>
                </a:lnSpc>
                <a:spcBef>
                  <a:spcPts val="624"/>
                </a:spcBef>
                <a:tabLst>
                  <a:tab algn="l" pos="0"/>
                  <a:tab algn="l" pos="485640"/>
                  <a:tab algn="l" pos="971640"/>
                  <a:tab algn="l" pos="1457280"/>
                  <a:tab algn="l" pos="1943280"/>
                  <a:tab algn="l" pos="2428920"/>
                  <a:tab algn="l" pos="2914560"/>
                  <a:tab algn="l" pos="3400560"/>
                  <a:tab algn="l" pos="3886200"/>
                  <a:tab algn="l" pos="4371840"/>
                  <a:tab algn="l" pos="4857840"/>
                  <a:tab algn="l" pos="5343480"/>
                  <a:tab algn="l" pos="5829480"/>
                  <a:tab algn="l" pos="6315120"/>
                  <a:tab algn="l" pos="6800760"/>
                  <a:tab algn="l" pos="7286760"/>
                  <a:tab algn="l" pos="7772400"/>
                  <a:tab algn="l" pos="8258040"/>
                  <a:tab algn="l" pos="8744040"/>
                  <a:tab algn="l" pos="9229680"/>
                  <a:tab algn="l" pos="9715680"/>
                </a:tabLst>
              </a:pPr>
              <a:r>
                <a:rPr b="0" i="1" lang="en-US" sz="1000" strike="noStrike" u="none">
                  <a:solidFill>
                    <a:srgbClr val="000000"/>
                  </a:solidFill>
                  <a:effectLst/>
                  <a:uFillTx/>
                  <a:latin typeface="Arial"/>
                </a:rPr>
                <a:t>13,000 MMBtu/d</a:t>
              </a:r>
              <a:endParaRPr b="0" lang="en-US" sz="1000" strike="noStrike" u="none">
                <a:solidFill>
                  <a:srgbClr val="000000"/>
                </a:solidFill>
                <a:effectLst/>
                <a:uFillTx/>
                <a:latin typeface="Arial Unicode MS"/>
              </a:endParaRPr>
            </a:p>
          </p:txBody>
        </p:sp>
        <p:sp>
          <p:nvSpPr>
            <p:cNvPr id="1994" name=""/>
            <p:cNvSpPr/>
            <p:nvPr/>
          </p:nvSpPr>
          <p:spPr>
            <a:xfrm>
              <a:off x="4738680" y="3656160"/>
              <a:ext cx="125280" cy="129960"/>
            </a:xfrm>
            <a:prstGeom prst="rect">
              <a:avLst/>
            </a:prstGeom>
            <a:solidFill>
              <a:srgbClr val="48bad6"/>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Unicode MS"/>
              </a:endParaRPr>
            </a:p>
          </p:txBody>
        </p:sp>
        <p:sp>
          <p:nvSpPr>
            <p:cNvPr id="1995" name=""/>
            <p:cNvSpPr/>
            <p:nvPr/>
          </p:nvSpPr>
          <p:spPr>
            <a:xfrm>
              <a:off x="5029200" y="3657600"/>
              <a:ext cx="125280" cy="130320"/>
            </a:xfrm>
            <a:prstGeom prst="rect">
              <a:avLst/>
            </a:prstGeom>
            <a:solidFill>
              <a:srgbClr val="48bad6"/>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Unicode MS"/>
              </a:endParaRPr>
            </a:p>
          </p:txBody>
        </p:sp>
        <p:sp>
          <p:nvSpPr>
            <p:cNvPr id="1996" name=""/>
            <p:cNvSpPr/>
            <p:nvPr/>
          </p:nvSpPr>
          <p:spPr>
            <a:xfrm>
              <a:off x="914400" y="3581280"/>
              <a:ext cx="1676520" cy="549000"/>
            </a:xfrm>
            <a:prstGeom prst="rect">
              <a:avLst/>
            </a:prstGeom>
            <a:noFill/>
            <a:ln w="0">
              <a:noFill/>
            </a:ln>
          </p:spPr>
          <p:style>
            <a:lnRef idx="0"/>
            <a:fillRef idx="0"/>
            <a:effectRef idx="0"/>
            <a:fontRef idx="minor"/>
          </p:style>
          <p:txBody>
            <a:bodyPr lIns="92160" rIns="92160" tIns="46080" bIns="46080" anchor="t">
              <a:spAutoFit/>
            </a:bodyPr>
            <a:p>
              <a:pPr>
                <a:lnSpc>
                  <a:spcPct val="65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000" strike="noStrike" u="none">
                  <a:solidFill>
                    <a:srgbClr val="000000"/>
                  </a:solidFill>
                  <a:effectLst/>
                  <a:uFillTx/>
                  <a:latin typeface="Arial"/>
                </a:rPr>
                <a:t>Little Sioux, IA</a:t>
              </a:r>
              <a:endParaRPr b="0" lang="en-US" sz="1000" strike="noStrike" u="none">
                <a:solidFill>
                  <a:srgbClr val="000000"/>
                </a:solidFill>
                <a:effectLst/>
                <a:uFillTx/>
                <a:latin typeface="Arial Unicode MS"/>
              </a:endParaRPr>
            </a:p>
            <a:p>
              <a:pPr>
                <a:lnSpc>
                  <a:spcPct val="65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000" strike="noStrike" u="none">
                  <a:solidFill>
                    <a:srgbClr val="000000"/>
                  </a:solidFill>
                  <a:effectLst/>
                  <a:uFillTx/>
                  <a:latin typeface="Arial"/>
                </a:rPr>
                <a:t>4,500 MMBtu/d</a:t>
              </a:r>
              <a:endParaRPr b="0" lang="en-US" sz="1000" strike="noStrike" u="none">
                <a:solidFill>
                  <a:srgbClr val="000000"/>
                </a:solidFill>
                <a:effectLst/>
                <a:uFillTx/>
                <a:latin typeface="Arial Unicode MS"/>
              </a:endParaRPr>
            </a:p>
            <a:p>
              <a:pPr>
                <a:lnSpc>
                  <a:spcPct val="65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000" strike="noStrike" u="none">
                  <a:solidFill>
                    <a:srgbClr val="000000"/>
                  </a:solidFill>
                  <a:effectLst/>
                  <a:uFillTx/>
                  <a:latin typeface="Arial"/>
                </a:rPr>
                <a:t>(2002)</a:t>
              </a:r>
              <a:endParaRPr b="0" lang="en-US" sz="1000" strike="noStrike" u="none">
                <a:solidFill>
                  <a:srgbClr val="000000"/>
                </a:solidFill>
                <a:effectLst/>
                <a:uFillTx/>
                <a:latin typeface="Arial Unicode MS"/>
              </a:endParaRPr>
            </a:p>
          </p:txBody>
        </p:sp>
        <p:sp>
          <p:nvSpPr>
            <p:cNvPr id="1997" name=""/>
            <p:cNvSpPr/>
            <p:nvPr/>
          </p:nvSpPr>
          <p:spPr>
            <a:xfrm>
              <a:off x="990720" y="2209680"/>
              <a:ext cx="1828800" cy="549000"/>
            </a:xfrm>
            <a:prstGeom prst="rect">
              <a:avLst/>
            </a:prstGeom>
            <a:noFill/>
            <a:ln w="0">
              <a:noFill/>
            </a:ln>
          </p:spPr>
          <p:style>
            <a:lnRef idx="0"/>
            <a:fillRef idx="0"/>
            <a:effectRef idx="0"/>
            <a:fontRef idx="minor"/>
          </p:style>
          <p:txBody>
            <a:bodyPr lIns="92160" rIns="92160" tIns="46080" bIns="46080" anchor="t">
              <a:spAutoFit/>
            </a:bodyPr>
            <a:p>
              <a:pPr>
                <a:lnSpc>
                  <a:spcPct val="65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000" strike="noStrike" u="none">
                  <a:solidFill>
                    <a:srgbClr val="000000"/>
                  </a:solidFill>
                  <a:effectLst/>
                  <a:uFillTx/>
                  <a:latin typeface="Arial"/>
                </a:rPr>
                <a:t>Galva, IA</a:t>
              </a:r>
              <a:endParaRPr b="0" lang="en-US" sz="1000" strike="noStrike" u="none">
                <a:solidFill>
                  <a:srgbClr val="000000"/>
                </a:solidFill>
                <a:effectLst/>
                <a:uFillTx/>
                <a:latin typeface="Arial Unicode MS"/>
              </a:endParaRPr>
            </a:p>
            <a:p>
              <a:pPr>
                <a:lnSpc>
                  <a:spcPct val="65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000" strike="noStrike" u="none">
                  <a:solidFill>
                    <a:srgbClr val="000000"/>
                  </a:solidFill>
                  <a:effectLst/>
                  <a:uFillTx/>
                  <a:latin typeface="Arial"/>
                </a:rPr>
                <a:t>2,400 MMBtu/d</a:t>
              </a:r>
              <a:endParaRPr b="0" lang="en-US" sz="1000" strike="noStrike" u="none">
                <a:solidFill>
                  <a:srgbClr val="000000"/>
                </a:solidFill>
                <a:effectLst/>
                <a:uFillTx/>
                <a:latin typeface="Arial Unicode MS"/>
              </a:endParaRPr>
            </a:p>
            <a:p>
              <a:pPr>
                <a:lnSpc>
                  <a:spcPct val="65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000" strike="noStrike" u="none">
                  <a:solidFill>
                    <a:srgbClr val="000000"/>
                  </a:solidFill>
                  <a:effectLst/>
                  <a:uFillTx/>
                  <a:latin typeface="Arial"/>
                </a:rPr>
                <a:t>(12/01)</a:t>
              </a:r>
              <a:endParaRPr b="0" lang="en-US" sz="1000" strike="noStrike" u="none">
                <a:solidFill>
                  <a:srgbClr val="000000"/>
                </a:solidFill>
                <a:effectLst/>
                <a:uFillTx/>
                <a:latin typeface="Arial Unicode MS"/>
              </a:endParaRPr>
            </a:p>
          </p:txBody>
        </p:sp>
        <p:sp>
          <p:nvSpPr>
            <p:cNvPr id="1998" name=""/>
            <p:cNvSpPr/>
            <p:nvPr/>
          </p:nvSpPr>
          <p:spPr>
            <a:xfrm>
              <a:off x="7086600" y="1981080"/>
              <a:ext cx="1523880" cy="549000"/>
            </a:xfrm>
            <a:prstGeom prst="rect">
              <a:avLst/>
            </a:prstGeom>
            <a:noFill/>
            <a:ln w="0">
              <a:noFill/>
            </a:ln>
          </p:spPr>
          <p:style>
            <a:lnRef idx="0"/>
            <a:fillRef idx="0"/>
            <a:effectRef idx="0"/>
            <a:fontRef idx="minor"/>
          </p:style>
          <p:txBody>
            <a:bodyPr lIns="92160" rIns="92160" tIns="46080" bIns="46080" anchor="t">
              <a:spAutoFit/>
            </a:bodyPr>
            <a:p>
              <a:pPr>
                <a:lnSpc>
                  <a:spcPct val="65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000" strike="noStrike" u="none">
                  <a:solidFill>
                    <a:srgbClr val="000000"/>
                  </a:solidFill>
                  <a:effectLst/>
                  <a:uFillTx/>
                  <a:latin typeface="Arial"/>
                </a:rPr>
                <a:t>Al Corn Clean Fuels</a:t>
              </a:r>
              <a:endParaRPr b="0" lang="en-US" sz="1000" strike="noStrike" u="none">
                <a:solidFill>
                  <a:srgbClr val="000000"/>
                </a:solidFill>
                <a:effectLst/>
                <a:uFillTx/>
                <a:latin typeface="Arial Unicode MS"/>
              </a:endParaRPr>
            </a:p>
            <a:p>
              <a:pPr>
                <a:lnSpc>
                  <a:spcPct val="65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000" strike="noStrike" u="none">
                  <a:solidFill>
                    <a:srgbClr val="000000"/>
                  </a:solidFill>
                  <a:effectLst/>
                  <a:uFillTx/>
                  <a:latin typeface="Arial"/>
                </a:rPr>
                <a:t>Austin, MN</a:t>
              </a:r>
              <a:endParaRPr b="0" lang="en-US" sz="1000" strike="noStrike" u="none">
                <a:solidFill>
                  <a:srgbClr val="000000"/>
                </a:solidFill>
                <a:effectLst/>
                <a:uFillTx/>
                <a:latin typeface="Arial Unicode MS"/>
              </a:endParaRPr>
            </a:p>
            <a:p>
              <a:pPr>
                <a:lnSpc>
                  <a:spcPct val="65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000" strike="noStrike" u="none">
                  <a:solidFill>
                    <a:srgbClr val="000000"/>
                  </a:solidFill>
                  <a:effectLst/>
                  <a:uFillTx/>
                  <a:latin typeface="Arial"/>
                </a:rPr>
                <a:t>1,500 MMBtu/d</a:t>
              </a:r>
              <a:endParaRPr b="0" lang="en-US" sz="1000" strike="noStrike" u="none">
                <a:solidFill>
                  <a:srgbClr val="000000"/>
                </a:solidFill>
                <a:effectLst/>
                <a:uFillTx/>
                <a:latin typeface="Arial Unicode MS"/>
              </a:endParaRPr>
            </a:p>
          </p:txBody>
        </p:sp>
        <p:sp>
          <p:nvSpPr>
            <p:cNvPr id="1999" name=""/>
            <p:cNvSpPr/>
            <p:nvPr/>
          </p:nvSpPr>
          <p:spPr>
            <a:xfrm flipH="1">
              <a:off x="4876920" y="2286000"/>
              <a:ext cx="2286000" cy="1371600"/>
            </a:xfrm>
            <a:prstGeom prst="line">
              <a:avLst/>
            </a:prstGeom>
            <a:ln w="12600">
              <a:solidFill>
                <a:srgbClr val="000000"/>
              </a:solidFill>
              <a:miter/>
              <a:tailEnd len="med" type="stealth"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2000" name=""/>
            <p:cNvSpPr/>
            <p:nvPr/>
          </p:nvSpPr>
          <p:spPr>
            <a:xfrm>
              <a:off x="6477120" y="3124080"/>
              <a:ext cx="1600200" cy="549000"/>
            </a:xfrm>
            <a:prstGeom prst="rect">
              <a:avLst/>
            </a:prstGeom>
            <a:noFill/>
            <a:ln w="0">
              <a:noFill/>
            </a:ln>
          </p:spPr>
          <p:style>
            <a:lnRef idx="0"/>
            <a:fillRef idx="0"/>
            <a:effectRef idx="0"/>
            <a:fontRef idx="minor"/>
          </p:style>
          <p:txBody>
            <a:bodyPr lIns="92160" rIns="92160" tIns="46080" bIns="46080" anchor="t">
              <a:spAutoFit/>
            </a:bodyPr>
            <a:p>
              <a:pPr>
                <a:lnSpc>
                  <a:spcPct val="65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000" strike="noStrike" u="none">
                  <a:solidFill>
                    <a:srgbClr val="000000"/>
                  </a:solidFill>
                  <a:effectLst/>
                  <a:uFillTx/>
                  <a:latin typeface="Arial"/>
                </a:rPr>
                <a:t>Pro Corn LLC</a:t>
              </a:r>
              <a:endParaRPr b="0" lang="en-US" sz="1000" strike="noStrike" u="none">
                <a:solidFill>
                  <a:srgbClr val="000000"/>
                </a:solidFill>
                <a:effectLst/>
                <a:uFillTx/>
                <a:latin typeface="Arial Unicode MS"/>
              </a:endParaRPr>
            </a:p>
            <a:p>
              <a:pPr>
                <a:lnSpc>
                  <a:spcPct val="65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000" strike="noStrike" u="none">
                  <a:solidFill>
                    <a:srgbClr val="000000"/>
                  </a:solidFill>
                  <a:effectLst/>
                  <a:uFillTx/>
                  <a:latin typeface="Arial"/>
                </a:rPr>
                <a:t>Preston, MN</a:t>
              </a:r>
              <a:endParaRPr b="0" lang="en-US" sz="1000" strike="noStrike" u="none">
                <a:solidFill>
                  <a:srgbClr val="000000"/>
                </a:solidFill>
                <a:effectLst/>
                <a:uFillTx/>
                <a:latin typeface="Arial Unicode MS"/>
              </a:endParaRPr>
            </a:p>
            <a:p>
              <a:pPr>
                <a:lnSpc>
                  <a:spcPct val="65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000" strike="noStrike" u="none">
                  <a:solidFill>
                    <a:srgbClr val="000000"/>
                  </a:solidFill>
                  <a:effectLst/>
                  <a:uFillTx/>
                  <a:latin typeface="Arial"/>
                </a:rPr>
                <a:t>1,500 MMBtu/d</a:t>
              </a:r>
              <a:endParaRPr b="0" lang="en-US" sz="1000" strike="noStrike" u="none">
                <a:solidFill>
                  <a:srgbClr val="000000"/>
                </a:solidFill>
                <a:effectLst/>
                <a:uFillTx/>
                <a:latin typeface="Arial Unicode MS"/>
              </a:endParaRPr>
            </a:p>
          </p:txBody>
        </p:sp>
        <p:sp>
          <p:nvSpPr>
            <p:cNvPr id="2001" name=""/>
            <p:cNvSpPr/>
            <p:nvPr/>
          </p:nvSpPr>
          <p:spPr>
            <a:xfrm>
              <a:off x="4114800" y="3429000"/>
              <a:ext cx="128520" cy="131760"/>
            </a:xfrm>
            <a:prstGeom prst="rect">
              <a:avLst/>
            </a:prstGeom>
            <a:solidFill>
              <a:srgbClr val="48bad6"/>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Unicode MS"/>
              </a:endParaRPr>
            </a:p>
          </p:txBody>
        </p:sp>
        <p:sp>
          <p:nvSpPr>
            <p:cNvPr id="2002" name=""/>
            <p:cNvSpPr/>
            <p:nvPr/>
          </p:nvSpPr>
          <p:spPr>
            <a:xfrm>
              <a:off x="5715000" y="990720"/>
              <a:ext cx="1371600" cy="549000"/>
            </a:xfrm>
            <a:prstGeom prst="rect">
              <a:avLst/>
            </a:prstGeom>
            <a:noFill/>
            <a:ln w="0">
              <a:noFill/>
            </a:ln>
          </p:spPr>
          <p:style>
            <a:lnRef idx="0"/>
            <a:fillRef idx="0"/>
            <a:effectRef idx="0"/>
            <a:fontRef idx="minor"/>
          </p:style>
          <p:txBody>
            <a:bodyPr lIns="92160" rIns="92160" tIns="46080" bIns="46080" anchor="t">
              <a:spAutoFit/>
            </a:bodyPr>
            <a:p>
              <a:pPr>
                <a:lnSpc>
                  <a:spcPct val="65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000" strike="noStrike" u="none">
                  <a:solidFill>
                    <a:srgbClr val="000000"/>
                  </a:solidFill>
                  <a:effectLst/>
                  <a:uFillTx/>
                  <a:latin typeface="Arial"/>
                </a:rPr>
                <a:t>Agri Energy</a:t>
              </a:r>
              <a:endParaRPr b="0" lang="en-US" sz="1000" strike="noStrike" u="none">
                <a:solidFill>
                  <a:srgbClr val="000000"/>
                </a:solidFill>
                <a:effectLst/>
                <a:uFillTx/>
                <a:latin typeface="Arial Unicode MS"/>
              </a:endParaRPr>
            </a:p>
            <a:p>
              <a:pPr>
                <a:lnSpc>
                  <a:spcPct val="65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000" strike="noStrike" u="none">
                  <a:solidFill>
                    <a:srgbClr val="000000"/>
                  </a:solidFill>
                  <a:effectLst/>
                  <a:uFillTx/>
                  <a:latin typeface="Arial"/>
                </a:rPr>
                <a:t>Luverne, MN</a:t>
              </a:r>
              <a:endParaRPr b="0" lang="en-US" sz="1000" strike="noStrike" u="none">
                <a:solidFill>
                  <a:srgbClr val="000000"/>
                </a:solidFill>
                <a:effectLst/>
                <a:uFillTx/>
                <a:latin typeface="Arial Unicode MS"/>
              </a:endParaRPr>
            </a:p>
            <a:p>
              <a:pPr>
                <a:lnSpc>
                  <a:spcPct val="65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000" strike="noStrike" u="none">
                  <a:solidFill>
                    <a:srgbClr val="000000"/>
                  </a:solidFill>
                  <a:effectLst/>
                  <a:uFillTx/>
                  <a:latin typeface="Arial"/>
                </a:rPr>
                <a:t>1,200 MMBtu/d</a:t>
              </a:r>
              <a:endParaRPr b="0" lang="en-US" sz="1000" strike="noStrike" u="none">
                <a:solidFill>
                  <a:srgbClr val="000000"/>
                </a:solidFill>
                <a:effectLst/>
                <a:uFillTx/>
                <a:latin typeface="Arial Unicode MS"/>
              </a:endParaRPr>
            </a:p>
          </p:txBody>
        </p:sp>
        <p:grpSp>
          <p:nvGrpSpPr>
            <p:cNvPr id="2003" name=""/>
            <p:cNvGrpSpPr/>
            <p:nvPr/>
          </p:nvGrpSpPr>
          <p:grpSpPr>
            <a:xfrm>
              <a:off x="6629400" y="5181480"/>
              <a:ext cx="2209680" cy="914400"/>
              <a:chOff x="6629400" y="5181480"/>
              <a:chExt cx="2209680" cy="914400"/>
            </a:xfrm>
          </p:grpSpPr>
          <p:sp>
            <p:nvSpPr>
              <p:cNvPr id="2004" name=""/>
              <p:cNvSpPr/>
              <p:nvPr/>
            </p:nvSpPr>
            <p:spPr>
              <a:xfrm>
                <a:off x="6629400" y="5181480"/>
                <a:ext cx="1905120" cy="914400"/>
              </a:xfrm>
              <a:prstGeom prst="rect">
                <a:avLst/>
              </a:prstGeom>
              <a:solidFill>
                <a:srgbClr val="ffffff"/>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Unicode MS"/>
                </a:endParaRPr>
              </a:p>
            </p:txBody>
          </p:sp>
          <p:sp>
            <p:nvSpPr>
              <p:cNvPr id="2005" name=""/>
              <p:cNvSpPr/>
              <p:nvPr/>
            </p:nvSpPr>
            <p:spPr>
              <a:xfrm>
                <a:off x="6705000" y="5181480"/>
                <a:ext cx="274320" cy="397440"/>
              </a:xfrm>
              <a:prstGeom prst="rect">
                <a:avLst/>
              </a:prstGeom>
              <a:noFill/>
              <a:ln w="0">
                <a:noFill/>
              </a:ln>
            </p:spPr>
            <p:style>
              <a:lnRef idx="0"/>
              <a:fillRef idx="0"/>
              <a:effectRef idx="0"/>
              <a:fontRef idx="minor"/>
            </p:style>
            <p:txBody>
              <a:bodyPr wrap="none" lIns="92160" rIns="92160" tIns="46080" bIns="4608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a:t>
                </a:r>
                <a:endParaRPr b="0" lang="en-US" sz="2000" strike="noStrike" u="none">
                  <a:solidFill>
                    <a:srgbClr val="000000"/>
                  </a:solidFill>
                  <a:effectLst/>
                  <a:uFillTx/>
                  <a:latin typeface="Arial Unicode MS"/>
                </a:endParaRPr>
              </a:p>
            </p:txBody>
          </p:sp>
          <p:sp>
            <p:nvSpPr>
              <p:cNvPr id="2006" name=""/>
              <p:cNvSpPr/>
              <p:nvPr/>
            </p:nvSpPr>
            <p:spPr>
              <a:xfrm>
                <a:off x="6934320" y="5257800"/>
                <a:ext cx="1371600" cy="245160"/>
              </a:xfrm>
              <a:prstGeom prst="rect">
                <a:avLst/>
              </a:prstGeom>
              <a:noFill/>
              <a:ln w="0">
                <a:noFill/>
              </a:ln>
            </p:spPr>
            <p:style>
              <a:lnRef idx="0"/>
              <a:fillRef idx="0"/>
              <a:effectRef idx="0"/>
              <a:fontRef idx="minor"/>
            </p:style>
            <p:txBody>
              <a:bodyPr lIns="92160" rIns="92160" tIns="46080" bIns="46080" anchor="t">
                <a:spAutoFit/>
              </a:bodyPr>
              <a:p>
                <a:pPr>
                  <a:lnSpc>
                    <a:spcPct val="100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Plants Being Built</a:t>
                </a:r>
                <a:endParaRPr b="0" lang="en-US" sz="1000" strike="noStrike" u="none">
                  <a:solidFill>
                    <a:srgbClr val="000000"/>
                  </a:solidFill>
                  <a:effectLst/>
                  <a:uFillTx/>
                  <a:latin typeface="Arial Unicode MS"/>
                </a:endParaRPr>
              </a:p>
            </p:txBody>
          </p:sp>
          <p:grpSp>
            <p:nvGrpSpPr>
              <p:cNvPr id="2007" name=""/>
              <p:cNvGrpSpPr/>
              <p:nvPr/>
            </p:nvGrpSpPr>
            <p:grpSpPr>
              <a:xfrm>
                <a:off x="6781680" y="5562360"/>
                <a:ext cx="127080" cy="128880"/>
                <a:chOff x="6781680" y="5562360"/>
                <a:chExt cx="127080" cy="128880"/>
              </a:xfrm>
            </p:grpSpPr>
            <p:sp>
              <p:nvSpPr>
                <p:cNvPr id="2008" name=""/>
                <p:cNvSpPr/>
                <p:nvPr/>
              </p:nvSpPr>
              <p:spPr>
                <a:xfrm>
                  <a:off x="6781680" y="5562360"/>
                  <a:ext cx="127080" cy="128880"/>
                </a:xfrm>
                <a:custGeom>
                  <a:avLst/>
                  <a:gdLst/>
                  <a:ahLst/>
                  <a:rect l="l" t="t" r="r" b="b"/>
                  <a:pathLst>
                    <a:path w="80" h="81">
                      <a:moveTo>
                        <a:pt x="40" y="0"/>
                      </a:moveTo>
                      <a:lnTo>
                        <a:pt x="79" y="80"/>
                      </a:lnTo>
                      <a:lnTo>
                        <a:pt x="0" y="80"/>
                      </a:lnTo>
                      <a:lnTo>
                        <a:pt x="40" y="0"/>
                      </a:lnTo>
                    </a:path>
                  </a:pathLst>
                </a:custGeom>
                <a:solidFill>
                  <a:srgbClr val="66cc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2009" name=""/>
                <p:cNvSpPr/>
                <p:nvPr/>
              </p:nvSpPr>
              <p:spPr>
                <a:xfrm>
                  <a:off x="6845400" y="5626080"/>
                  <a:ext cx="360" cy="360"/>
                </a:xfrm>
                <a:prstGeom prst="rect">
                  <a:avLst/>
                </a:prstGeom>
                <a:noFill/>
                <a:ln w="0">
                  <a:noFill/>
                </a:ln>
              </p:spPr>
              <p:style>
                <a:lnRef idx="0"/>
                <a:fillRef idx="0"/>
                <a:effectRef idx="0"/>
                <a:fontRef idx="minor"/>
              </p:style>
              <p:txBody>
                <a:bodyPr wrap="none" lIns="0" rIns="0" tIns="0" bIns="0" anchor="ctr">
                  <a:noAutofit/>
                </a:bodyPr>
                <a:p>
                  <a:pPr algn="ctr">
                    <a:lnSpc>
                      <a:spcPct val="100000"/>
                    </a:lnSpc>
                    <a:tabLst>
                      <a:tab algn="l" pos="0"/>
                      <a:tab algn="l" pos="485640"/>
                      <a:tab algn="l" pos="971640"/>
                      <a:tab algn="l" pos="1457280"/>
                      <a:tab algn="l" pos="1943280"/>
                      <a:tab algn="l" pos="2428920"/>
                      <a:tab algn="l" pos="2914560"/>
                      <a:tab algn="l" pos="3400560"/>
                      <a:tab algn="l" pos="3886200"/>
                      <a:tab algn="l" pos="4371840"/>
                      <a:tab algn="l" pos="4857840"/>
                      <a:tab algn="l" pos="5343480"/>
                      <a:tab algn="l" pos="5829480"/>
                      <a:tab algn="l" pos="6315120"/>
                      <a:tab algn="l" pos="6800760"/>
                      <a:tab algn="l" pos="7286760"/>
                      <a:tab algn="l" pos="7772400"/>
                      <a:tab algn="l" pos="8258040"/>
                      <a:tab algn="l" pos="8744040"/>
                      <a:tab algn="l" pos="9229680"/>
                      <a:tab algn="l" pos="9715680"/>
                    </a:tabLst>
                  </a:pPr>
                  <a:endParaRPr b="0" lang="en-US" sz="2400" strike="noStrike" u="none">
                    <a:solidFill>
                      <a:srgbClr val="000000"/>
                    </a:solidFill>
                    <a:effectLst/>
                    <a:uFillTx/>
                    <a:latin typeface="Arial Unicode MS"/>
                  </a:endParaRPr>
                </a:p>
              </p:txBody>
            </p:sp>
          </p:grpSp>
          <p:sp>
            <p:nvSpPr>
              <p:cNvPr id="2010" name=""/>
              <p:cNvSpPr/>
              <p:nvPr/>
            </p:nvSpPr>
            <p:spPr>
              <a:xfrm>
                <a:off x="6934320" y="5486400"/>
                <a:ext cx="1066680" cy="397800"/>
              </a:xfrm>
              <a:prstGeom prst="rect">
                <a:avLst/>
              </a:prstGeom>
              <a:noFill/>
              <a:ln w="0">
                <a:noFill/>
              </a:ln>
            </p:spPr>
            <p:style>
              <a:lnRef idx="0"/>
              <a:fillRef idx="0"/>
              <a:effectRef idx="0"/>
              <a:fontRef idx="minor"/>
            </p:style>
            <p:txBody>
              <a:bodyPr lIns="92160" rIns="92160" tIns="46080" bIns="46080" anchor="t">
                <a:spAutoFit/>
              </a:bodyPr>
              <a:p>
                <a:pPr>
                  <a:lnSpc>
                    <a:spcPct val="100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Proposed Plants</a:t>
                </a:r>
                <a:endParaRPr b="0" lang="en-US" sz="1000" strike="noStrike" u="none">
                  <a:solidFill>
                    <a:srgbClr val="000000"/>
                  </a:solidFill>
                  <a:effectLst/>
                  <a:uFillTx/>
                  <a:latin typeface="Arial Unicode MS"/>
                </a:endParaRPr>
              </a:p>
            </p:txBody>
          </p:sp>
          <p:sp>
            <p:nvSpPr>
              <p:cNvPr id="2011" name=""/>
              <p:cNvSpPr/>
              <p:nvPr/>
            </p:nvSpPr>
            <p:spPr>
              <a:xfrm>
                <a:off x="6781680" y="5867280"/>
                <a:ext cx="123840" cy="127080"/>
              </a:xfrm>
              <a:prstGeom prst="rect">
                <a:avLst/>
              </a:prstGeom>
              <a:solidFill>
                <a:srgbClr val="48bad6"/>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Unicode MS"/>
                </a:endParaRPr>
              </a:p>
            </p:txBody>
          </p:sp>
          <p:sp>
            <p:nvSpPr>
              <p:cNvPr id="2012" name=""/>
              <p:cNvSpPr/>
              <p:nvPr/>
            </p:nvSpPr>
            <p:spPr>
              <a:xfrm>
                <a:off x="6934320" y="5790960"/>
                <a:ext cx="1904760" cy="245160"/>
              </a:xfrm>
              <a:prstGeom prst="rect">
                <a:avLst/>
              </a:prstGeom>
              <a:noFill/>
              <a:ln w="0">
                <a:noFill/>
              </a:ln>
            </p:spPr>
            <p:style>
              <a:lnRef idx="0"/>
              <a:fillRef idx="0"/>
              <a:effectRef idx="0"/>
              <a:fontRef idx="minor"/>
            </p:style>
            <p:txBody>
              <a:bodyPr lIns="92160" rIns="92160" tIns="46080" bIns="46080" anchor="t">
                <a:spAutoFit/>
              </a:bodyPr>
              <a:p>
                <a:pPr>
                  <a:lnSpc>
                    <a:spcPct val="100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Existing Direct Connects</a:t>
                </a:r>
                <a:endParaRPr b="0" lang="en-US" sz="1000" strike="noStrike" u="none">
                  <a:solidFill>
                    <a:srgbClr val="000000"/>
                  </a:solidFill>
                  <a:effectLst/>
                  <a:uFillTx/>
                  <a:latin typeface="Arial Unicode MS"/>
                </a:endParaRPr>
              </a:p>
            </p:txBody>
          </p:sp>
        </p:grpSp>
        <p:sp>
          <p:nvSpPr>
            <p:cNvPr id="2013" name=""/>
            <p:cNvSpPr/>
            <p:nvPr/>
          </p:nvSpPr>
          <p:spPr>
            <a:xfrm>
              <a:off x="3733920" y="5334120"/>
              <a:ext cx="1218960" cy="549000"/>
            </a:xfrm>
            <a:prstGeom prst="rect">
              <a:avLst/>
            </a:prstGeom>
            <a:noFill/>
            <a:ln w="0">
              <a:noFill/>
            </a:ln>
          </p:spPr>
          <p:style>
            <a:lnRef idx="0"/>
            <a:fillRef idx="0"/>
            <a:effectRef idx="0"/>
            <a:fontRef idx="minor"/>
          </p:style>
          <p:txBody>
            <a:bodyPr lIns="92160" rIns="92160" tIns="46080" bIns="46080" anchor="t">
              <a:spAutoFit/>
            </a:bodyPr>
            <a:p>
              <a:pPr>
                <a:lnSpc>
                  <a:spcPct val="65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000" strike="noStrike" u="none">
                  <a:solidFill>
                    <a:srgbClr val="000000"/>
                  </a:solidFill>
                  <a:effectLst/>
                  <a:uFillTx/>
                  <a:latin typeface="Arial"/>
                </a:rPr>
                <a:t>Coon Rapids, IA</a:t>
              </a:r>
              <a:endParaRPr b="0" lang="en-US" sz="1000" strike="noStrike" u="none">
                <a:solidFill>
                  <a:srgbClr val="000000"/>
                </a:solidFill>
                <a:effectLst/>
                <a:uFillTx/>
                <a:latin typeface="Arial Unicode MS"/>
              </a:endParaRPr>
            </a:p>
            <a:p>
              <a:pPr>
                <a:lnSpc>
                  <a:spcPct val="65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000" strike="noStrike" u="none">
                  <a:solidFill>
                    <a:srgbClr val="000000"/>
                  </a:solidFill>
                  <a:effectLst/>
                  <a:uFillTx/>
                  <a:latin typeface="Arial"/>
                </a:rPr>
                <a:t>4,750 MMBtu/d</a:t>
              </a:r>
              <a:endParaRPr b="0" lang="en-US" sz="1000" strike="noStrike" u="none">
                <a:solidFill>
                  <a:srgbClr val="000000"/>
                </a:solidFill>
                <a:effectLst/>
                <a:uFillTx/>
                <a:latin typeface="Arial Unicode MS"/>
              </a:endParaRPr>
            </a:p>
            <a:p>
              <a:pPr>
                <a:lnSpc>
                  <a:spcPct val="65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000" strike="noStrike" u="none">
                  <a:solidFill>
                    <a:srgbClr val="000000"/>
                  </a:solidFill>
                  <a:effectLst/>
                  <a:uFillTx/>
                  <a:latin typeface="Arial"/>
                </a:rPr>
                <a:t>(2002)</a:t>
              </a:r>
              <a:endParaRPr b="0" lang="en-US" sz="1000" strike="noStrike" u="none">
                <a:solidFill>
                  <a:srgbClr val="000000"/>
                </a:solidFill>
                <a:effectLst/>
                <a:uFillTx/>
                <a:latin typeface="Arial Unicode MS"/>
              </a:endParaRPr>
            </a:p>
          </p:txBody>
        </p:sp>
        <p:sp>
          <p:nvSpPr>
            <p:cNvPr id="2014" name=""/>
            <p:cNvSpPr/>
            <p:nvPr/>
          </p:nvSpPr>
          <p:spPr>
            <a:xfrm flipH="1">
              <a:off x="5257440" y="3505320"/>
              <a:ext cx="1219320" cy="228600"/>
            </a:xfrm>
            <a:prstGeom prst="line">
              <a:avLst/>
            </a:prstGeom>
            <a:ln w="12600">
              <a:solidFill>
                <a:srgbClr val="000000"/>
              </a:solidFill>
              <a:miter/>
              <a:tailEnd len="med" type="stealth"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2015" name=""/>
            <p:cNvSpPr/>
            <p:nvPr/>
          </p:nvSpPr>
          <p:spPr>
            <a:xfrm flipH="1">
              <a:off x="4267080" y="1523880"/>
              <a:ext cx="1828800" cy="1828800"/>
            </a:xfrm>
            <a:prstGeom prst="line">
              <a:avLst/>
            </a:prstGeom>
            <a:ln w="12600">
              <a:solidFill>
                <a:srgbClr val="000000"/>
              </a:solidFill>
              <a:miter/>
              <a:tailEnd len="med" type="stealth"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2016" name=""/>
            <p:cNvSpPr/>
            <p:nvPr/>
          </p:nvSpPr>
          <p:spPr>
            <a:xfrm flipV="1">
              <a:off x="2743200" y="4723920"/>
              <a:ext cx="838080" cy="228600"/>
            </a:xfrm>
            <a:prstGeom prst="line">
              <a:avLst/>
            </a:prstGeom>
            <a:ln w="12600">
              <a:solidFill>
                <a:srgbClr val="000000"/>
              </a:solidFill>
              <a:miter/>
              <a:tailEnd len="med" type="stealth"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2017" name=""/>
            <p:cNvSpPr/>
            <p:nvPr/>
          </p:nvSpPr>
          <p:spPr>
            <a:xfrm flipV="1">
              <a:off x="3352680" y="4648320"/>
              <a:ext cx="838440" cy="457200"/>
            </a:xfrm>
            <a:prstGeom prst="line">
              <a:avLst/>
            </a:prstGeom>
            <a:ln w="12600">
              <a:solidFill>
                <a:srgbClr val="000000"/>
              </a:solidFill>
              <a:miter/>
              <a:tailEnd len="med" type="stealth"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2018" name=""/>
            <p:cNvSpPr/>
            <p:nvPr/>
          </p:nvSpPr>
          <p:spPr>
            <a:xfrm flipV="1">
              <a:off x="4267080" y="4419720"/>
              <a:ext cx="152640" cy="914400"/>
            </a:xfrm>
            <a:prstGeom prst="line">
              <a:avLst/>
            </a:prstGeom>
            <a:ln w="12600">
              <a:solidFill>
                <a:srgbClr val="000000"/>
              </a:solidFill>
              <a:miter/>
              <a:tailEnd len="med" type="stealth"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2019" name=""/>
            <p:cNvSpPr/>
            <p:nvPr/>
          </p:nvSpPr>
          <p:spPr>
            <a:xfrm>
              <a:off x="2666880" y="2743200"/>
              <a:ext cx="1067040" cy="762120"/>
            </a:xfrm>
            <a:prstGeom prst="line">
              <a:avLst/>
            </a:prstGeom>
            <a:ln w="12600">
              <a:solidFill>
                <a:srgbClr val="000000"/>
              </a:solidFill>
              <a:miter/>
              <a:tailEnd len="med" type="stealth"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2020" name=""/>
            <p:cNvSpPr/>
            <p:nvPr/>
          </p:nvSpPr>
          <p:spPr>
            <a:xfrm>
              <a:off x="1905120" y="3886200"/>
              <a:ext cx="2057400" cy="380880"/>
            </a:xfrm>
            <a:prstGeom prst="line">
              <a:avLst/>
            </a:prstGeom>
            <a:ln w="12600">
              <a:solidFill>
                <a:srgbClr val="000000"/>
              </a:solidFill>
              <a:miter/>
              <a:tailEnd len="med" type="stealth"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2021" name=""/>
            <p:cNvSpPr/>
            <p:nvPr/>
          </p:nvSpPr>
          <p:spPr>
            <a:xfrm>
              <a:off x="3962520" y="3809880"/>
              <a:ext cx="1447560" cy="1219320"/>
            </a:xfrm>
            <a:custGeom>
              <a:avLst/>
              <a:gdLst/>
              <a:ahLst/>
              <a:rect l="l" t="t" r="r" b="b"/>
              <a:pathLst>
                <a:path w="986" h="768">
                  <a:moveTo>
                    <a:pt x="0" y="0"/>
                  </a:moveTo>
                  <a:lnTo>
                    <a:pt x="840" y="0"/>
                  </a:lnTo>
                  <a:lnTo>
                    <a:pt x="864" y="86"/>
                  </a:lnTo>
                  <a:lnTo>
                    <a:pt x="860" y="190"/>
                  </a:lnTo>
                  <a:lnTo>
                    <a:pt x="941" y="296"/>
                  </a:lnTo>
                  <a:lnTo>
                    <a:pt x="985" y="423"/>
                  </a:lnTo>
                  <a:lnTo>
                    <a:pt x="864" y="544"/>
                  </a:lnTo>
                  <a:lnTo>
                    <a:pt x="888" y="622"/>
                  </a:lnTo>
                  <a:lnTo>
                    <a:pt x="787" y="767"/>
                  </a:lnTo>
                  <a:lnTo>
                    <a:pt x="115" y="767"/>
                  </a:lnTo>
                  <a:lnTo>
                    <a:pt x="0" y="278"/>
                  </a:lnTo>
                  <a:lnTo>
                    <a:pt x="0" y="0"/>
                  </a:lnTo>
                </a:path>
              </a:pathLst>
            </a:custGeom>
            <a:noFill/>
            <a:ln cap="rnd" w="12600">
              <a:solidFill>
                <a:srgbClr val="a1a1a1"/>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2022" name=""/>
            <p:cNvSpPr/>
            <p:nvPr/>
          </p:nvSpPr>
          <p:spPr>
            <a:xfrm>
              <a:off x="1752480" y="2590920"/>
              <a:ext cx="2438640" cy="1676160"/>
            </a:xfrm>
            <a:prstGeom prst="line">
              <a:avLst/>
            </a:prstGeom>
            <a:ln w="12600">
              <a:solidFill>
                <a:srgbClr val="000000"/>
              </a:solidFill>
              <a:miter/>
              <a:tailEnd len="med" type="stealth"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2023" name=""/>
            <p:cNvSpPr/>
            <p:nvPr/>
          </p:nvSpPr>
          <p:spPr>
            <a:xfrm>
              <a:off x="2971800" y="1752480"/>
              <a:ext cx="1143000" cy="2210040"/>
            </a:xfrm>
            <a:prstGeom prst="line">
              <a:avLst/>
            </a:prstGeom>
            <a:ln w="12600">
              <a:solidFill>
                <a:srgbClr val="000000"/>
              </a:solidFill>
              <a:miter/>
              <a:tailEnd len="med" type="stealth"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2024" name=""/>
            <p:cNvSpPr/>
            <p:nvPr/>
          </p:nvSpPr>
          <p:spPr>
            <a:xfrm>
              <a:off x="4800600" y="1508040"/>
              <a:ext cx="1219320" cy="325800"/>
            </a:xfrm>
            <a:prstGeom prst="rect">
              <a:avLst/>
            </a:prstGeom>
            <a:noFill/>
            <a:ln w="0">
              <a:noFill/>
            </a:ln>
          </p:spPr>
          <p:style>
            <a:lnRef idx="0"/>
            <a:fillRef idx="0"/>
            <a:effectRef idx="0"/>
            <a:fontRef idx="minor"/>
          </p:style>
          <p:txBody>
            <a:bodyPr lIns="49320" rIns="49320" tIns="23760" bIns="23760" anchor="t">
              <a:spAutoFit/>
            </a:bodyPr>
            <a:p>
              <a:pPr>
                <a:lnSpc>
                  <a:spcPct val="65000"/>
                </a:lnSpc>
                <a:spcBef>
                  <a:spcPts val="624"/>
                </a:spcBef>
                <a:tabLst>
                  <a:tab algn="l" pos="0"/>
                  <a:tab algn="l" pos="485640"/>
                  <a:tab algn="l" pos="971640"/>
                  <a:tab algn="l" pos="1457280"/>
                  <a:tab algn="l" pos="1943280"/>
                  <a:tab algn="l" pos="2428920"/>
                  <a:tab algn="l" pos="2914560"/>
                  <a:tab algn="l" pos="3400560"/>
                  <a:tab algn="l" pos="3886200"/>
                  <a:tab algn="l" pos="4371840"/>
                  <a:tab algn="l" pos="4857840"/>
                  <a:tab algn="l" pos="5343480"/>
                  <a:tab algn="l" pos="5829480"/>
                  <a:tab algn="l" pos="6315120"/>
                  <a:tab algn="l" pos="6800760"/>
                  <a:tab algn="l" pos="7286760"/>
                  <a:tab algn="l" pos="7772400"/>
                  <a:tab algn="l" pos="8258040"/>
                  <a:tab algn="l" pos="8744040"/>
                  <a:tab algn="l" pos="9229680"/>
                  <a:tab algn="l" pos="9715680"/>
                </a:tabLst>
              </a:pPr>
              <a:r>
                <a:rPr b="0" i="1" lang="en-US" sz="1000" strike="noStrike" u="none">
                  <a:solidFill>
                    <a:srgbClr val="000000"/>
                  </a:solidFill>
                  <a:effectLst/>
                  <a:uFillTx/>
                  <a:latin typeface="Arial"/>
                </a:rPr>
                <a:t>Granite Falls, MN</a:t>
              </a:r>
              <a:endParaRPr b="0" lang="en-US" sz="1000" strike="noStrike" u="none">
                <a:solidFill>
                  <a:srgbClr val="000000"/>
                </a:solidFill>
                <a:effectLst/>
                <a:uFillTx/>
                <a:latin typeface="Arial Unicode MS"/>
              </a:endParaRPr>
            </a:p>
            <a:p>
              <a:pPr>
                <a:lnSpc>
                  <a:spcPct val="65000"/>
                </a:lnSpc>
                <a:spcBef>
                  <a:spcPts val="624"/>
                </a:spcBef>
                <a:tabLst>
                  <a:tab algn="l" pos="0"/>
                  <a:tab algn="l" pos="485640"/>
                  <a:tab algn="l" pos="971640"/>
                  <a:tab algn="l" pos="1457280"/>
                  <a:tab algn="l" pos="1943280"/>
                  <a:tab algn="l" pos="2428920"/>
                  <a:tab algn="l" pos="2914560"/>
                  <a:tab algn="l" pos="3400560"/>
                  <a:tab algn="l" pos="3886200"/>
                  <a:tab algn="l" pos="4371840"/>
                  <a:tab algn="l" pos="4857840"/>
                  <a:tab algn="l" pos="5343480"/>
                  <a:tab algn="l" pos="5829480"/>
                  <a:tab algn="l" pos="6315120"/>
                  <a:tab algn="l" pos="6800760"/>
                  <a:tab algn="l" pos="7286760"/>
                  <a:tab algn="l" pos="7772400"/>
                  <a:tab algn="l" pos="8258040"/>
                  <a:tab algn="l" pos="8744040"/>
                  <a:tab algn="l" pos="9229680"/>
                  <a:tab algn="l" pos="9715680"/>
                </a:tabLst>
              </a:pPr>
              <a:r>
                <a:rPr b="0" i="1" lang="en-US" sz="1000" strike="noStrike" u="none">
                  <a:solidFill>
                    <a:srgbClr val="000000"/>
                  </a:solidFill>
                  <a:effectLst/>
                  <a:uFillTx/>
                  <a:latin typeface="Arial"/>
                </a:rPr>
                <a:t>3,000 MMBtu/d</a:t>
              </a:r>
              <a:endParaRPr b="0" lang="en-US" sz="1000" strike="noStrike" u="none">
                <a:solidFill>
                  <a:srgbClr val="000000"/>
                </a:solidFill>
                <a:effectLst/>
                <a:uFillTx/>
                <a:latin typeface="Arial Unicode MS"/>
              </a:endParaRPr>
            </a:p>
          </p:txBody>
        </p:sp>
        <p:grpSp>
          <p:nvGrpSpPr>
            <p:cNvPr id="2025" name=""/>
            <p:cNvGrpSpPr/>
            <p:nvPr/>
          </p:nvGrpSpPr>
          <p:grpSpPr>
            <a:xfrm>
              <a:off x="4064040" y="3227400"/>
              <a:ext cx="127080" cy="125280"/>
              <a:chOff x="4064040" y="3227400"/>
              <a:chExt cx="127080" cy="125280"/>
            </a:xfrm>
          </p:grpSpPr>
          <p:sp>
            <p:nvSpPr>
              <p:cNvPr id="2026" name=""/>
              <p:cNvSpPr/>
              <p:nvPr/>
            </p:nvSpPr>
            <p:spPr>
              <a:xfrm>
                <a:off x="4064040" y="3227400"/>
                <a:ext cx="127080" cy="125280"/>
              </a:xfrm>
              <a:custGeom>
                <a:avLst/>
                <a:gdLst/>
                <a:ahLst/>
                <a:rect l="l" t="t" r="r" b="b"/>
                <a:pathLst>
                  <a:path w="80" h="79">
                    <a:moveTo>
                      <a:pt x="40" y="0"/>
                    </a:moveTo>
                    <a:lnTo>
                      <a:pt x="79" y="78"/>
                    </a:lnTo>
                    <a:lnTo>
                      <a:pt x="0" y="78"/>
                    </a:lnTo>
                    <a:lnTo>
                      <a:pt x="40" y="0"/>
                    </a:lnTo>
                  </a:path>
                </a:pathLst>
              </a:custGeom>
              <a:solidFill>
                <a:srgbClr val="66ccff"/>
              </a:solidFill>
              <a:ln cap="rnd" w="1260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2027" name=""/>
              <p:cNvSpPr/>
              <p:nvPr/>
            </p:nvSpPr>
            <p:spPr>
              <a:xfrm>
                <a:off x="4127400" y="3288960"/>
                <a:ext cx="360" cy="360"/>
              </a:xfrm>
              <a:prstGeom prst="rect">
                <a:avLst/>
              </a:prstGeom>
              <a:noFill/>
              <a:ln w="0">
                <a:noFill/>
              </a:ln>
            </p:spPr>
            <p:style>
              <a:lnRef idx="0"/>
              <a:fillRef idx="0"/>
              <a:effectRef idx="0"/>
              <a:fontRef idx="minor"/>
            </p:style>
            <p:txBody>
              <a:bodyPr wrap="none" lIns="0" rIns="0" tIns="0" bIns="0" anchor="ctr">
                <a:noAutofit/>
              </a:bodyPr>
              <a:p>
                <a:pPr algn="ctr">
                  <a:lnSpc>
                    <a:spcPct val="100000"/>
                  </a:lnSpc>
                  <a:tabLst>
                    <a:tab algn="l" pos="0"/>
                    <a:tab algn="l" pos="485640"/>
                    <a:tab algn="l" pos="971640"/>
                    <a:tab algn="l" pos="1457280"/>
                    <a:tab algn="l" pos="1943280"/>
                    <a:tab algn="l" pos="2428920"/>
                    <a:tab algn="l" pos="2914560"/>
                    <a:tab algn="l" pos="3400560"/>
                    <a:tab algn="l" pos="3886200"/>
                    <a:tab algn="l" pos="4371840"/>
                    <a:tab algn="l" pos="4857840"/>
                    <a:tab algn="l" pos="5343480"/>
                    <a:tab algn="l" pos="5829480"/>
                    <a:tab algn="l" pos="6315120"/>
                    <a:tab algn="l" pos="6800760"/>
                    <a:tab algn="l" pos="7286760"/>
                    <a:tab algn="l" pos="7772400"/>
                    <a:tab algn="l" pos="8258040"/>
                    <a:tab algn="l" pos="8744040"/>
                    <a:tab algn="l" pos="9229680"/>
                    <a:tab algn="l" pos="9715680"/>
                  </a:tabLst>
                </a:pPr>
                <a:endParaRPr b="0" lang="en-US" sz="2400" strike="noStrike" u="none">
                  <a:solidFill>
                    <a:srgbClr val="000000"/>
                  </a:solidFill>
                  <a:effectLst/>
                  <a:uFillTx/>
                  <a:latin typeface="Arial Unicode MS"/>
                </a:endParaRPr>
              </a:p>
            </p:txBody>
          </p:sp>
        </p:grpSp>
        <p:sp>
          <p:nvSpPr>
            <p:cNvPr id="2028" name=""/>
            <p:cNvSpPr/>
            <p:nvPr/>
          </p:nvSpPr>
          <p:spPr>
            <a:xfrm flipH="1" flipV="1">
              <a:off x="5715000" y="3886200"/>
              <a:ext cx="457200" cy="76320"/>
            </a:xfrm>
            <a:prstGeom prst="line">
              <a:avLst/>
            </a:prstGeom>
            <a:ln w="12600">
              <a:solidFill>
                <a:srgbClr val="000000"/>
              </a:solidFill>
              <a:miter/>
              <a:tailEnd len="med" type="stealth" w="med"/>
            </a:ln>
          </p:spPr>
          <p:style>
            <a:lnRef idx="0"/>
            <a:fillRef idx="0"/>
            <a:effectRef idx="0"/>
            <a:fontRef idx="minor"/>
          </p:style>
          <p:txBody>
            <a:bodyPr lIns="90000" rIns="90000" tIns="29520" bIns="29520" anchor="t">
              <a:noAutofit/>
            </a:bodyPr>
            <a:p>
              <a:endParaRPr b="0" lang="en-US" sz="2400" strike="noStrike" u="none">
                <a:solidFill>
                  <a:srgbClr val="000000"/>
                </a:solidFill>
                <a:effectLst/>
                <a:uFillTx/>
                <a:latin typeface="Arial Unicode MS"/>
              </a:endParaRPr>
            </a:p>
          </p:txBody>
        </p:sp>
        <p:sp>
          <p:nvSpPr>
            <p:cNvPr id="2029" name=""/>
            <p:cNvSpPr/>
            <p:nvPr/>
          </p:nvSpPr>
          <p:spPr>
            <a:xfrm flipH="1">
              <a:off x="4191120" y="1828800"/>
              <a:ext cx="869760" cy="1371600"/>
            </a:xfrm>
            <a:prstGeom prst="line">
              <a:avLst/>
            </a:prstGeom>
            <a:ln w="12600">
              <a:solidFill>
                <a:srgbClr val="000000"/>
              </a:solidFill>
              <a:miter/>
              <a:tailEnd len="med" type="stealth"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2030" name=""/>
            <p:cNvSpPr/>
            <p:nvPr/>
          </p:nvSpPr>
          <p:spPr>
            <a:xfrm>
              <a:off x="4876920" y="5105520"/>
              <a:ext cx="1258920" cy="371160"/>
            </a:xfrm>
            <a:prstGeom prst="rect">
              <a:avLst/>
            </a:prstGeom>
            <a:noFill/>
            <a:ln w="0">
              <a:noFill/>
            </a:ln>
          </p:spPr>
          <p:style>
            <a:lnRef idx="0"/>
            <a:fillRef idx="0"/>
            <a:effectRef idx="0"/>
            <a:fontRef idx="minor"/>
          </p:style>
          <p:txBody>
            <a:bodyPr lIns="49320" rIns="49320" tIns="23760" bIns="23760" anchor="t">
              <a:spAutoFit/>
            </a:bodyPr>
            <a:p>
              <a:pPr>
                <a:lnSpc>
                  <a:spcPct val="80000"/>
                </a:lnSpc>
                <a:spcBef>
                  <a:spcPts val="624"/>
                </a:spcBef>
                <a:tabLst>
                  <a:tab algn="l" pos="0"/>
                  <a:tab algn="l" pos="485640"/>
                  <a:tab algn="l" pos="971640"/>
                  <a:tab algn="l" pos="1457280"/>
                  <a:tab algn="l" pos="1943280"/>
                  <a:tab algn="l" pos="2428920"/>
                  <a:tab algn="l" pos="2914560"/>
                  <a:tab algn="l" pos="3400560"/>
                  <a:tab algn="l" pos="3886200"/>
                  <a:tab algn="l" pos="4371840"/>
                  <a:tab algn="l" pos="4857840"/>
                  <a:tab algn="l" pos="5343480"/>
                  <a:tab algn="l" pos="5829480"/>
                  <a:tab algn="l" pos="6315120"/>
                  <a:tab algn="l" pos="6800760"/>
                  <a:tab algn="l" pos="7286760"/>
                  <a:tab algn="l" pos="7772400"/>
                  <a:tab algn="l" pos="8258040"/>
                  <a:tab algn="l" pos="8744040"/>
                  <a:tab algn="l" pos="9229680"/>
                  <a:tab algn="l" pos="9715680"/>
                </a:tabLst>
              </a:pPr>
              <a:r>
                <a:rPr b="0" i="1" lang="en-US" sz="1000" strike="noStrike" u="none">
                  <a:solidFill>
                    <a:srgbClr val="000000"/>
                  </a:solidFill>
                  <a:effectLst/>
                  <a:uFillTx/>
                  <a:latin typeface="Arial"/>
                </a:rPr>
                <a:t>Hardin County, IA</a:t>
              </a:r>
              <a:endParaRPr b="0" lang="en-US" sz="1000" strike="noStrike" u="none">
                <a:solidFill>
                  <a:srgbClr val="000000"/>
                </a:solidFill>
                <a:effectLst/>
                <a:uFillTx/>
                <a:latin typeface="Arial Unicode MS"/>
              </a:endParaRPr>
            </a:p>
            <a:p>
              <a:pPr>
                <a:lnSpc>
                  <a:spcPct val="80000"/>
                </a:lnSpc>
                <a:spcBef>
                  <a:spcPts val="624"/>
                </a:spcBef>
                <a:tabLst>
                  <a:tab algn="l" pos="0"/>
                  <a:tab algn="l" pos="485640"/>
                  <a:tab algn="l" pos="971640"/>
                  <a:tab algn="l" pos="1457280"/>
                  <a:tab algn="l" pos="1943280"/>
                  <a:tab algn="l" pos="2428920"/>
                  <a:tab algn="l" pos="2914560"/>
                  <a:tab algn="l" pos="3400560"/>
                  <a:tab algn="l" pos="3886200"/>
                  <a:tab algn="l" pos="4371840"/>
                  <a:tab algn="l" pos="4857840"/>
                  <a:tab algn="l" pos="5343480"/>
                  <a:tab algn="l" pos="5829480"/>
                  <a:tab algn="l" pos="6315120"/>
                  <a:tab algn="l" pos="6800760"/>
                  <a:tab algn="l" pos="7286760"/>
                  <a:tab algn="l" pos="7772400"/>
                  <a:tab algn="l" pos="8258040"/>
                  <a:tab algn="l" pos="8744040"/>
                  <a:tab algn="l" pos="9229680"/>
                  <a:tab algn="l" pos="9715680"/>
                </a:tabLst>
              </a:pPr>
              <a:r>
                <a:rPr b="0" i="1" lang="en-US" sz="1000" strike="noStrike" u="none">
                  <a:solidFill>
                    <a:srgbClr val="000000"/>
                  </a:solidFill>
                  <a:effectLst/>
                  <a:uFillTx/>
                  <a:latin typeface="Arial"/>
                </a:rPr>
                <a:t>3,000 MMBtu/d</a:t>
              </a:r>
              <a:endParaRPr b="0" lang="en-US" sz="1000" strike="noStrike" u="none">
                <a:solidFill>
                  <a:srgbClr val="000000"/>
                </a:solidFill>
                <a:effectLst/>
                <a:uFillTx/>
                <a:latin typeface="Arial Unicode MS"/>
              </a:endParaRPr>
            </a:p>
          </p:txBody>
        </p:sp>
        <p:grpSp>
          <p:nvGrpSpPr>
            <p:cNvPr id="2031" name=""/>
            <p:cNvGrpSpPr/>
            <p:nvPr/>
          </p:nvGrpSpPr>
          <p:grpSpPr>
            <a:xfrm>
              <a:off x="4749840" y="4292640"/>
              <a:ext cx="126720" cy="127080"/>
              <a:chOff x="4749840" y="4292640"/>
              <a:chExt cx="126720" cy="127080"/>
            </a:xfrm>
          </p:grpSpPr>
          <p:sp>
            <p:nvSpPr>
              <p:cNvPr id="2032" name=""/>
              <p:cNvSpPr/>
              <p:nvPr/>
            </p:nvSpPr>
            <p:spPr>
              <a:xfrm>
                <a:off x="4749840" y="4292640"/>
                <a:ext cx="126720" cy="127080"/>
              </a:xfrm>
              <a:custGeom>
                <a:avLst/>
                <a:gdLst/>
                <a:ahLst/>
                <a:rect l="l" t="t" r="r" b="b"/>
                <a:pathLst>
                  <a:path w="80" h="80">
                    <a:moveTo>
                      <a:pt x="40" y="0"/>
                    </a:moveTo>
                    <a:lnTo>
                      <a:pt x="79" y="79"/>
                    </a:lnTo>
                    <a:lnTo>
                      <a:pt x="0" y="79"/>
                    </a:lnTo>
                    <a:lnTo>
                      <a:pt x="40" y="0"/>
                    </a:lnTo>
                  </a:path>
                </a:pathLst>
              </a:custGeom>
              <a:solidFill>
                <a:srgbClr val="66ccff"/>
              </a:solidFill>
              <a:ln cap="rnd" w="1260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2033" name=""/>
              <p:cNvSpPr/>
              <p:nvPr/>
            </p:nvSpPr>
            <p:spPr>
              <a:xfrm>
                <a:off x="4813200" y="4356360"/>
                <a:ext cx="360" cy="360"/>
              </a:xfrm>
              <a:prstGeom prst="rect">
                <a:avLst/>
              </a:prstGeom>
              <a:noFill/>
              <a:ln w="0">
                <a:noFill/>
              </a:ln>
            </p:spPr>
            <p:style>
              <a:lnRef idx="0"/>
              <a:fillRef idx="0"/>
              <a:effectRef idx="0"/>
              <a:fontRef idx="minor"/>
            </p:style>
            <p:txBody>
              <a:bodyPr wrap="none" lIns="0" rIns="0" tIns="0" bIns="0" anchor="ctr">
                <a:noAutofit/>
              </a:bodyPr>
              <a:p>
                <a:pPr algn="ctr">
                  <a:lnSpc>
                    <a:spcPct val="100000"/>
                  </a:lnSpc>
                  <a:tabLst>
                    <a:tab algn="l" pos="0"/>
                    <a:tab algn="l" pos="485640"/>
                    <a:tab algn="l" pos="971640"/>
                    <a:tab algn="l" pos="1457280"/>
                    <a:tab algn="l" pos="1943280"/>
                    <a:tab algn="l" pos="2428920"/>
                    <a:tab algn="l" pos="2914560"/>
                    <a:tab algn="l" pos="3400560"/>
                    <a:tab algn="l" pos="3886200"/>
                    <a:tab algn="l" pos="4371840"/>
                    <a:tab algn="l" pos="4857840"/>
                    <a:tab algn="l" pos="5343480"/>
                    <a:tab algn="l" pos="5829480"/>
                    <a:tab algn="l" pos="6315120"/>
                    <a:tab algn="l" pos="6800760"/>
                    <a:tab algn="l" pos="7286760"/>
                    <a:tab algn="l" pos="7772400"/>
                    <a:tab algn="l" pos="8258040"/>
                    <a:tab algn="l" pos="8744040"/>
                    <a:tab algn="l" pos="9229680"/>
                    <a:tab algn="l" pos="9715680"/>
                  </a:tabLst>
                </a:pPr>
                <a:endParaRPr b="0" lang="en-US" sz="2400" strike="noStrike" u="none">
                  <a:solidFill>
                    <a:srgbClr val="000000"/>
                  </a:solidFill>
                  <a:effectLst/>
                  <a:uFillTx/>
                  <a:latin typeface="Arial Unicode MS"/>
                </a:endParaRPr>
              </a:p>
            </p:txBody>
          </p:sp>
        </p:grpSp>
        <p:sp>
          <p:nvSpPr>
            <p:cNvPr id="2034" name=""/>
            <p:cNvSpPr/>
            <p:nvPr/>
          </p:nvSpPr>
          <p:spPr>
            <a:xfrm flipH="1" flipV="1">
              <a:off x="4860000" y="4439880"/>
              <a:ext cx="489960" cy="645120"/>
            </a:xfrm>
            <a:prstGeom prst="line">
              <a:avLst/>
            </a:prstGeom>
            <a:ln w="12600">
              <a:solidFill>
                <a:srgbClr val="000000"/>
              </a:solidFill>
              <a:miter/>
              <a:tailEnd len="med" type="stealth"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2035" name=""/>
            <p:cNvSpPr/>
            <p:nvPr/>
          </p:nvSpPr>
          <p:spPr>
            <a:xfrm>
              <a:off x="380880" y="5718240"/>
              <a:ext cx="3581640" cy="924120"/>
            </a:xfrm>
            <a:prstGeom prst="rect">
              <a:avLst/>
            </a:prstGeom>
            <a:noFill/>
            <a:ln w="0">
              <a:noFill/>
            </a:ln>
          </p:spPr>
          <p:style>
            <a:lnRef idx="0"/>
            <a:fillRef idx="0"/>
            <a:effectRef idx="0"/>
            <a:fontRef idx="minor"/>
          </p:style>
          <p:txBody>
            <a:bodyPr lIns="90000" rIns="90000" tIns="46800" bIns="46800" anchor="t">
              <a:spAutoFit/>
            </a:bodyPr>
            <a:p>
              <a:pPr marL="114480" indent="-59040">
                <a:lnSpc>
                  <a:spcPct val="100000"/>
                </a:lnSpc>
                <a:spcBef>
                  <a:spcPts val="561"/>
                </a:spcBef>
                <a:buClr>
                  <a:srgbClr val="000000"/>
                </a:buClr>
                <a:buFont typeface="Arial"/>
                <a:buChar char="•"/>
                <a:tabLst>
                  <a:tab algn="l" pos="34308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Arial"/>
                </a:rPr>
                <a:t> </a:t>
              </a:r>
              <a:r>
                <a:rPr b="0" lang="en-US" sz="900" strike="noStrike" u="none">
                  <a:solidFill>
                    <a:srgbClr val="000000"/>
                  </a:solidFill>
                  <a:effectLst/>
                  <a:uFillTx/>
                  <a:latin typeface="Arial"/>
                </a:rPr>
                <a:t>Potential additions of 58,000 Mmbtu/d</a:t>
              </a:r>
              <a:endParaRPr b="0" lang="en-US" sz="900" strike="noStrike" u="none">
                <a:solidFill>
                  <a:srgbClr val="000000"/>
                </a:solidFill>
                <a:effectLst/>
                <a:uFillTx/>
                <a:latin typeface="Arial Unicode MS"/>
              </a:endParaRPr>
            </a:p>
            <a:p>
              <a:pPr marL="114480" indent="-59040">
                <a:lnSpc>
                  <a:spcPct val="100000"/>
                </a:lnSpc>
                <a:spcBef>
                  <a:spcPts val="561"/>
                </a:spcBef>
                <a:buClr>
                  <a:srgbClr val="000000"/>
                </a:buClr>
                <a:buFont typeface="Arial"/>
                <a:buChar char="•"/>
                <a:tabLst>
                  <a:tab algn="l" pos="34308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 Seven additional plants at confidential locations are being    considered.  (40,000 MMBtu/d Total.)</a:t>
              </a:r>
              <a:endParaRPr b="0" lang="en-US" sz="900" strike="noStrike" u="none">
                <a:solidFill>
                  <a:srgbClr val="000000"/>
                </a:solidFill>
                <a:effectLst/>
                <a:uFillTx/>
                <a:latin typeface="Arial Unicode MS"/>
              </a:endParaRPr>
            </a:p>
            <a:p>
              <a:pPr marL="114480" indent="-59040">
                <a:lnSpc>
                  <a:spcPct val="100000"/>
                </a:lnSpc>
                <a:spcBef>
                  <a:spcPts val="561"/>
                </a:spcBef>
                <a:buClr>
                  <a:srgbClr val="000000"/>
                </a:buClr>
                <a:buFont typeface="Arial"/>
                <a:buChar char="•"/>
                <a:tabLst>
                  <a:tab algn="l" pos="34308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 Estimated 75% increase in ethanol production over the next two years. (California Energy Commission)</a:t>
              </a:r>
              <a:endParaRPr b="0" lang="en-US" sz="900" strike="noStrike" u="none">
                <a:solidFill>
                  <a:srgbClr val="000000"/>
                </a:solidFill>
                <a:effectLst/>
                <a:uFillTx/>
                <a:latin typeface="Arial Unicode MS"/>
              </a:endParaRPr>
            </a:p>
          </p:txBody>
        </p:sp>
      </p:grpSp>
      <p:sp>
        <p:nvSpPr>
          <p:cNvPr id="2" name="PlaceHolder 1"/>
          <p:cNvSpPr>
            <a:spLocks noGrp="1"/>
          </p:cNvSpPr>
          <p:nvPr>
            <p:ph type="sldNum" idx="1"/>
          </p:nvPr>
        </p:nvSpPr>
        <p:spPr/>
        <p:txBody>
          <a:bodyPr/>
          <a:p>
            <a:fld id="{4148B5F8-FD6D-4C12-A043-351B859384B0}" type="slidenum">
              <a:t>22</a:t>
            </a:fld>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grpSp>
        <p:nvGrpSpPr>
          <p:cNvPr id="123" name=""/>
          <p:cNvGrpSpPr/>
          <p:nvPr/>
        </p:nvGrpSpPr>
        <p:grpSpPr>
          <a:xfrm>
            <a:off x="228600" y="363600"/>
            <a:ext cx="8877240" cy="6251400"/>
            <a:chOff x="228600" y="363600"/>
            <a:chExt cx="8877240" cy="6251400"/>
          </a:xfrm>
        </p:grpSpPr>
        <p:sp>
          <p:nvSpPr>
            <p:cNvPr id="124" name=""/>
            <p:cNvSpPr/>
            <p:nvPr/>
          </p:nvSpPr>
          <p:spPr>
            <a:xfrm>
              <a:off x="5110200" y="1941480"/>
              <a:ext cx="2170080" cy="1881360"/>
            </a:xfrm>
            <a:custGeom>
              <a:avLst/>
              <a:gdLst/>
              <a:ahLst/>
              <a:rect l="l" t="t" r="r" b="b"/>
              <a:pathLst>
                <a:path w="1367" h="1185">
                  <a:moveTo>
                    <a:pt x="52" y="279"/>
                  </a:moveTo>
                  <a:lnTo>
                    <a:pt x="57" y="269"/>
                  </a:lnTo>
                  <a:lnTo>
                    <a:pt x="68" y="259"/>
                  </a:lnTo>
                  <a:lnTo>
                    <a:pt x="78" y="243"/>
                  </a:lnTo>
                  <a:lnTo>
                    <a:pt x="99" y="222"/>
                  </a:lnTo>
                  <a:lnTo>
                    <a:pt x="119" y="207"/>
                  </a:lnTo>
                  <a:lnTo>
                    <a:pt x="135" y="186"/>
                  </a:lnTo>
                  <a:lnTo>
                    <a:pt x="150" y="171"/>
                  </a:lnTo>
                  <a:lnTo>
                    <a:pt x="166" y="150"/>
                  </a:lnTo>
                  <a:lnTo>
                    <a:pt x="187" y="134"/>
                  </a:lnTo>
                  <a:lnTo>
                    <a:pt x="197" y="119"/>
                  </a:lnTo>
                  <a:lnTo>
                    <a:pt x="207" y="103"/>
                  </a:lnTo>
                  <a:lnTo>
                    <a:pt x="213" y="93"/>
                  </a:lnTo>
                  <a:lnTo>
                    <a:pt x="223" y="83"/>
                  </a:lnTo>
                  <a:lnTo>
                    <a:pt x="233" y="72"/>
                  </a:lnTo>
                  <a:lnTo>
                    <a:pt x="244" y="62"/>
                  </a:lnTo>
                  <a:lnTo>
                    <a:pt x="254" y="46"/>
                  </a:lnTo>
                  <a:lnTo>
                    <a:pt x="270" y="36"/>
                  </a:lnTo>
                  <a:lnTo>
                    <a:pt x="280" y="31"/>
                  </a:lnTo>
                  <a:lnTo>
                    <a:pt x="290" y="20"/>
                  </a:lnTo>
                  <a:lnTo>
                    <a:pt x="316" y="10"/>
                  </a:lnTo>
                  <a:lnTo>
                    <a:pt x="327" y="5"/>
                  </a:lnTo>
                  <a:lnTo>
                    <a:pt x="337" y="5"/>
                  </a:lnTo>
                  <a:lnTo>
                    <a:pt x="342" y="0"/>
                  </a:lnTo>
                  <a:lnTo>
                    <a:pt x="342" y="0"/>
                  </a:lnTo>
                  <a:lnTo>
                    <a:pt x="342" y="0"/>
                  </a:lnTo>
                  <a:lnTo>
                    <a:pt x="368" y="0"/>
                  </a:lnTo>
                  <a:lnTo>
                    <a:pt x="389" y="0"/>
                  </a:lnTo>
                  <a:lnTo>
                    <a:pt x="409" y="0"/>
                  </a:lnTo>
                  <a:lnTo>
                    <a:pt x="425" y="0"/>
                  </a:lnTo>
                  <a:lnTo>
                    <a:pt x="461" y="5"/>
                  </a:lnTo>
                  <a:lnTo>
                    <a:pt x="492" y="5"/>
                  </a:lnTo>
                  <a:lnTo>
                    <a:pt x="523" y="10"/>
                  </a:lnTo>
                  <a:lnTo>
                    <a:pt x="554" y="15"/>
                  </a:lnTo>
                  <a:lnTo>
                    <a:pt x="585" y="26"/>
                  </a:lnTo>
                  <a:lnTo>
                    <a:pt x="622" y="36"/>
                  </a:lnTo>
                  <a:lnTo>
                    <a:pt x="627" y="46"/>
                  </a:lnTo>
                  <a:lnTo>
                    <a:pt x="632" y="57"/>
                  </a:lnTo>
                  <a:lnTo>
                    <a:pt x="637" y="62"/>
                  </a:lnTo>
                  <a:lnTo>
                    <a:pt x="642" y="67"/>
                  </a:lnTo>
                  <a:lnTo>
                    <a:pt x="642" y="77"/>
                  </a:lnTo>
                  <a:lnTo>
                    <a:pt x="642" y="77"/>
                  </a:lnTo>
                  <a:lnTo>
                    <a:pt x="648" y="83"/>
                  </a:lnTo>
                  <a:lnTo>
                    <a:pt x="653" y="88"/>
                  </a:lnTo>
                  <a:lnTo>
                    <a:pt x="658" y="93"/>
                  </a:lnTo>
                  <a:lnTo>
                    <a:pt x="663" y="98"/>
                  </a:lnTo>
                  <a:lnTo>
                    <a:pt x="668" y="98"/>
                  </a:lnTo>
                  <a:lnTo>
                    <a:pt x="673" y="103"/>
                  </a:lnTo>
                  <a:lnTo>
                    <a:pt x="679" y="108"/>
                  </a:lnTo>
                  <a:lnTo>
                    <a:pt x="684" y="119"/>
                  </a:lnTo>
                  <a:lnTo>
                    <a:pt x="689" y="129"/>
                  </a:lnTo>
                  <a:lnTo>
                    <a:pt x="694" y="134"/>
                  </a:lnTo>
                  <a:lnTo>
                    <a:pt x="699" y="145"/>
                  </a:lnTo>
                  <a:lnTo>
                    <a:pt x="699" y="145"/>
                  </a:lnTo>
                  <a:lnTo>
                    <a:pt x="704" y="150"/>
                  </a:lnTo>
                  <a:lnTo>
                    <a:pt x="704" y="160"/>
                  </a:lnTo>
                  <a:lnTo>
                    <a:pt x="710" y="160"/>
                  </a:lnTo>
                  <a:lnTo>
                    <a:pt x="715" y="165"/>
                  </a:lnTo>
                  <a:lnTo>
                    <a:pt x="720" y="165"/>
                  </a:lnTo>
                  <a:lnTo>
                    <a:pt x="725" y="165"/>
                  </a:lnTo>
                  <a:lnTo>
                    <a:pt x="730" y="171"/>
                  </a:lnTo>
                  <a:lnTo>
                    <a:pt x="736" y="171"/>
                  </a:lnTo>
                  <a:lnTo>
                    <a:pt x="751" y="181"/>
                  </a:lnTo>
                  <a:lnTo>
                    <a:pt x="761" y="191"/>
                  </a:lnTo>
                  <a:lnTo>
                    <a:pt x="787" y="212"/>
                  </a:lnTo>
                  <a:lnTo>
                    <a:pt x="808" y="233"/>
                  </a:lnTo>
                  <a:lnTo>
                    <a:pt x="824" y="238"/>
                  </a:lnTo>
                  <a:lnTo>
                    <a:pt x="839" y="243"/>
                  </a:lnTo>
                  <a:lnTo>
                    <a:pt x="849" y="253"/>
                  </a:lnTo>
                  <a:lnTo>
                    <a:pt x="860" y="259"/>
                  </a:lnTo>
                  <a:lnTo>
                    <a:pt x="891" y="279"/>
                  </a:lnTo>
                  <a:lnTo>
                    <a:pt x="901" y="290"/>
                  </a:lnTo>
                  <a:lnTo>
                    <a:pt x="917" y="300"/>
                  </a:lnTo>
                  <a:lnTo>
                    <a:pt x="927" y="305"/>
                  </a:lnTo>
                  <a:lnTo>
                    <a:pt x="937" y="316"/>
                  </a:lnTo>
                  <a:lnTo>
                    <a:pt x="953" y="331"/>
                  </a:lnTo>
                  <a:lnTo>
                    <a:pt x="958" y="341"/>
                  </a:lnTo>
                  <a:lnTo>
                    <a:pt x="979" y="367"/>
                  </a:lnTo>
                  <a:lnTo>
                    <a:pt x="989" y="372"/>
                  </a:lnTo>
                  <a:lnTo>
                    <a:pt x="1000" y="383"/>
                  </a:lnTo>
                  <a:lnTo>
                    <a:pt x="1015" y="393"/>
                  </a:lnTo>
                  <a:lnTo>
                    <a:pt x="1031" y="398"/>
                  </a:lnTo>
                  <a:lnTo>
                    <a:pt x="1046" y="398"/>
                  </a:lnTo>
                  <a:lnTo>
                    <a:pt x="1062" y="393"/>
                  </a:lnTo>
                  <a:lnTo>
                    <a:pt x="1088" y="393"/>
                  </a:lnTo>
                  <a:lnTo>
                    <a:pt x="1108" y="388"/>
                  </a:lnTo>
                  <a:lnTo>
                    <a:pt x="1134" y="388"/>
                  </a:lnTo>
                  <a:lnTo>
                    <a:pt x="1155" y="388"/>
                  </a:lnTo>
                  <a:lnTo>
                    <a:pt x="1176" y="388"/>
                  </a:lnTo>
                  <a:lnTo>
                    <a:pt x="1191" y="393"/>
                  </a:lnTo>
                  <a:lnTo>
                    <a:pt x="1207" y="393"/>
                  </a:lnTo>
                  <a:lnTo>
                    <a:pt x="1222" y="393"/>
                  </a:lnTo>
                  <a:lnTo>
                    <a:pt x="1238" y="398"/>
                  </a:lnTo>
                  <a:lnTo>
                    <a:pt x="1248" y="398"/>
                  </a:lnTo>
                  <a:lnTo>
                    <a:pt x="1253" y="404"/>
                  </a:lnTo>
                  <a:lnTo>
                    <a:pt x="1264" y="409"/>
                  </a:lnTo>
                  <a:lnTo>
                    <a:pt x="1279" y="419"/>
                  </a:lnTo>
                  <a:lnTo>
                    <a:pt x="1289" y="424"/>
                  </a:lnTo>
                  <a:lnTo>
                    <a:pt x="1295" y="435"/>
                  </a:lnTo>
                  <a:lnTo>
                    <a:pt x="1305" y="450"/>
                  </a:lnTo>
                  <a:lnTo>
                    <a:pt x="1310" y="466"/>
                  </a:lnTo>
                  <a:lnTo>
                    <a:pt x="1321" y="476"/>
                  </a:lnTo>
                  <a:lnTo>
                    <a:pt x="1331" y="486"/>
                  </a:lnTo>
                  <a:lnTo>
                    <a:pt x="1336" y="497"/>
                  </a:lnTo>
                  <a:lnTo>
                    <a:pt x="1341" y="502"/>
                  </a:lnTo>
                  <a:lnTo>
                    <a:pt x="1341" y="507"/>
                  </a:lnTo>
                  <a:lnTo>
                    <a:pt x="1346" y="517"/>
                  </a:lnTo>
                  <a:lnTo>
                    <a:pt x="1346" y="533"/>
                  </a:lnTo>
                  <a:lnTo>
                    <a:pt x="1352" y="538"/>
                  </a:lnTo>
                  <a:lnTo>
                    <a:pt x="1357" y="549"/>
                  </a:lnTo>
                  <a:lnTo>
                    <a:pt x="1362" y="559"/>
                  </a:lnTo>
                  <a:lnTo>
                    <a:pt x="1367" y="574"/>
                  </a:lnTo>
                  <a:lnTo>
                    <a:pt x="1367" y="580"/>
                  </a:lnTo>
                  <a:lnTo>
                    <a:pt x="1367" y="590"/>
                  </a:lnTo>
                  <a:lnTo>
                    <a:pt x="1367" y="595"/>
                  </a:lnTo>
                  <a:lnTo>
                    <a:pt x="1367" y="605"/>
                  </a:lnTo>
                  <a:lnTo>
                    <a:pt x="1367" y="616"/>
                  </a:lnTo>
                  <a:lnTo>
                    <a:pt x="1367" y="631"/>
                  </a:lnTo>
                  <a:lnTo>
                    <a:pt x="1362" y="652"/>
                  </a:lnTo>
                  <a:lnTo>
                    <a:pt x="1357" y="668"/>
                  </a:lnTo>
                  <a:lnTo>
                    <a:pt x="1352" y="678"/>
                  </a:lnTo>
                  <a:lnTo>
                    <a:pt x="1346" y="683"/>
                  </a:lnTo>
                  <a:lnTo>
                    <a:pt x="1341" y="688"/>
                  </a:lnTo>
                  <a:lnTo>
                    <a:pt x="1336" y="693"/>
                  </a:lnTo>
                  <a:lnTo>
                    <a:pt x="1315" y="709"/>
                  </a:lnTo>
                  <a:lnTo>
                    <a:pt x="1310" y="714"/>
                  </a:lnTo>
                  <a:lnTo>
                    <a:pt x="1305" y="714"/>
                  </a:lnTo>
                  <a:lnTo>
                    <a:pt x="1207" y="807"/>
                  </a:lnTo>
                  <a:lnTo>
                    <a:pt x="1196" y="818"/>
                  </a:lnTo>
                  <a:lnTo>
                    <a:pt x="1186" y="833"/>
                  </a:lnTo>
                  <a:lnTo>
                    <a:pt x="1165" y="859"/>
                  </a:lnTo>
                  <a:lnTo>
                    <a:pt x="1145" y="890"/>
                  </a:lnTo>
                  <a:lnTo>
                    <a:pt x="1124" y="916"/>
                  </a:lnTo>
                  <a:lnTo>
                    <a:pt x="1103" y="937"/>
                  </a:lnTo>
                  <a:lnTo>
                    <a:pt x="1082" y="958"/>
                  </a:lnTo>
                  <a:lnTo>
                    <a:pt x="1046" y="994"/>
                  </a:lnTo>
                  <a:lnTo>
                    <a:pt x="1031" y="1009"/>
                  </a:lnTo>
                  <a:lnTo>
                    <a:pt x="1020" y="1020"/>
                  </a:lnTo>
                  <a:lnTo>
                    <a:pt x="1005" y="1030"/>
                  </a:lnTo>
                  <a:lnTo>
                    <a:pt x="984" y="1035"/>
                  </a:lnTo>
                  <a:lnTo>
                    <a:pt x="953" y="1051"/>
                  </a:lnTo>
                  <a:lnTo>
                    <a:pt x="937" y="1061"/>
                  </a:lnTo>
                  <a:lnTo>
                    <a:pt x="922" y="1066"/>
                  </a:lnTo>
                  <a:lnTo>
                    <a:pt x="901" y="1082"/>
                  </a:lnTo>
                  <a:lnTo>
                    <a:pt x="880" y="1092"/>
                  </a:lnTo>
                  <a:lnTo>
                    <a:pt x="844" y="1113"/>
                  </a:lnTo>
                  <a:lnTo>
                    <a:pt x="808" y="1134"/>
                  </a:lnTo>
                  <a:lnTo>
                    <a:pt x="787" y="1144"/>
                  </a:lnTo>
                  <a:lnTo>
                    <a:pt x="761" y="1149"/>
                  </a:lnTo>
                  <a:lnTo>
                    <a:pt x="751" y="1159"/>
                  </a:lnTo>
                  <a:lnTo>
                    <a:pt x="736" y="1170"/>
                  </a:lnTo>
                  <a:lnTo>
                    <a:pt x="730" y="1170"/>
                  </a:lnTo>
                  <a:lnTo>
                    <a:pt x="725" y="1175"/>
                  </a:lnTo>
                  <a:lnTo>
                    <a:pt x="704" y="1180"/>
                  </a:lnTo>
                  <a:lnTo>
                    <a:pt x="699" y="1180"/>
                  </a:lnTo>
                  <a:lnTo>
                    <a:pt x="694" y="1185"/>
                  </a:lnTo>
                  <a:lnTo>
                    <a:pt x="689" y="1185"/>
                  </a:lnTo>
                  <a:lnTo>
                    <a:pt x="689" y="1185"/>
                  </a:lnTo>
                  <a:lnTo>
                    <a:pt x="627" y="1180"/>
                  </a:lnTo>
                  <a:lnTo>
                    <a:pt x="591" y="1180"/>
                  </a:lnTo>
                  <a:lnTo>
                    <a:pt x="559" y="1175"/>
                  </a:lnTo>
                  <a:lnTo>
                    <a:pt x="539" y="1170"/>
                  </a:lnTo>
                  <a:lnTo>
                    <a:pt x="513" y="1165"/>
                  </a:lnTo>
                  <a:lnTo>
                    <a:pt x="492" y="1149"/>
                  </a:lnTo>
                  <a:lnTo>
                    <a:pt x="471" y="1139"/>
                  </a:lnTo>
                  <a:lnTo>
                    <a:pt x="446" y="1123"/>
                  </a:lnTo>
                  <a:lnTo>
                    <a:pt x="425" y="1108"/>
                  </a:lnTo>
                  <a:lnTo>
                    <a:pt x="404" y="1092"/>
                  </a:lnTo>
                  <a:lnTo>
                    <a:pt x="383" y="1077"/>
                  </a:lnTo>
                  <a:lnTo>
                    <a:pt x="368" y="1061"/>
                  </a:lnTo>
                  <a:lnTo>
                    <a:pt x="347" y="1046"/>
                  </a:lnTo>
                  <a:lnTo>
                    <a:pt x="332" y="1025"/>
                  </a:lnTo>
                  <a:lnTo>
                    <a:pt x="327" y="1014"/>
                  </a:lnTo>
                  <a:lnTo>
                    <a:pt x="321" y="1004"/>
                  </a:lnTo>
                  <a:lnTo>
                    <a:pt x="316" y="999"/>
                  </a:lnTo>
                  <a:lnTo>
                    <a:pt x="311" y="989"/>
                  </a:lnTo>
                  <a:lnTo>
                    <a:pt x="306" y="973"/>
                  </a:lnTo>
                  <a:lnTo>
                    <a:pt x="306" y="963"/>
                  </a:lnTo>
                  <a:lnTo>
                    <a:pt x="306" y="958"/>
                  </a:lnTo>
                  <a:lnTo>
                    <a:pt x="301" y="952"/>
                  </a:lnTo>
                  <a:lnTo>
                    <a:pt x="301" y="952"/>
                  </a:lnTo>
                  <a:lnTo>
                    <a:pt x="295" y="890"/>
                  </a:lnTo>
                  <a:lnTo>
                    <a:pt x="290" y="823"/>
                  </a:lnTo>
                  <a:lnTo>
                    <a:pt x="285" y="761"/>
                  </a:lnTo>
                  <a:lnTo>
                    <a:pt x="275" y="699"/>
                  </a:lnTo>
                  <a:lnTo>
                    <a:pt x="275" y="683"/>
                  </a:lnTo>
                  <a:lnTo>
                    <a:pt x="275" y="668"/>
                  </a:lnTo>
                  <a:lnTo>
                    <a:pt x="275" y="642"/>
                  </a:lnTo>
                  <a:lnTo>
                    <a:pt x="275" y="631"/>
                  </a:lnTo>
                  <a:lnTo>
                    <a:pt x="270" y="616"/>
                  </a:lnTo>
                  <a:lnTo>
                    <a:pt x="264" y="605"/>
                  </a:lnTo>
                  <a:lnTo>
                    <a:pt x="259" y="595"/>
                  </a:lnTo>
                  <a:lnTo>
                    <a:pt x="254" y="590"/>
                  </a:lnTo>
                  <a:lnTo>
                    <a:pt x="244" y="580"/>
                  </a:lnTo>
                  <a:lnTo>
                    <a:pt x="228" y="569"/>
                  </a:lnTo>
                  <a:lnTo>
                    <a:pt x="213" y="564"/>
                  </a:lnTo>
                  <a:lnTo>
                    <a:pt x="197" y="559"/>
                  </a:lnTo>
                  <a:lnTo>
                    <a:pt x="176" y="554"/>
                  </a:lnTo>
                  <a:lnTo>
                    <a:pt x="161" y="549"/>
                  </a:lnTo>
                  <a:lnTo>
                    <a:pt x="145" y="543"/>
                  </a:lnTo>
                  <a:lnTo>
                    <a:pt x="125" y="533"/>
                  </a:lnTo>
                  <a:lnTo>
                    <a:pt x="114" y="523"/>
                  </a:lnTo>
                  <a:lnTo>
                    <a:pt x="99" y="517"/>
                  </a:lnTo>
                  <a:lnTo>
                    <a:pt x="94" y="512"/>
                  </a:lnTo>
                  <a:lnTo>
                    <a:pt x="88" y="507"/>
                  </a:lnTo>
                  <a:lnTo>
                    <a:pt x="83" y="507"/>
                  </a:lnTo>
                  <a:lnTo>
                    <a:pt x="78" y="502"/>
                  </a:lnTo>
                  <a:lnTo>
                    <a:pt x="78" y="502"/>
                  </a:lnTo>
                  <a:lnTo>
                    <a:pt x="78" y="502"/>
                  </a:lnTo>
                  <a:lnTo>
                    <a:pt x="78" y="497"/>
                  </a:lnTo>
                  <a:lnTo>
                    <a:pt x="78" y="497"/>
                  </a:lnTo>
                  <a:lnTo>
                    <a:pt x="73" y="497"/>
                  </a:lnTo>
                  <a:lnTo>
                    <a:pt x="73" y="497"/>
                  </a:lnTo>
                  <a:lnTo>
                    <a:pt x="68" y="497"/>
                  </a:lnTo>
                  <a:lnTo>
                    <a:pt x="62" y="492"/>
                  </a:lnTo>
                  <a:lnTo>
                    <a:pt x="52" y="492"/>
                  </a:lnTo>
                  <a:lnTo>
                    <a:pt x="42" y="476"/>
                  </a:lnTo>
                  <a:lnTo>
                    <a:pt x="37" y="471"/>
                  </a:lnTo>
                  <a:lnTo>
                    <a:pt x="31" y="460"/>
                  </a:lnTo>
                  <a:lnTo>
                    <a:pt x="26" y="450"/>
                  </a:lnTo>
                  <a:lnTo>
                    <a:pt x="16" y="429"/>
                  </a:lnTo>
                  <a:lnTo>
                    <a:pt x="11" y="419"/>
                  </a:lnTo>
                  <a:lnTo>
                    <a:pt x="0" y="409"/>
                  </a:lnTo>
                  <a:lnTo>
                    <a:pt x="0" y="398"/>
                  </a:lnTo>
                  <a:lnTo>
                    <a:pt x="0" y="393"/>
                  </a:lnTo>
                  <a:lnTo>
                    <a:pt x="6" y="372"/>
                  </a:lnTo>
                  <a:lnTo>
                    <a:pt x="6" y="352"/>
                  </a:lnTo>
                  <a:lnTo>
                    <a:pt x="11" y="331"/>
                  </a:lnTo>
                  <a:lnTo>
                    <a:pt x="16" y="310"/>
                  </a:lnTo>
                  <a:lnTo>
                    <a:pt x="21" y="305"/>
                  </a:lnTo>
                  <a:lnTo>
                    <a:pt x="21" y="295"/>
                  </a:lnTo>
                  <a:lnTo>
                    <a:pt x="31" y="290"/>
                  </a:lnTo>
                  <a:lnTo>
                    <a:pt x="37" y="284"/>
                  </a:lnTo>
                  <a:lnTo>
                    <a:pt x="42" y="284"/>
                  </a:lnTo>
                  <a:lnTo>
                    <a:pt x="52" y="279"/>
                  </a:lnTo>
                  <a:close/>
                </a:path>
              </a:pathLst>
            </a:custGeom>
            <a:solidFill>
              <a:srgbClr val="80c9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grpSp>
          <p:nvGrpSpPr>
            <p:cNvPr id="125" name=""/>
            <p:cNvGrpSpPr/>
            <p:nvPr/>
          </p:nvGrpSpPr>
          <p:grpSpPr>
            <a:xfrm>
              <a:off x="7683480" y="3075120"/>
              <a:ext cx="41400" cy="25200"/>
              <a:chOff x="7683480" y="3075120"/>
              <a:chExt cx="41400" cy="25200"/>
            </a:xfrm>
          </p:grpSpPr>
          <p:sp>
            <p:nvSpPr>
              <p:cNvPr id="126" name=""/>
              <p:cNvSpPr/>
              <p:nvPr/>
            </p:nvSpPr>
            <p:spPr>
              <a:xfrm>
                <a:off x="7683480" y="3075120"/>
                <a:ext cx="41400" cy="25200"/>
              </a:xfrm>
              <a:custGeom>
                <a:avLst/>
                <a:gdLst/>
                <a:ahLst/>
                <a:rect l="l" t="t" r="r" b="b"/>
                <a:pathLst>
                  <a:path w="26" h="16">
                    <a:moveTo>
                      <a:pt x="0" y="0"/>
                    </a:moveTo>
                    <a:lnTo>
                      <a:pt x="26" y="0"/>
                    </a:lnTo>
                    <a:lnTo>
                      <a:pt x="21" y="11"/>
                    </a:lnTo>
                    <a:lnTo>
                      <a:pt x="0" y="16"/>
                    </a:lnTo>
                    <a:lnTo>
                      <a:pt x="0" y="0"/>
                    </a:lnTo>
                    <a:close/>
                  </a:path>
                </a:pathLst>
              </a:custGeom>
              <a:solidFill>
                <a:srgbClr val="00f008"/>
              </a:solidFill>
              <a:ln w="0">
                <a:noFill/>
              </a:ln>
            </p:spPr>
            <p:style>
              <a:lnRef idx="0"/>
              <a:fillRef idx="0"/>
              <a:effectRef idx="0"/>
              <a:fontRef idx="minor"/>
            </p:style>
            <p:txBody>
              <a:bodyPr lIns="90000" rIns="90000" tIns="-21600" bIns="-21600" anchor="t">
                <a:noAutofit/>
              </a:bodyPr>
              <a:p>
                <a:endParaRPr b="0" lang="en-US" sz="2400" strike="noStrike" u="none">
                  <a:solidFill>
                    <a:srgbClr val="000000"/>
                  </a:solidFill>
                  <a:effectLst/>
                  <a:uFillTx/>
                  <a:latin typeface="Arial Unicode MS"/>
                </a:endParaRPr>
              </a:p>
            </p:txBody>
          </p:sp>
          <p:sp>
            <p:nvSpPr>
              <p:cNvPr id="127" name=""/>
              <p:cNvSpPr/>
              <p:nvPr/>
            </p:nvSpPr>
            <p:spPr>
              <a:xfrm>
                <a:off x="7683480" y="3075120"/>
                <a:ext cx="41400" cy="25200"/>
              </a:xfrm>
              <a:custGeom>
                <a:avLst/>
                <a:gdLst/>
                <a:ahLst/>
                <a:rect l="l" t="t" r="r" b="b"/>
                <a:pathLst>
                  <a:path w="26" h="16">
                    <a:moveTo>
                      <a:pt x="0" y="0"/>
                    </a:moveTo>
                    <a:lnTo>
                      <a:pt x="26" y="0"/>
                    </a:lnTo>
                    <a:lnTo>
                      <a:pt x="21" y="11"/>
                    </a:lnTo>
                    <a:lnTo>
                      <a:pt x="0" y="16"/>
                    </a:lnTo>
                    <a:lnTo>
                      <a:pt x="0" y="0"/>
                    </a:lnTo>
                  </a:path>
                </a:pathLst>
              </a:custGeom>
              <a:noFill/>
              <a:ln cap="rnd" w="7920">
                <a:solidFill>
                  <a:srgbClr val="b2b2b2"/>
                </a:solidFill>
                <a:round/>
              </a:ln>
            </p:spPr>
            <p:style>
              <a:lnRef idx="0"/>
              <a:fillRef idx="0"/>
              <a:effectRef idx="0"/>
              <a:fontRef idx="minor"/>
            </p:style>
            <p:txBody>
              <a:bodyPr lIns="90000" rIns="90000" tIns="-21600" bIns="-21600" anchor="t">
                <a:noAutofit/>
              </a:bodyPr>
              <a:p>
                <a:endParaRPr b="0" lang="en-US" sz="2400" strike="noStrike" u="none">
                  <a:solidFill>
                    <a:srgbClr val="000000"/>
                  </a:solidFill>
                  <a:effectLst/>
                  <a:uFillTx/>
                  <a:latin typeface="Arial Unicode MS"/>
                </a:endParaRPr>
              </a:p>
            </p:txBody>
          </p:sp>
        </p:grpSp>
        <p:grpSp>
          <p:nvGrpSpPr>
            <p:cNvPr id="128" name=""/>
            <p:cNvGrpSpPr/>
            <p:nvPr/>
          </p:nvGrpSpPr>
          <p:grpSpPr>
            <a:xfrm>
              <a:off x="6080040" y="2541600"/>
              <a:ext cx="255600" cy="122400"/>
              <a:chOff x="6080040" y="2541600"/>
              <a:chExt cx="255600" cy="122400"/>
            </a:xfrm>
          </p:grpSpPr>
          <p:sp>
            <p:nvSpPr>
              <p:cNvPr id="129" name=""/>
              <p:cNvSpPr/>
              <p:nvPr/>
            </p:nvSpPr>
            <p:spPr>
              <a:xfrm>
                <a:off x="6080040" y="2541600"/>
                <a:ext cx="255600" cy="122400"/>
              </a:xfrm>
              <a:custGeom>
                <a:avLst/>
                <a:gdLst/>
                <a:ahLst/>
                <a:rect l="l" t="t" r="r" b="b"/>
                <a:pathLst>
                  <a:path w="161" h="77">
                    <a:moveTo>
                      <a:pt x="161" y="20"/>
                    </a:moveTo>
                    <a:lnTo>
                      <a:pt x="150" y="20"/>
                    </a:lnTo>
                    <a:lnTo>
                      <a:pt x="135" y="31"/>
                    </a:lnTo>
                    <a:lnTo>
                      <a:pt x="125" y="10"/>
                    </a:lnTo>
                    <a:lnTo>
                      <a:pt x="88" y="15"/>
                    </a:lnTo>
                    <a:lnTo>
                      <a:pt x="73" y="15"/>
                    </a:lnTo>
                    <a:lnTo>
                      <a:pt x="62" y="0"/>
                    </a:lnTo>
                    <a:lnTo>
                      <a:pt x="42" y="10"/>
                    </a:lnTo>
                    <a:lnTo>
                      <a:pt x="31" y="5"/>
                    </a:lnTo>
                    <a:lnTo>
                      <a:pt x="21" y="10"/>
                    </a:lnTo>
                    <a:lnTo>
                      <a:pt x="0" y="10"/>
                    </a:lnTo>
                    <a:lnTo>
                      <a:pt x="0" y="20"/>
                    </a:lnTo>
                    <a:lnTo>
                      <a:pt x="26" y="41"/>
                    </a:lnTo>
                    <a:lnTo>
                      <a:pt x="57" y="36"/>
                    </a:lnTo>
                    <a:lnTo>
                      <a:pt x="83" y="41"/>
                    </a:lnTo>
                    <a:lnTo>
                      <a:pt x="109" y="57"/>
                    </a:lnTo>
                    <a:lnTo>
                      <a:pt x="125" y="46"/>
                    </a:lnTo>
                    <a:lnTo>
                      <a:pt x="135" y="57"/>
                    </a:lnTo>
                    <a:lnTo>
                      <a:pt x="130" y="77"/>
                    </a:lnTo>
                    <a:lnTo>
                      <a:pt x="140" y="77"/>
                    </a:lnTo>
                    <a:lnTo>
                      <a:pt x="161" y="20"/>
                    </a:lnTo>
                    <a:close/>
                  </a:path>
                </a:pathLst>
              </a:custGeom>
              <a:solidFill>
                <a:srgbClr val="00f008"/>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130" name=""/>
              <p:cNvSpPr/>
              <p:nvPr/>
            </p:nvSpPr>
            <p:spPr>
              <a:xfrm>
                <a:off x="6080040" y="2541600"/>
                <a:ext cx="255600" cy="122400"/>
              </a:xfrm>
              <a:custGeom>
                <a:avLst/>
                <a:gdLst/>
                <a:ahLst/>
                <a:rect l="l" t="t" r="r" b="b"/>
                <a:pathLst>
                  <a:path w="161" h="77">
                    <a:moveTo>
                      <a:pt x="161" y="20"/>
                    </a:moveTo>
                    <a:lnTo>
                      <a:pt x="150" y="20"/>
                    </a:lnTo>
                    <a:lnTo>
                      <a:pt x="135" y="31"/>
                    </a:lnTo>
                    <a:lnTo>
                      <a:pt x="125" y="10"/>
                    </a:lnTo>
                    <a:lnTo>
                      <a:pt x="88" y="15"/>
                    </a:lnTo>
                    <a:lnTo>
                      <a:pt x="73" y="15"/>
                    </a:lnTo>
                    <a:lnTo>
                      <a:pt x="62" y="0"/>
                    </a:lnTo>
                    <a:lnTo>
                      <a:pt x="42" y="10"/>
                    </a:lnTo>
                    <a:lnTo>
                      <a:pt x="31" y="5"/>
                    </a:lnTo>
                    <a:lnTo>
                      <a:pt x="21" y="10"/>
                    </a:lnTo>
                    <a:lnTo>
                      <a:pt x="0" y="10"/>
                    </a:lnTo>
                    <a:lnTo>
                      <a:pt x="0" y="20"/>
                    </a:lnTo>
                    <a:lnTo>
                      <a:pt x="26" y="41"/>
                    </a:lnTo>
                    <a:lnTo>
                      <a:pt x="57" y="36"/>
                    </a:lnTo>
                    <a:lnTo>
                      <a:pt x="83" y="41"/>
                    </a:lnTo>
                    <a:lnTo>
                      <a:pt x="109" y="57"/>
                    </a:lnTo>
                    <a:lnTo>
                      <a:pt x="125" y="46"/>
                    </a:lnTo>
                    <a:lnTo>
                      <a:pt x="135" y="57"/>
                    </a:lnTo>
                    <a:lnTo>
                      <a:pt x="130" y="77"/>
                    </a:lnTo>
                    <a:lnTo>
                      <a:pt x="140" y="77"/>
                    </a:lnTo>
                    <a:lnTo>
                      <a:pt x="161" y="20"/>
                    </a:lnTo>
                  </a:path>
                </a:pathLst>
              </a:custGeom>
              <a:noFill/>
              <a:ln cap="rnd" w="7920">
                <a:solidFill>
                  <a:srgbClr val="b2b2b2"/>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grpSp>
        <p:grpSp>
          <p:nvGrpSpPr>
            <p:cNvPr id="131" name=""/>
            <p:cNvGrpSpPr/>
            <p:nvPr/>
          </p:nvGrpSpPr>
          <p:grpSpPr>
            <a:xfrm>
              <a:off x="7551720" y="3025800"/>
              <a:ext cx="82440" cy="123840"/>
              <a:chOff x="7551720" y="3025800"/>
              <a:chExt cx="82440" cy="123840"/>
            </a:xfrm>
          </p:grpSpPr>
          <p:sp>
            <p:nvSpPr>
              <p:cNvPr id="132" name=""/>
              <p:cNvSpPr/>
              <p:nvPr/>
            </p:nvSpPr>
            <p:spPr>
              <a:xfrm>
                <a:off x="7551720" y="3025800"/>
                <a:ext cx="82440" cy="123840"/>
              </a:xfrm>
              <a:custGeom>
                <a:avLst/>
                <a:gdLst/>
                <a:ahLst/>
                <a:rect l="l" t="t" r="r" b="b"/>
                <a:pathLst>
                  <a:path w="52" h="78">
                    <a:moveTo>
                      <a:pt x="26" y="0"/>
                    </a:moveTo>
                    <a:lnTo>
                      <a:pt x="10" y="5"/>
                    </a:lnTo>
                    <a:lnTo>
                      <a:pt x="0" y="5"/>
                    </a:lnTo>
                    <a:lnTo>
                      <a:pt x="5" y="52"/>
                    </a:lnTo>
                    <a:lnTo>
                      <a:pt x="10" y="78"/>
                    </a:lnTo>
                    <a:lnTo>
                      <a:pt x="47" y="67"/>
                    </a:lnTo>
                    <a:lnTo>
                      <a:pt x="52" y="42"/>
                    </a:lnTo>
                    <a:lnTo>
                      <a:pt x="52" y="21"/>
                    </a:lnTo>
                    <a:lnTo>
                      <a:pt x="36" y="21"/>
                    </a:lnTo>
                    <a:lnTo>
                      <a:pt x="26" y="0"/>
                    </a:lnTo>
                    <a:close/>
                  </a:path>
                </a:pathLst>
              </a:custGeom>
              <a:solidFill>
                <a:srgbClr val="00f008"/>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133" name=""/>
              <p:cNvSpPr/>
              <p:nvPr/>
            </p:nvSpPr>
            <p:spPr>
              <a:xfrm>
                <a:off x="7551720" y="3025800"/>
                <a:ext cx="82440" cy="123840"/>
              </a:xfrm>
              <a:custGeom>
                <a:avLst/>
                <a:gdLst/>
                <a:ahLst/>
                <a:rect l="l" t="t" r="r" b="b"/>
                <a:pathLst>
                  <a:path w="52" h="78">
                    <a:moveTo>
                      <a:pt x="26" y="0"/>
                    </a:moveTo>
                    <a:lnTo>
                      <a:pt x="10" y="5"/>
                    </a:lnTo>
                    <a:lnTo>
                      <a:pt x="0" y="5"/>
                    </a:lnTo>
                    <a:lnTo>
                      <a:pt x="5" y="52"/>
                    </a:lnTo>
                    <a:lnTo>
                      <a:pt x="10" y="78"/>
                    </a:lnTo>
                    <a:lnTo>
                      <a:pt x="47" y="67"/>
                    </a:lnTo>
                    <a:lnTo>
                      <a:pt x="52" y="42"/>
                    </a:lnTo>
                    <a:lnTo>
                      <a:pt x="52" y="21"/>
                    </a:lnTo>
                    <a:lnTo>
                      <a:pt x="36" y="21"/>
                    </a:lnTo>
                    <a:lnTo>
                      <a:pt x="26" y="0"/>
                    </a:lnTo>
                  </a:path>
                </a:pathLst>
              </a:custGeom>
              <a:noFill/>
              <a:ln cap="rnd" w="7920">
                <a:solidFill>
                  <a:srgbClr val="b2b2b2"/>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grpSp>
        <p:grpSp>
          <p:nvGrpSpPr>
            <p:cNvPr id="134" name=""/>
            <p:cNvGrpSpPr/>
            <p:nvPr/>
          </p:nvGrpSpPr>
          <p:grpSpPr>
            <a:xfrm>
              <a:off x="5489640" y="2262240"/>
              <a:ext cx="98280" cy="81000"/>
              <a:chOff x="5489640" y="2262240"/>
              <a:chExt cx="98280" cy="81000"/>
            </a:xfrm>
          </p:grpSpPr>
          <p:sp>
            <p:nvSpPr>
              <p:cNvPr id="135" name=""/>
              <p:cNvSpPr/>
              <p:nvPr/>
            </p:nvSpPr>
            <p:spPr>
              <a:xfrm>
                <a:off x="5489640" y="2262240"/>
                <a:ext cx="98280" cy="81000"/>
              </a:xfrm>
              <a:custGeom>
                <a:avLst/>
                <a:gdLst/>
                <a:ahLst/>
                <a:rect l="l" t="t" r="r" b="b"/>
                <a:pathLst>
                  <a:path w="62" h="51">
                    <a:moveTo>
                      <a:pt x="62" y="0"/>
                    </a:moveTo>
                    <a:lnTo>
                      <a:pt x="36" y="5"/>
                    </a:lnTo>
                    <a:lnTo>
                      <a:pt x="20" y="20"/>
                    </a:lnTo>
                    <a:lnTo>
                      <a:pt x="5" y="31"/>
                    </a:lnTo>
                    <a:lnTo>
                      <a:pt x="0" y="51"/>
                    </a:lnTo>
                    <a:lnTo>
                      <a:pt x="36" y="36"/>
                    </a:lnTo>
                    <a:lnTo>
                      <a:pt x="46" y="20"/>
                    </a:lnTo>
                    <a:lnTo>
                      <a:pt x="56" y="15"/>
                    </a:lnTo>
                    <a:lnTo>
                      <a:pt x="62" y="0"/>
                    </a:lnTo>
                    <a:close/>
                  </a:path>
                </a:pathLst>
              </a:custGeom>
              <a:solidFill>
                <a:srgbClr val="00f008"/>
              </a:solidFill>
              <a:ln w="0">
                <a:noFill/>
              </a:ln>
            </p:spPr>
            <p:style>
              <a:lnRef idx="0"/>
              <a:fillRef idx="0"/>
              <a:effectRef idx="0"/>
              <a:fontRef idx="minor"/>
            </p:style>
            <p:txBody>
              <a:bodyPr lIns="90000" rIns="90000" tIns="34200" bIns="34200" anchor="t">
                <a:noAutofit/>
              </a:bodyPr>
              <a:p>
                <a:endParaRPr b="0" lang="en-US" sz="2400" strike="noStrike" u="none">
                  <a:solidFill>
                    <a:srgbClr val="000000"/>
                  </a:solidFill>
                  <a:effectLst/>
                  <a:uFillTx/>
                  <a:latin typeface="Arial Unicode MS"/>
                </a:endParaRPr>
              </a:p>
            </p:txBody>
          </p:sp>
          <p:sp>
            <p:nvSpPr>
              <p:cNvPr id="136" name=""/>
              <p:cNvSpPr/>
              <p:nvPr/>
            </p:nvSpPr>
            <p:spPr>
              <a:xfrm>
                <a:off x="5489640" y="2262240"/>
                <a:ext cx="98280" cy="81000"/>
              </a:xfrm>
              <a:custGeom>
                <a:avLst/>
                <a:gdLst/>
                <a:ahLst/>
                <a:rect l="l" t="t" r="r" b="b"/>
                <a:pathLst>
                  <a:path w="62" h="51">
                    <a:moveTo>
                      <a:pt x="62" y="0"/>
                    </a:moveTo>
                    <a:lnTo>
                      <a:pt x="36" y="5"/>
                    </a:lnTo>
                    <a:lnTo>
                      <a:pt x="20" y="20"/>
                    </a:lnTo>
                    <a:lnTo>
                      <a:pt x="5" y="31"/>
                    </a:lnTo>
                    <a:lnTo>
                      <a:pt x="0" y="51"/>
                    </a:lnTo>
                    <a:lnTo>
                      <a:pt x="36" y="36"/>
                    </a:lnTo>
                    <a:lnTo>
                      <a:pt x="46" y="20"/>
                    </a:lnTo>
                    <a:lnTo>
                      <a:pt x="56" y="15"/>
                    </a:lnTo>
                    <a:lnTo>
                      <a:pt x="62" y="0"/>
                    </a:lnTo>
                  </a:path>
                </a:pathLst>
              </a:custGeom>
              <a:noFill/>
              <a:ln cap="rnd" w="7920">
                <a:solidFill>
                  <a:srgbClr val="b2b2b2"/>
                </a:solidFill>
                <a:round/>
              </a:ln>
            </p:spPr>
            <p:style>
              <a:lnRef idx="0"/>
              <a:fillRef idx="0"/>
              <a:effectRef idx="0"/>
              <a:fontRef idx="minor"/>
            </p:style>
            <p:txBody>
              <a:bodyPr lIns="90000" rIns="90000" tIns="34200" bIns="34200" anchor="t">
                <a:noAutofit/>
              </a:bodyPr>
              <a:p>
                <a:endParaRPr b="0" lang="en-US" sz="2400" strike="noStrike" u="none">
                  <a:solidFill>
                    <a:srgbClr val="000000"/>
                  </a:solidFill>
                  <a:effectLst/>
                  <a:uFillTx/>
                  <a:latin typeface="Arial Unicode MS"/>
                </a:endParaRPr>
              </a:p>
            </p:txBody>
          </p:sp>
        </p:grpSp>
        <p:grpSp>
          <p:nvGrpSpPr>
            <p:cNvPr id="137" name=""/>
            <p:cNvGrpSpPr/>
            <p:nvPr/>
          </p:nvGrpSpPr>
          <p:grpSpPr>
            <a:xfrm>
              <a:off x="5834160" y="2303640"/>
              <a:ext cx="74520" cy="15840"/>
              <a:chOff x="5834160" y="2303640"/>
              <a:chExt cx="74520" cy="15840"/>
            </a:xfrm>
          </p:grpSpPr>
          <p:sp>
            <p:nvSpPr>
              <p:cNvPr id="138" name=""/>
              <p:cNvSpPr/>
              <p:nvPr/>
            </p:nvSpPr>
            <p:spPr>
              <a:xfrm>
                <a:off x="5834160" y="2303640"/>
                <a:ext cx="74520" cy="15840"/>
              </a:xfrm>
              <a:custGeom>
                <a:avLst/>
                <a:gdLst/>
                <a:ahLst/>
                <a:rect l="l" t="t" r="r" b="b"/>
                <a:pathLst>
                  <a:path w="47" h="10">
                    <a:moveTo>
                      <a:pt x="10" y="0"/>
                    </a:moveTo>
                    <a:lnTo>
                      <a:pt x="0" y="10"/>
                    </a:lnTo>
                    <a:lnTo>
                      <a:pt x="5" y="10"/>
                    </a:lnTo>
                    <a:lnTo>
                      <a:pt x="36" y="10"/>
                    </a:lnTo>
                    <a:lnTo>
                      <a:pt x="47" y="10"/>
                    </a:lnTo>
                    <a:lnTo>
                      <a:pt x="47" y="0"/>
                    </a:lnTo>
                    <a:lnTo>
                      <a:pt x="10" y="0"/>
                    </a:lnTo>
                    <a:close/>
                  </a:path>
                </a:pathLst>
              </a:custGeom>
              <a:solidFill>
                <a:srgbClr val="00f008"/>
              </a:solidFill>
              <a:ln w="0">
                <a:noFill/>
              </a:ln>
            </p:spPr>
            <p:style>
              <a:lnRef idx="0"/>
              <a:fillRef idx="0"/>
              <a:effectRef idx="0"/>
              <a:fontRef idx="minor"/>
            </p:style>
            <p:txBody>
              <a:bodyPr lIns="90000" rIns="90000" tIns="-30960" bIns="-30960" anchor="t">
                <a:noAutofit/>
              </a:bodyPr>
              <a:p>
                <a:endParaRPr b="0" lang="en-US" sz="2400" strike="noStrike" u="none">
                  <a:solidFill>
                    <a:srgbClr val="000000"/>
                  </a:solidFill>
                  <a:effectLst/>
                  <a:uFillTx/>
                  <a:latin typeface="Arial Unicode MS"/>
                </a:endParaRPr>
              </a:p>
            </p:txBody>
          </p:sp>
          <p:sp>
            <p:nvSpPr>
              <p:cNvPr id="139" name=""/>
              <p:cNvSpPr/>
              <p:nvPr/>
            </p:nvSpPr>
            <p:spPr>
              <a:xfrm>
                <a:off x="5834160" y="2303640"/>
                <a:ext cx="74520" cy="15840"/>
              </a:xfrm>
              <a:custGeom>
                <a:avLst/>
                <a:gdLst/>
                <a:ahLst/>
                <a:rect l="l" t="t" r="r" b="b"/>
                <a:pathLst>
                  <a:path w="47" h="10">
                    <a:moveTo>
                      <a:pt x="10" y="0"/>
                    </a:moveTo>
                    <a:lnTo>
                      <a:pt x="0" y="10"/>
                    </a:lnTo>
                    <a:lnTo>
                      <a:pt x="5" y="10"/>
                    </a:lnTo>
                    <a:lnTo>
                      <a:pt x="36" y="10"/>
                    </a:lnTo>
                    <a:lnTo>
                      <a:pt x="47" y="10"/>
                    </a:lnTo>
                    <a:lnTo>
                      <a:pt x="47" y="0"/>
                    </a:lnTo>
                    <a:lnTo>
                      <a:pt x="10" y="0"/>
                    </a:lnTo>
                  </a:path>
                </a:pathLst>
              </a:custGeom>
              <a:noFill/>
              <a:ln cap="rnd" w="7920">
                <a:solidFill>
                  <a:srgbClr val="b2b2b2"/>
                </a:solidFill>
                <a:round/>
              </a:ln>
            </p:spPr>
            <p:style>
              <a:lnRef idx="0"/>
              <a:fillRef idx="0"/>
              <a:effectRef idx="0"/>
              <a:fontRef idx="minor"/>
            </p:style>
            <p:txBody>
              <a:bodyPr lIns="90000" rIns="90000" tIns="-30960" bIns="-30960" anchor="t">
                <a:noAutofit/>
              </a:bodyPr>
              <a:p>
                <a:endParaRPr b="0" lang="en-US" sz="2400" strike="noStrike" u="none">
                  <a:solidFill>
                    <a:srgbClr val="000000"/>
                  </a:solidFill>
                  <a:effectLst/>
                  <a:uFillTx/>
                  <a:latin typeface="Arial Unicode MS"/>
                </a:endParaRPr>
              </a:p>
            </p:txBody>
          </p:sp>
        </p:grpSp>
        <p:grpSp>
          <p:nvGrpSpPr>
            <p:cNvPr id="140" name=""/>
            <p:cNvGrpSpPr/>
            <p:nvPr/>
          </p:nvGrpSpPr>
          <p:grpSpPr>
            <a:xfrm>
              <a:off x="7197840" y="3462480"/>
              <a:ext cx="139680" cy="212760"/>
              <a:chOff x="7197840" y="3462480"/>
              <a:chExt cx="139680" cy="212760"/>
            </a:xfrm>
          </p:grpSpPr>
          <p:sp>
            <p:nvSpPr>
              <p:cNvPr id="141" name=""/>
              <p:cNvSpPr/>
              <p:nvPr/>
            </p:nvSpPr>
            <p:spPr>
              <a:xfrm>
                <a:off x="7197840" y="3462480"/>
                <a:ext cx="139680" cy="212760"/>
              </a:xfrm>
              <a:custGeom>
                <a:avLst/>
                <a:gdLst/>
                <a:ahLst/>
                <a:rect l="l" t="t" r="r" b="b"/>
                <a:pathLst>
                  <a:path w="88" h="134">
                    <a:moveTo>
                      <a:pt x="21" y="0"/>
                    </a:moveTo>
                    <a:lnTo>
                      <a:pt x="31" y="41"/>
                    </a:lnTo>
                    <a:lnTo>
                      <a:pt x="42" y="41"/>
                    </a:lnTo>
                    <a:lnTo>
                      <a:pt x="52" y="62"/>
                    </a:lnTo>
                    <a:lnTo>
                      <a:pt x="57" y="77"/>
                    </a:lnTo>
                    <a:lnTo>
                      <a:pt x="73" y="82"/>
                    </a:lnTo>
                    <a:lnTo>
                      <a:pt x="88" y="93"/>
                    </a:lnTo>
                    <a:lnTo>
                      <a:pt x="88" y="124"/>
                    </a:lnTo>
                    <a:lnTo>
                      <a:pt x="83" y="134"/>
                    </a:lnTo>
                    <a:lnTo>
                      <a:pt x="37" y="134"/>
                    </a:lnTo>
                    <a:lnTo>
                      <a:pt x="0" y="10"/>
                    </a:lnTo>
                    <a:lnTo>
                      <a:pt x="21" y="0"/>
                    </a:lnTo>
                    <a:close/>
                  </a:path>
                </a:pathLst>
              </a:custGeom>
              <a:solidFill>
                <a:srgbClr val="00f008"/>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142" name=""/>
              <p:cNvSpPr/>
              <p:nvPr/>
            </p:nvSpPr>
            <p:spPr>
              <a:xfrm>
                <a:off x="7197840" y="3462480"/>
                <a:ext cx="139680" cy="212760"/>
              </a:xfrm>
              <a:custGeom>
                <a:avLst/>
                <a:gdLst/>
                <a:ahLst/>
                <a:rect l="l" t="t" r="r" b="b"/>
                <a:pathLst>
                  <a:path w="88" h="134">
                    <a:moveTo>
                      <a:pt x="21" y="0"/>
                    </a:moveTo>
                    <a:lnTo>
                      <a:pt x="31" y="41"/>
                    </a:lnTo>
                    <a:lnTo>
                      <a:pt x="42" y="41"/>
                    </a:lnTo>
                    <a:lnTo>
                      <a:pt x="52" y="62"/>
                    </a:lnTo>
                    <a:lnTo>
                      <a:pt x="57" y="77"/>
                    </a:lnTo>
                    <a:lnTo>
                      <a:pt x="73" y="82"/>
                    </a:lnTo>
                    <a:lnTo>
                      <a:pt x="88" y="93"/>
                    </a:lnTo>
                    <a:lnTo>
                      <a:pt x="88" y="124"/>
                    </a:lnTo>
                    <a:lnTo>
                      <a:pt x="83" y="134"/>
                    </a:lnTo>
                    <a:lnTo>
                      <a:pt x="37" y="134"/>
                    </a:lnTo>
                    <a:lnTo>
                      <a:pt x="0" y="10"/>
                    </a:lnTo>
                    <a:lnTo>
                      <a:pt x="21" y="0"/>
                    </a:lnTo>
                  </a:path>
                </a:pathLst>
              </a:custGeom>
              <a:noFill/>
              <a:ln cap="rnd" w="7920">
                <a:solidFill>
                  <a:srgbClr val="b2b2b2"/>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grpSp>
        <p:grpSp>
          <p:nvGrpSpPr>
            <p:cNvPr id="143" name=""/>
            <p:cNvGrpSpPr/>
            <p:nvPr/>
          </p:nvGrpSpPr>
          <p:grpSpPr>
            <a:xfrm>
              <a:off x="6754680" y="3486240"/>
              <a:ext cx="582840" cy="295200"/>
              <a:chOff x="6754680" y="3486240"/>
              <a:chExt cx="582840" cy="295200"/>
            </a:xfrm>
          </p:grpSpPr>
          <p:sp>
            <p:nvSpPr>
              <p:cNvPr id="144" name=""/>
              <p:cNvSpPr/>
              <p:nvPr/>
            </p:nvSpPr>
            <p:spPr>
              <a:xfrm>
                <a:off x="6754680" y="3486240"/>
                <a:ext cx="582840" cy="295200"/>
              </a:xfrm>
              <a:custGeom>
                <a:avLst/>
                <a:gdLst/>
                <a:ahLst/>
                <a:rect l="l" t="t" r="r" b="b"/>
                <a:pathLst>
                  <a:path w="367" h="186">
                    <a:moveTo>
                      <a:pt x="362" y="119"/>
                    </a:moveTo>
                    <a:lnTo>
                      <a:pt x="367" y="145"/>
                    </a:lnTo>
                    <a:lnTo>
                      <a:pt x="362" y="145"/>
                    </a:lnTo>
                    <a:lnTo>
                      <a:pt x="362" y="150"/>
                    </a:lnTo>
                    <a:lnTo>
                      <a:pt x="352" y="161"/>
                    </a:lnTo>
                    <a:lnTo>
                      <a:pt x="352" y="171"/>
                    </a:lnTo>
                    <a:lnTo>
                      <a:pt x="316" y="181"/>
                    </a:lnTo>
                    <a:lnTo>
                      <a:pt x="305" y="161"/>
                    </a:lnTo>
                    <a:lnTo>
                      <a:pt x="295" y="161"/>
                    </a:lnTo>
                    <a:lnTo>
                      <a:pt x="279" y="124"/>
                    </a:lnTo>
                    <a:lnTo>
                      <a:pt x="290" y="104"/>
                    </a:lnTo>
                    <a:lnTo>
                      <a:pt x="279" y="104"/>
                    </a:lnTo>
                    <a:lnTo>
                      <a:pt x="264" y="83"/>
                    </a:lnTo>
                    <a:lnTo>
                      <a:pt x="274" y="62"/>
                    </a:lnTo>
                    <a:lnTo>
                      <a:pt x="269" y="62"/>
                    </a:lnTo>
                    <a:lnTo>
                      <a:pt x="264" y="41"/>
                    </a:lnTo>
                    <a:lnTo>
                      <a:pt x="274" y="16"/>
                    </a:lnTo>
                    <a:lnTo>
                      <a:pt x="253" y="21"/>
                    </a:lnTo>
                    <a:lnTo>
                      <a:pt x="253" y="41"/>
                    </a:lnTo>
                    <a:lnTo>
                      <a:pt x="238" y="57"/>
                    </a:lnTo>
                    <a:lnTo>
                      <a:pt x="248" y="73"/>
                    </a:lnTo>
                    <a:lnTo>
                      <a:pt x="243" y="88"/>
                    </a:lnTo>
                    <a:lnTo>
                      <a:pt x="253" y="93"/>
                    </a:lnTo>
                    <a:lnTo>
                      <a:pt x="243" y="109"/>
                    </a:lnTo>
                    <a:lnTo>
                      <a:pt x="253" y="130"/>
                    </a:lnTo>
                    <a:lnTo>
                      <a:pt x="253" y="161"/>
                    </a:lnTo>
                    <a:lnTo>
                      <a:pt x="269" y="171"/>
                    </a:lnTo>
                    <a:lnTo>
                      <a:pt x="264" y="186"/>
                    </a:lnTo>
                    <a:lnTo>
                      <a:pt x="253" y="176"/>
                    </a:lnTo>
                    <a:lnTo>
                      <a:pt x="233" y="181"/>
                    </a:lnTo>
                    <a:lnTo>
                      <a:pt x="228" y="171"/>
                    </a:lnTo>
                    <a:lnTo>
                      <a:pt x="202" y="171"/>
                    </a:lnTo>
                    <a:lnTo>
                      <a:pt x="197" y="145"/>
                    </a:lnTo>
                    <a:lnTo>
                      <a:pt x="197" y="130"/>
                    </a:lnTo>
                    <a:lnTo>
                      <a:pt x="212" y="109"/>
                    </a:lnTo>
                    <a:lnTo>
                      <a:pt x="207" y="93"/>
                    </a:lnTo>
                    <a:lnTo>
                      <a:pt x="165" y="88"/>
                    </a:lnTo>
                    <a:lnTo>
                      <a:pt x="160" y="67"/>
                    </a:lnTo>
                    <a:lnTo>
                      <a:pt x="145" y="73"/>
                    </a:lnTo>
                    <a:lnTo>
                      <a:pt x="140" y="88"/>
                    </a:lnTo>
                    <a:lnTo>
                      <a:pt x="119" y="93"/>
                    </a:lnTo>
                    <a:lnTo>
                      <a:pt x="98" y="78"/>
                    </a:lnTo>
                    <a:lnTo>
                      <a:pt x="93" y="57"/>
                    </a:lnTo>
                    <a:lnTo>
                      <a:pt x="67" y="67"/>
                    </a:lnTo>
                    <a:lnTo>
                      <a:pt x="41" y="62"/>
                    </a:lnTo>
                    <a:lnTo>
                      <a:pt x="41" y="83"/>
                    </a:lnTo>
                    <a:lnTo>
                      <a:pt x="5" y="104"/>
                    </a:lnTo>
                    <a:lnTo>
                      <a:pt x="0" y="52"/>
                    </a:lnTo>
                    <a:lnTo>
                      <a:pt x="279" y="0"/>
                    </a:lnTo>
                    <a:lnTo>
                      <a:pt x="316" y="119"/>
                    </a:lnTo>
                    <a:lnTo>
                      <a:pt x="362" y="119"/>
                    </a:lnTo>
                    <a:close/>
                  </a:path>
                </a:pathLst>
              </a:custGeom>
              <a:solidFill>
                <a:srgbClr val="00f008"/>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145" name=""/>
              <p:cNvSpPr/>
              <p:nvPr/>
            </p:nvSpPr>
            <p:spPr>
              <a:xfrm>
                <a:off x="6754680" y="3486240"/>
                <a:ext cx="582840" cy="295200"/>
              </a:xfrm>
              <a:custGeom>
                <a:avLst/>
                <a:gdLst/>
                <a:ahLst/>
                <a:rect l="l" t="t" r="r" b="b"/>
                <a:pathLst>
                  <a:path w="367" h="186">
                    <a:moveTo>
                      <a:pt x="362" y="119"/>
                    </a:moveTo>
                    <a:lnTo>
                      <a:pt x="367" y="145"/>
                    </a:lnTo>
                    <a:lnTo>
                      <a:pt x="362" y="145"/>
                    </a:lnTo>
                    <a:lnTo>
                      <a:pt x="362" y="150"/>
                    </a:lnTo>
                    <a:lnTo>
                      <a:pt x="352" y="161"/>
                    </a:lnTo>
                    <a:lnTo>
                      <a:pt x="352" y="171"/>
                    </a:lnTo>
                    <a:lnTo>
                      <a:pt x="316" y="181"/>
                    </a:lnTo>
                    <a:lnTo>
                      <a:pt x="305" y="161"/>
                    </a:lnTo>
                    <a:lnTo>
                      <a:pt x="295" y="161"/>
                    </a:lnTo>
                    <a:lnTo>
                      <a:pt x="279" y="124"/>
                    </a:lnTo>
                    <a:lnTo>
                      <a:pt x="290" y="104"/>
                    </a:lnTo>
                    <a:lnTo>
                      <a:pt x="279" y="104"/>
                    </a:lnTo>
                    <a:lnTo>
                      <a:pt x="264" y="83"/>
                    </a:lnTo>
                    <a:lnTo>
                      <a:pt x="274" y="62"/>
                    </a:lnTo>
                    <a:lnTo>
                      <a:pt x="269" y="62"/>
                    </a:lnTo>
                    <a:lnTo>
                      <a:pt x="264" y="41"/>
                    </a:lnTo>
                    <a:lnTo>
                      <a:pt x="274" y="16"/>
                    </a:lnTo>
                    <a:lnTo>
                      <a:pt x="253" y="21"/>
                    </a:lnTo>
                    <a:lnTo>
                      <a:pt x="253" y="41"/>
                    </a:lnTo>
                    <a:lnTo>
                      <a:pt x="238" y="57"/>
                    </a:lnTo>
                    <a:lnTo>
                      <a:pt x="248" y="73"/>
                    </a:lnTo>
                    <a:lnTo>
                      <a:pt x="243" y="88"/>
                    </a:lnTo>
                    <a:lnTo>
                      <a:pt x="253" y="93"/>
                    </a:lnTo>
                    <a:lnTo>
                      <a:pt x="243" y="109"/>
                    </a:lnTo>
                    <a:lnTo>
                      <a:pt x="253" y="130"/>
                    </a:lnTo>
                    <a:lnTo>
                      <a:pt x="253" y="161"/>
                    </a:lnTo>
                    <a:lnTo>
                      <a:pt x="269" y="171"/>
                    </a:lnTo>
                    <a:lnTo>
                      <a:pt x="264" y="186"/>
                    </a:lnTo>
                    <a:lnTo>
                      <a:pt x="253" y="176"/>
                    </a:lnTo>
                    <a:lnTo>
                      <a:pt x="233" y="181"/>
                    </a:lnTo>
                    <a:lnTo>
                      <a:pt x="228" y="171"/>
                    </a:lnTo>
                    <a:lnTo>
                      <a:pt x="202" y="171"/>
                    </a:lnTo>
                    <a:lnTo>
                      <a:pt x="197" y="145"/>
                    </a:lnTo>
                    <a:lnTo>
                      <a:pt x="197" y="130"/>
                    </a:lnTo>
                    <a:lnTo>
                      <a:pt x="212" y="109"/>
                    </a:lnTo>
                    <a:lnTo>
                      <a:pt x="207" y="93"/>
                    </a:lnTo>
                    <a:lnTo>
                      <a:pt x="165" y="88"/>
                    </a:lnTo>
                    <a:lnTo>
                      <a:pt x="160" y="67"/>
                    </a:lnTo>
                    <a:lnTo>
                      <a:pt x="145" y="73"/>
                    </a:lnTo>
                    <a:lnTo>
                      <a:pt x="140" y="88"/>
                    </a:lnTo>
                    <a:lnTo>
                      <a:pt x="119" y="93"/>
                    </a:lnTo>
                    <a:lnTo>
                      <a:pt x="98" y="78"/>
                    </a:lnTo>
                    <a:lnTo>
                      <a:pt x="93" y="57"/>
                    </a:lnTo>
                    <a:lnTo>
                      <a:pt x="67" y="67"/>
                    </a:lnTo>
                    <a:lnTo>
                      <a:pt x="41" y="62"/>
                    </a:lnTo>
                    <a:lnTo>
                      <a:pt x="41" y="83"/>
                    </a:lnTo>
                    <a:lnTo>
                      <a:pt x="5" y="104"/>
                    </a:lnTo>
                    <a:lnTo>
                      <a:pt x="0" y="52"/>
                    </a:lnTo>
                    <a:lnTo>
                      <a:pt x="279" y="0"/>
                    </a:lnTo>
                    <a:lnTo>
                      <a:pt x="316" y="119"/>
                    </a:lnTo>
                    <a:lnTo>
                      <a:pt x="362" y="119"/>
                    </a:lnTo>
                  </a:path>
                </a:pathLst>
              </a:custGeom>
              <a:noFill/>
              <a:ln cap="rnd" w="7920">
                <a:solidFill>
                  <a:srgbClr val="b2b2b2"/>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grpSp>
        <p:grpSp>
          <p:nvGrpSpPr>
            <p:cNvPr id="146" name=""/>
            <p:cNvGrpSpPr/>
            <p:nvPr/>
          </p:nvGrpSpPr>
          <p:grpSpPr>
            <a:xfrm>
              <a:off x="7477200" y="3116160"/>
              <a:ext cx="156960" cy="131760"/>
              <a:chOff x="7477200" y="3116160"/>
              <a:chExt cx="156960" cy="131760"/>
            </a:xfrm>
          </p:grpSpPr>
          <p:sp>
            <p:nvSpPr>
              <p:cNvPr id="147" name=""/>
              <p:cNvSpPr/>
              <p:nvPr/>
            </p:nvSpPr>
            <p:spPr>
              <a:xfrm>
                <a:off x="7477200" y="3116160"/>
                <a:ext cx="156960" cy="131760"/>
              </a:xfrm>
              <a:custGeom>
                <a:avLst/>
                <a:gdLst/>
                <a:ahLst/>
                <a:rect l="l" t="t" r="r" b="b"/>
                <a:pathLst>
                  <a:path w="99" h="83">
                    <a:moveTo>
                      <a:pt x="37" y="21"/>
                    </a:moveTo>
                    <a:lnTo>
                      <a:pt x="57" y="21"/>
                    </a:lnTo>
                    <a:lnTo>
                      <a:pt x="73" y="21"/>
                    </a:lnTo>
                    <a:lnTo>
                      <a:pt x="83" y="5"/>
                    </a:lnTo>
                    <a:lnTo>
                      <a:pt x="99" y="0"/>
                    </a:lnTo>
                    <a:lnTo>
                      <a:pt x="99" y="21"/>
                    </a:lnTo>
                    <a:lnTo>
                      <a:pt x="83" y="31"/>
                    </a:lnTo>
                    <a:lnTo>
                      <a:pt x="73" y="47"/>
                    </a:lnTo>
                    <a:lnTo>
                      <a:pt x="73" y="62"/>
                    </a:lnTo>
                    <a:lnTo>
                      <a:pt x="63" y="62"/>
                    </a:lnTo>
                    <a:lnTo>
                      <a:pt x="42" y="73"/>
                    </a:lnTo>
                    <a:lnTo>
                      <a:pt x="6" y="83"/>
                    </a:lnTo>
                    <a:lnTo>
                      <a:pt x="0" y="42"/>
                    </a:lnTo>
                    <a:lnTo>
                      <a:pt x="31" y="42"/>
                    </a:lnTo>
                    <a:lnTo>
                      <a:pt x="37" y="21"/>
                    </a:lnTo>
                    <a:close/>
                  </a:path>
                </a:pathLst>
              </a:custGeom>
              <a:solidFill>
                <a:srgbClr val="00f008"/>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148" name=""/>
              <p:cNvSpPr/>
              <p:nvPr/>
            </p:nvSpPr>
            <p:spPr>
              <a:xfrm>
                <a:off x="7477200" y="3116160"/>
                <a:ext cx="156960" cy="131760"/>
              </a:xfrm>
              <a:custGeom>
                <a:avLst/>
                <a:gdLst/>
                <a:ahLst/>
                <a:rect l="l" t="t" r="r" b="b"/>
                <a:pathLst>
                  <a:path w="99" h="83">
                    <a:moveTo>
                      <a:pt x="37" y="21"/>
                    </a:moveTo>
                    <a:lnTo>
                      <a:pt x="57" y="21"/>
                    </a:lnTo>
                    <a:lnTo>
                      <a:pt x="73" y="21"/>
                    </a:lnTo>
                    <a:lnTo>
                      <a:pt x="83" y="5"/>
                    </a:lnTo>
                    <a:lnTo>
                      <a:pt x="99" y="0"/>
                    </a:lnTo>
                    <a:lnTo>
                      <a:pt x="99" y="21"/>
                    </a:lnTo>
                    <a:lnTo>
                      <a:pt x="83" y="31"/>
                    </a:lnTo>
                    <a:lnTo>
                      <a:pt x="73" y="47"/>
                    </a:lnTo>
                    <a:lnTo>
                      <a:pt x="73" y="62"/>
                    </a:lnTo>
                    <a:lnTo>
                      <a:pt x="63" y="62"/>
                    </a:lnTo>
                    <a:lnTo>
                      <a:pt x="42" y="73"/>
                    </a:lnTo>
                    <a:lnTo>
                      <a:pt x="6" y="83"/>
                    </a:lnTo>
                    <a:lnTo>
                      <a:pt x="0" y="42"/>
                    </a:lnTo>
                    <a:lnTo>
                      <a:pt x="31" y="42"/>
                    </a:lnTo>
                    <a:lnTo>
                      <a:pt x="37" y="21"/>
                    </a:lnTo>
                  </a:path>
                </a:pathLst>
              </a:custGeom>
              <a:noFill/>
              <a:ln cap="rnd" w="7920">
                <a:solidFill>
                  <a:srgbClr val="919191"/>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grpSp>
        <p:grpSp>
          <p:nvGrpSpPr>
            <p:cNvPr id="149" name=""/>
            <p:cNvGrpSpPr/>
            <p:nvPr/>
          </p:nvGrpSpPr>
          <p:grpSpPr>
            <a:xfrm>
              <a:off x="7362720" y="2787480"/>
              <a:ext cx="468360" cy="238320"/>
              <a:chOff x="7362720" y="2787480"/>
              <a:chExt cx="468360" cy="238320"/>
            </a:xfrm>
          </p:grpSpPr>
          <p:sp>
            <p:nvSpPr>
              <p:cNvPr id="150" name=""/>
              <p:cNvSpPr/>
              <p:nvPr/>
            </p:nvSpPr>
            <p:spPr>
              <a:xfrm>
                <a:off x="7362720" y="2787480"/>
                <a:ext cx="468360" cy="238320"/>
              </a:xfrm>
              <a:custGeom>
                <a:avLst/>
                <a:gdLst/>
                <a:ahLst/>
                <a:rect l="l" t="t" r="r" b="b"/>
                <a:pathLst>
                  <a:path w="295" h="150">
                    <a:moveTo>
                      <a:pt x="10" y="67"/>
                    </a:moveTo>
                    <a:lnTo>
                      <a:pt x="72" y="47"/>
                    </a:lnTo>
                    <a:lnTo>
                      <a:pt x="140" y="31"/>
                    </a:lnTo>
                    <a:lnTo>
                      <a:pt x="155" y="31"/>
                    </a:lnTo>
                    <a:lnTo>
                      <a:pt x="155" y="10"/>
                    </a:lnTo>
                    <a:lnTo>
                      <a:pt x="176" y="16"/>
                    </a:lnTo>
                    <a:lnTo>
                      <a:pt x="181" y="0"/>
                    </a:lnTo>
                    <a:lnTo>
                      <a:pt x="191" y="5"/>
                    </a:lnTo>
                    <a:lnTo>
                      <a:pt x="197" y="47"/>
                    </a:lnTo>
                    <a:lnTo>
                      <a:pt x="202" y="62"/>
                    </a:lnTo>
                    <a:lnTo>
                      <a:pt x="217" y="88"/>
                    </a:lnTo>
                    <a:lnTo>
                      <a:pt x="228" y="104"/>
                    </a:lnTo>
                    <a:lnTo>
                      <a:pt x="248" y="104"/>
                    </a:lnTo>
                    <a:lnTo>
                      <a:pt x="259" y="98"/>
                    </a:lnTo>
                    <a:lnTo>
                      <a:pt x="254" y="88"/>
                    </a:lnTo>
                    <a:lnTo>
                      <a:pt x="254" y="67"/>
                    </a:lnTo>
                    <a:lnTo>
                      <a:pt x="264" y="72"/>
                    </a:lnTo>
                    <a:lnTo>
                      <a:pt x="279" y="78"/>
                    </a:lnTo>
                    <a:lnTo>
                      <a:pt x="290" y="93"/>
                    </a:lnTo>
                    <a:lnTo>
                      <a:pt x="279" y="109"/>
                    </a:lnTo>
                    <a:lnTo>
                      <a:pt x="274" y="124"/>
                    </a:lnTo>
                    <a:lnTo>
                      <a:pt x="295" y="119"/>
                    </a:lnTo>
                    <a:lnTo>
                      <a:pt x="290" y="140"/>
                    </a:lnTo>
                    <a:lnTo>
                      <a:pt x="274" y="150"/>
                    </a:lnTo>
                    <a:lnTo>
                      <a:pt x="269" y="129"/>
                    </a:lnTo>
                    <a:lnTo>
                      <a:pt x="259" y="135"/>
                    </a:lnTo>
                    <a:lnTo>
                      <a:pt x="233" y="135"/>
                    </a:lnTo>
                    <a:lnTo>
                      <a:pt x="223" y="124"/>
                    </a:lnTo>
                    <a:lnTo>
                      <a:pt x="217" y="135"/>
                    </a:lnTo>
                    <a:lnTo>
                      <a:pt x="207" y="140"/>
                    </a:lnTo>
                    <a:lnTo>
                      <a:pt x="197" y="140"/>
                    </a:lnTo>
                    <a:lnTo>
                      <a:pt x="197" y="124"/>
                    </a:lnTo>
                    <a:lnTo>
                      <a:pt x="181" y="124"/>
                    </a:lnTo>
                    <a:lnTo>
                      <a:pt x="176" y="104"/>
                    </a:lnTo>
                    <a:lnTo>
                      <a:pt x="171" y="98"/>
                    </a:lnTo>
                    <a:lnTo>
                      <a:pt x="155" y="104"/>
                    </a:lnTo>
                    <a:lnTo>
                      <a:pt x="129" y="109"/>
                    </a:lnTo>
                    <a:lnTo>
                      <a:pt x="103" y="114"/>
                    </a:lnTo>
                    <a:lnTo>
                      <a:pt x="72" y="124"/>
                    </a:lnTo>
                    <a:lnTo>
                      <a:pt x="62" y="140"/>
                    </a:lnTo>
                    <a:lnTo>
                      <a:pt x="47" y="124"/>
                    </a:lnTo>
                    <a:lnTo>
                      <a:pt x="36" y="140"/>
                    </a:lnTo>
                    <a:lnTo>
                      <a:pt x="15" y="140"/>
                    </a:lnTo>
                    <a:lnTo>
                      <a:pt x="0" y="124"/>
                    </a:lnTo>
                    <a:lnTo>
                      <a:pt x="10" y="67"/>
                    </a:lnTo>
                    <a:close/>
                  </a:path>
                </a:pathLst>
              </a:custGeom>
              <a:solidFill>
                <a:srgbClr val="00f008"/>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151" name=""/>
              <p:cNvSpPr/>
              <p:nvPr/>
            </p:nvSpPr>
            <p:spPr>
              <a:xfrm>
                <a:off x="7362720" y="2787480"/>
                <a:ext cx="468360" cy="238320"/>
              </a:xfrm>
              <a:custGeom>
                <a:avLst/>
                <a:gdLst/>
                <a:ahLst/>
                <a:rect l="l" t="t" r="r" b="b"/>
                <a:pathLst>
                  <a:path w="295" h="150">
                    <a:moveTo>
                      <a:pt x="10" y="67"/>
                    </a:moveTo>
                    <a:lnTo>
                      <a:pt x="72" y="47"/>
                    </a:lnTo>
                    <a:lnTo>
                      <a:pt x="140" y="31"/>
                    </a:lnTo>
                    <a:lnTo>
                      <a:pt x="155" y="31"/>
                    </a:lnTo>
                    <a:lnTo>
                      <a:pt x="155" y="10"/>
                    </a:lnTo>
                    <a:lnTo>
                      <a:pt x="176" y="16"/>
                    </a:lnTo>
                    <a:lnTo>
                      <a:pt x="181" y="0"/>
                    </a:lnTo>
                    <a:lnTo>
                      <a:pt x="191" y="5"/>
                    </a:lnTo>
                    <a:lnTo>
                      <a:pt x="197" y="47"/>
                    </a:lnTo>
                    <a:lnTo>
                      <a:pt x="202" y="62"/>
                    </a:lnTo>
                    <a:lnTo>
                      <a:pt x="217" y="88"/>
                    </a:lnTo>
                    <a:lnTo>
                      <a:pt x="228" y="104"/>
                    </a:lnTo>
                    <a:lnTo>
                      <a:pt x="248" y="104"/>
                    </a:lnTo>
                    <a:lnTo>
                      <a:pt x="259" y="98"/>
                    </a:lnTo>
                    <a:lnTo>
                      <a:pt x="254" y="88"/>
                    </a:lnTo>
                    <a:lnTo>
                      <a:pt x="254" y="67"/>
                    </a:lnTo>
                    <a:lnTo>
                      <a:pt x="264" y="72"/>
                    </a:lnTo>
                    <a:lnTo>
                      <a:pt x="279" y="78"/>
                    </a:lnTo>
                    <a:lnTo>
                      <a:pt x="290" y="93"/>
                    </a:lnTo>
                    <a:lnTo>
                      <a:pt x="279" y="109"/>
                    </a:lnTo>
                    <a:lnTo>
                      <a:pt x="274" y="124"/>
                    </a:lnTo>
                    <a:lnTo>
                      <a:pt x="295" y="119"/>
                    </a:lnTo>
                    <a:lnTo>
                      <a:pt x="290" y="140"/>
                    </a:lnTo>
                    <a:lnTo>
                      <a:pt x="274" y="150"/>
                    </a:lnTo>
                    <a:lnTo>
                      <a:pt x="269" y="129"/>
                    </a:lnTo>
                    <a:lnTo>
                      <a:pt x="259" y="135"/>
                    </a:lnTo>
                    <a:lnTo>
                      <a:pt x="233" y="135"/>
                    </a:lnTo>
                    <a:lnTo>
                      <a:pt x="223" y="124"/>
                    </a:lnTo>
                    <a:lnTo>
                      <a:pt x="217" y="135"/>
                    </a:lnTo>
                    <a:lnTo>
                      <a:pt x="207" y="140"/>
                    </a:lnTo>
                    <a:lnTo>
                      <a:pt x="197" y="140"/>
                    </a:lnTo>
                    <a:lnTo>
                      <a:pt x="197" y="124"/>
                    </a:lnTo>
                    <a:lnTo>
                      <a:pt x="181" y="124"/>
                    </a:lnTo>
                    <a:lnTo>
                      <a:pt x="176" y="104"/>
                    </a:lnTo>
                    <a:lnTo>
                      <a:pt x="171" y="98"/>
                    </a:lnTo>
                    <a:lnTo>
                      <a:pt x="155" y="104"/>
                    </a:lnTo>
                    <a:lnTo>
                      <a:pt x="129" y="109"/>
                    </a:lnTo>
                    <a:lnTo>
                      <a:pt x="103" y="114"/>
                    </a:lnTo>
                    <a:lnTo>
                      <a:pt x="72" y="124"/>
                    </a:lnTo>
                    <a:lnTo>
                      <a:pt x="62" y="140"/>
                    </a:lnTo>
                    <a:lnTo>
                      <a:pt x="47" y="124"/>
                    </a:lnTo>
                    <a:lnTo>
                      <a:pt x="36" y="140"/>
                    </a:lnTo>
                    <a:lnTo>
                      <a:pt x="15" y="140"/>
                    </a:lnTo>
                    <a:lnTo>
                      <a:pt x="0" y="124"/>
                    </a:lnTo>
                    <a:lnTo>
                      <a:pt x="10" y="67"/>
                    </a:lnTo>
                  </a:path>
                </a:pathLst>
              </a:custGeom>
              <a:noFill/>
              <a:ln cap="rnd" w="7920">
                <a:solidFill>
                  <a:srgbClr val="b2b2b2"/>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grpSp>
        <p:grpSp>
          <p:nvGrpSpPr>
            <p:cNvPr id="152" name=""/>
            <p:cNvGrpSpPr/>
            <p:nvPr/>
          </p:nvGrpSpPr>
          <p:grpSpPr>
            <a:xfrm>
              <a:off x="7386480" y="2952720"/>
              <a:ext cx="214560" cy="230040"/>
              <a:chOff x="7386480" y="2952720"/>
              <a:chExt cx="214560" cy="230040"/>
            </a:xfrm>
          </p:grpSpPr>
          <p:sp>
            <p:nvSpPr>
              <p:cNvPr id="153" name=""/>
              <p:cNvSpPr/>
              <p:nvPr/>
            </p:nvSpPr>
            <p:spPr>
              <a:xfrm>
                <a:off x="7386480" y="2952720"/>
                <a:ext cx="214560" cy="230040"/>
              </a:xfrm>
              <a:custGeom>
                <a:avLst/>
                <a:gdLst/>
                <a:ahLst/>
                <a:rect l="l" t="t" r="r" b="b"/>
                <a:pathLst>
                  <a:path w="135" h="145">
                    <a:moveTo>
                      <a:pt x="125" y="0"/>
                    </a:moveTo>
                    <a:lnTo>
                      <a:pt x="130" y="46"/>
                    </a:lnTo>
                    <a:lnTo>
                      <a:pt x="135" y="77"/>
                    </a:lnTo>
                    <a:lnTo>
                      <a:pt x="130" y="93"/>
                    </a:lnTo>
                    <a:lnTo>
                      <a:pt x="109" y="98"/>
                    </a:lnTo>
                    <a:lnTo>
                      <a:pt x="83" y="108"/>
                    </a:lnTo>
                    <a:lnTo>
                      <a:pt x="73" y="124"/>
                    </a:lnTo>
                    <a:lnTo>
                      <a:pt x="57" y="139"/>
                    </a:lnTo>
                    <a:lnTo>
                      <a:pt x="37" y="145"/>
                    </a:lnTo>
                    <a:lnTo>
                      <a:pt x="0" y="139"/>
                    </a:lnTo>
                    <a:lnTo>
                      <a:pt x="26" y="124"/>
                    </a:lnTo>
                    <a:lnTo>
                      <a:pt x="11" y="108"/>
                    </a:lnTo>
                    <a:lnTo>
                      <a:pt x="11" y="88"/>
                    </a:lnTo>
                    <a:lnTo>
                      <a:pt x="6" y="67"/>
                    </a:lnTo>
                    <a:lnTo>
                      <a:pt x="0" y="36"/>
                    </a:lnTo>
                    <a:lnTo>
                      <a:pt x="21" y="36"/>
                    </a:lnTo>
                    <a:lnTo>
                      <a:pt x="32" y="25"/>
                    </a:lnTo>
                    <a:lnTo>
                      <a:pt x="47" y="36"/>
                    </a:lnTo>
                    <a:lnTo>
                      <a:pt x="63" y="15"/>
                    </a:lnTo>
                    <a:lnTo>
                      <a:pt x="125" y="0"/>
                    </a:lnTo>
                    <a:close/>
                  </a:path>
                </a:pathLst>
              </a:custGeom>
              <a:solidFill>
                <a:srgbClr val="00f008"/>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154" name=""/>
              <p:cNvSpPr/>
              <p:nvPr/>
            </p:nvSpPr>
            <p:spPr>
              <a:xfrm>
                <a:off x="7386480" y="2952720"/>
                <a:ext cx="214560" cy="230040"/>
              </a:xfrm>
              <a:custGeom>
                <a:avLst/>
                <a:gdLst/>
                <a:ahLst/>
                <a:rect l="l" t="t" r="r" b="b"/>
                <a:pathLst>
                  <a:path w="135" h="145">
                    <a:moveTo>
                      <a:pt x="125" y="0"/>
                    </a:moveTo>
                    <a:lnTo>
                      <a:pt x="130" y="46"/>
                    </a:lnTo>
                    <a:lnTo>
                      <a:pt x="135" y="77"/>
                    </a:lnTo>
                    <a:lnTo>
                      <a:pt x="130" y="93"/>
                    </a:lnTo>
                    <a:lnTo>
                      <a:pt x="109" y="98"/>
                    </a:lnTo>
                    <a:lnTo>
                      <a:pt x="83" y="108"/>
                    </a:lnTo>
                    <a:lnTo>
                      <a:pt x="73" y="124"/>
                    </a:lnTo>
                    <a:lnTo>
                      <a:pt x="57" y="139"/>
                    </a:lnTo>
                    <a:lnTo>
                      <a:pt x="37" y="145"/>
                    </a:lnTo>
                    <a:lnTo>
                      <a:pt x="0" y="139"/>
                    </a:lnTo>
                    <a:lnTo>
                      <a:pt x="26" y="124"/>
                    </a:lnTo>
                    <a:lnTo>
                      <a:pt x="11" y="108"/>
                    </a:lnTo>
                    <a:lnTo>
                      <a:pt x="11" y="88"/>
                    </a:lnTo>
                    <a:lnTo>
                      <a:pt x="6" y="67"/>
                    </a:lnTo>
                    <a:lnTo>
                      <a:pt x="0" y="36"/>
                    </a:lnTo>
                    <a:lnTo>
                      <a:pt x="21" y="36"/>
                    </a:lnTo>
                    <a:lnTo>
                      <a:pt x="32" y="25"/>
                    </a:lnTo>
                    <a:lnTo>
                      <a:pt x="47" y="36"/>
                    </a:lnTo>
                    <a:lnTo>
                      <a:pt x="63" y="15"/>
                    </a:lnTo>
                    <a:lnTo>
                      <a:pt x="125" y="0"/>
                    </a:lnTo>
                  </a:path>
                </a:pathLst>
              </a:custGeom>
              <a:noFill/>
              <a:ln cap="rnd" w="7920">
                <a:solidFill>
                  <a:srgbClr val="b2b2b2"/>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grpSp>
        <p:grpSp>
          <p:nvGrpSpPr>
            <p:cNvPr id="155" name=""/>
            <p:cNvGrpSpPr/>
            <p:nvPr/>
          </p:nvGrpSpPr>
          <p:grpSpPr>
            <a:xfrm>
              <a:off x="1305000" y="1349280"/>
              <a:ext cx="6862680" cy="4899240"/>
              <a:chOff x="1305000" y="1349280"/>
              <a:chExt cx="6862680" cy="4899240"/>
            </a:xfrm>
          </p:grpSpPr>
          <p:grpSp>
            <p:nvGrpSpPr>
              <p:cNvPr id="156" name=""/>
              <p:cNvGrpSpPr/>
              <p:nvPr/>
            </p:nvGrpSpPr>
            <p:grpSpPr>
              <a:xfrm>
                <a:off x="1305000" y="1349280"/>
                <a:ext cx="6049800" cy="4899240"/>
                <a:chOff x="1305000" y="1349280"/>
                <a:chExt cx="6049800" cy="4899240"/>
              </a:xfrm>
            </p:grpSpPr>
            <p:grpSp>
              <p:nvGrpSpPr>
                <p:cNvPr id="157" name=""/>
                <p:cNvGrpSpPr/>
                <p:nvPr/>
              </p:nvGrpSpPr>
              <p:grpSpPr>
                <a:xfrm>
                  <a:off x="5060880" y="2492280"/>
                  <a:ext cx="674640" cy="779400"/>
                  <a:chOff x="5060880" y="2492280"/>
                  <a:chExt cx="674640" cy="779400"/>
                </a:xfrm>
              </p:grpSpPr>
              <p:sp>
                <p:nvSpPr>
                  <p:cNvPr id="158" name=""/>
                  <p:cNvSpPr/>
                  <p:nvPr/>
                </p:nvSpPr>
                <p:spPr>
                  <a:xfrm>
                    <a:off x="5060880" y="2492280"/>
                    <a:ext cx="674640" cy="779400"/>
                  </a:xfrm>
                  <a:custGeom>
                    <a:avLst/>
                    <a:gdLst/>
                    <a:ahLst/>
                    <a:rect l="l" t="t" r="r" b="b"/>
                    <a:pathLst>
                      <a:path w="425" h="491">
                        <a:moveTo>
                          <a:pt x="394" y="481"/>
                        </a:moveTo>
                        <a:lnTo>
                          <a:pt x="394" y="455"/>
                        </a:lnTo>
                        <a:lnTo>
                          <a:pt x="389" y="435"/>
                        </a:lnTo>
                        <a:lnTo>
                          <a:pt x="383" y="398"/>
                        </a:lnTo>
                        <a:lnTo>
                          <a:pt x="389" y="378"/>
                        </a:lnTo>
                        <a:lnTo>
                          <a:pt x="394" y="362"/>
                        </a:lnTo>
                        <a:lnTo>
                          <a:pt x="399" y="346"/>
                        </a:lnTo>
                        <a:lnTo>
                          <a:pt x="394" y="331"/>
                        </a:lnTo>
                        <a:lnTo>
                          <a:pt x="383" y="321"/>
                        </a:lnTo>
                        <a:lnTo>
                          <a:pt x="389" y="305"/>
                        </a:lnTo>
                        <a:lnTo>
                          <a:pt x="399" y="300"/>
                        </a:lnTo>
                        <a:lnTo>
                          <a:pt x="399" y="238"/>
                        </a:lnTo>
                        <a:lnTo>
                          <a:pt x="404" y="227"/>
                        </a:lnTo>
                        <a:lnTo>
                          <a:pt x="425" y="207"/>
                        </a:lnTo>
                        <a:lnTo>
                          <a:pt x="420" y="186"/>
                        </a:lnTo>
                        <a:lnTo>
                          <a:pt x="414" y="181"/>
                        </a:lnTo>
                        <a:lnTo>
                          <a:pt x="404" y="186"/>
                        </a:lnTo>
                        <a:lnTo>
                          <a:pt x="399" y="212"/>
                        </a:lnTo>
                        <a:lnTo>
                          <a:pt x="389" y="217"/>
                        </a:lnTo>
                        <a:lnTo>
                          <a:pt x="378" y="227"/>
                        </a:lnTo>
                        <a:lnTo>
                          <a:pt x="378" y="238"/>
                        </a:lnTo>
                        <a:lnTo>
                          <a:pt x="368" y="253"/>
                        </a:lnTo>
                        <a:lnTo>
                          <a:pt x="347" y="253"/>
                        </a:lnTo>
                        <a:lnTo>
                          <a:pt x="358" y="233"/>
                        </a:lnTo>
                        <a:lnTo>
                          <a:pt x="373" y="212"/>
                        </a:lnTo>
                        <a:lnTo>
                          <a:pt x="383" y="191"/>
                        </a:lnTo>
                        <a:lnTo>
                          <a:pt x="389" y="176"/>
                        </a:lnTo>
                        <a:lnTo>
                          <a:pt x="358" y="170"/>
                        </a:lnTo>
                        <a:lnTo>
                          <a:pt x="368" y="129"/>
                        </a:lnTo>
                        <a:lnTo>
                          <a:pt x="342" y="119"/>
                        </a:lnTo>
                        <a:lnTo>
                          <a:pt x="326" y="108"/>
                        </a:lnTo>
                        <a:lnTo>
                          <a:pt x="316" y="103"/>
                        </a:lnTo>
                        <a:lnTo>
                          <a:pt x="306" y="93"/>
                        </a:lnTo>
                        <a:lnTo>
                          <a:pt x="285" y="103"/>
                        </a:lnTo>
                        <a:lnTo>
                          <a:pt x="275" y="88"/>
                        </a:lnTo>
                        <a:lnTo>
                          <a:pt x="244" y="72"/>
                        </a:lnTo>
                        <a:lnTo>
                          <a:pt x="228" y="88"/>
                        </a:lnTo>
                        <a:lnTo>
                          <a:pt x="218" y="88"/>
                        </a:lnTo>
                        <a:lnTo>
                          <a:pt x="207" y="82"/>
                        </a:lnTo>
                        <a:lnTo>
                          <a:pt x="181" y="62"/>
                        </a:lnTo>
                        <a:lnTo>
                          <a:pt x="176" y="57"/>
                        </a:lnTo>
                        <a:lnTo>
                          <a:pt x="181" y="41"/>
                        </a:lnTo>
                        <a:lnTo>
                          <a:pt x="161" y="46"/>
                        </a:lnTo>
                        <a:lnTo>
                          <a:pt x="150" y="36"/>
                        </a:lnTo>
                        <a:lnTo>
                          <a:pt x="140" y="10"/>
                        </a:lnTo>
                        <a:lnTo>
                          <a:pt x="135" y="0"/>
                        </a:lnTo>
                        <a:lnTo>
                          <a:pt x="119" y="5"/>
                        </a:lnTo>
                        <a:lnTo>
                          <a:pt x="93" y="31"/>
                        </a:lnTo>
                        <a:lnTo>
                          <a:pt x="73" y="41"/>
                        </a:lnTo>
                        <a:lnTo>
                          <a:pt x="52" y="46"/>
                        </a:lnTo>
                        <a:lnTo>
                          <a:pt x="37" y="57"/>
                        </a:lnTo>
                        <a:lnTo>
                          <a:pt x="31" y="77"/>
                        </a:lnTo>
                        <a:lnTo>
                          <a:pt x="37" y="103"/>
                        </a:lnTo>
                        <a:lnTo>
                          <a:pt x="5" y="145"/>
                        </a:lnTo>
                        <a:lnTo>
                          <a:pt x="0" y="165"/>
                        </a:lnTo>
                        <a:lnTo>
                          <a:pt x="11" y="170"/>
                        </a:lnTo>
                        <a:lnTo>
                          <a:pt x="5" y="253"/>
                        </a:lnTo>
                        <a:lnTo>
                          <a:pt x="62" y="290"/>
                        </a:lnTo>
                        <a:lnTo>
                          <a:pt x="88" y="305"/>
                        </a:lnTo>
                        <a:lnTo>
                          <a:pt x="88" y="331"/>
                        </a:lnTo>
                        <a:lnTo>
                          <a:pt x="114" y="326"/>
                        </a:lnTo>
                        <a:lnTo>
                          <a:pt x="125" y="372"/>
                        </a:lnTo>
                        <a:lnTo>
                          <a:pt x="140" y="388"/>
                        </a:lnTo>
                        <a:lnTo>
                          <a:pt x="140" y="403"/>
                        </a:lnTo>
                        <a:lnTo>
                          <a:pt x="130" y="440"/>
                        </a:lnTo>
                        <a:lnTo>
                          <a:pt x="145" y="460"/>
                        </a:lnTo>
                        <a:lnTo>
                          <a:pt x="150" y="481"/>
                        </a:lnTo>
                        <a:lnTo>
                          <a:pt x="187" y="481"/>
                        </a:lnTo>
                        <a:lnTo>
                          <a:pt x="192" y="491"/>
                        </a:lnTo>
                        <a:lnTo>
                          <a:pt x="394" y="481"/>
                        </a:lnTo>
                        <a:close/>
                      </a:path>
                    </a:pathLst>
                  </a:custGeom>
                  <a:solidFill>
                    <a:srgbClr val="00f008"/>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159" name=""/>
                  <p:cNvSpPr/>
                  <p:nvPr/>
                </p:nvSpPr>
                <p:spPr>
                  <a:xfrm>
                    <a:off x="5060880" y="2492280"/>
                    <a:ext cx="674640" cy="779400"/>
                  </a:xfrm>
                  <a:custGeom>
                    <a:avLst/>
                    <a:gdLst/>
                    <a:ahLst/>
                    <a:rect l="l" t="t" r="r" b="b"/>
                    <a:pathLst>
                      <a:path w="425" h="491">
                        <a:moveTo>
                          <a:pt x="394" y="481"/>
                        </a:moveTo>
                        <a:lnTo>
                          <a:pt x="394" y="455"/>
                        </a:lnTo>
                        <a:lnTo>
                          <a:pt x="389" y="435"/>
                        </a:lnTo>
                        <a:lnTo>
                          <a:pt x="383" y="398"/>
                        </a:lnTo>
                        <a:lnTo>
                          <a:pt x="389" y="378"/>
                        </a:lnTo>
                        <a:lnTo>
                          <a:pt x="394" y="362"/>
                        </a:lnTo>
                        <a:lnTo>
                          <a:pt x="399" y="346"/>
                        </a:lnTo>
                        <a:lnTo>
                          <a:pt x="394" y="331"/>
                        </a:lnTo>
                        <a:lnTo>
                          <a:pt x="383" y="321"/>
                        </a:lnTo>
                        <a:lnTo>
                          <a:pt x="389" y="305"/>
                        </a:lnTo>
                        <a:lnTo>
                          <a:pt x="399" y="300"/>
                        </a:lnTo>
                        <a:lnTo>
                          <a:pt x="399" y="238"/>
                        </a:lnTo>
                        <a:lnTo>
                          <a:pt x="404" y="227"/>
                        </a:lnTo>
                        <a:lnTo>
                          <a:pt x="425" y="207"/>
                        </a:lnTo>
                        <a:lnTo>
                          <a:pt x="420" y="186"/>
                        </a:lnTo>
                        <a:lnTo>
                          <a:pt x="414" y="181"/>
                        </a:lnTo>
                        <a:lnTo>
                          <a:pt x="404" y="186"/>
                        </a:lnTo>
                        <a:lnTo>
                          <a:pt x="399" y="212"/>
                        </a:lnTo>
                        <a:lnTo>
                          <a:pt x="389" y="217"/>
                        </a:lnTo>
                        <a:lnTo>
                          <a:pt x="378" y="227"/>
                        </a:lnTo>
                        <a:lnTo>
                          <a:pt x="378" y="238"/>
                        </a:lnTo>
                        <a:lnTo>
                          <a:pt x="368" y="253"/>
                        </a:lnTo>
                        <a:lnTo>
                          <a:pt x="347" y="253"/>
                        </a:lnTo>
                        <a:lnTo>
                          <a:pt x="358" y="233"/>
                        </a:lnTo>
                        <a:lnTo>
                          <a:pt x="373" y="212"/>
                        </a:lnTo>
                        <a:lnTo>
                          <a:pt x="383" y="191"/>
                        </a:lnTo>
                        <a:lnTo>
                          <a:pt x="389" y="176"/>
                        </a:lnTo>
                        <a:lnTo>
                          <a:pt x="358" y="170"/>
                        </a:lnTo>
                        <a:lnTo>
                          <a:pt x="368" y="129"/>
                        </a:lnTo>
                        <a:lnTo>
                          <a:pt x="342" y="119"/>
                        </a:lnTo>
                        <a:lnTo>
                          <a:pt x="326" y="108"/>
                        </a:lnTo>
                        <a:lnTo>
                          <a:pt x="316" y="103"/>
                        </a:lnTo>
                        <a:lnTo>
                          <a:pt x="306" y="93"/>
                        </a:lnTo>
                        <a:lnTo>
                          <a:pt x="285" y="103"/>
                        </a:lnTo>
                        <a:lnTo>
                          <a:pt x="275" y="88"/>
                        </a:lnTo>
                        <a:lnTo>
                          <a:pt x="244" y="72"/>
                        </a:lnTo>
                        <a:lnTo>
                          <a:pt x="228" y="88"/>
                        </a:lnTo>
                        <a:lnTo>
                          <a:pt x="218" y="88"/>
                        </a:lnTo>
                        <a:lnTo>
                          <a:pt x="207" y="82"/>
                        </a:lnTo>
                        <a:lnTo>
                          <a:pt x="181" y="62"/>
                        </a:lnTo>
                        <a:lnTo>
                          <a:pt x="176" y="57"/>
                        </a:lnTo>
                        <a:lnTo>
                          <a:pt x="181" y="41"/>
                        </a:lnTo>
                        <a:lnTo>
                          <a:pt x="161" y="46"/>
                        </a:lnTo>
                        <a:lnTo>
                          <a:pt x="150" y="36"/>
                        </a:lnTo>
                        <a:lnTo>
                          <a:pt x="140" y="10"/>
                        </a:lnTo>
                        <a:lnTo>
                          <a:pt x="135" y="0"/>
                        </a:lnTo>
                        <a:lnTo>
                          <a:pt x="119" y="5"/>
                        </a:lnTo>
                        <a:lnTo>
                          <a:pt x="93" y="31"/>
                        </a:lnTo>
                        <a:lnTo>
                          <a:pt x="73" y="41"/>
                        </a:lnTo>
                        <a:lnTo>
                          <a:pt x="52" y="46"/>
                        </a:lnTo>
                        <a:lnTo>
                          <a:pt x="37" y="57"/>
                        </a:lnTo>
                        <a:lnTo>
                          <a:pt x="31" y="77"/>
                        </a:lnTo>
                        <a:lnTo>
                          <a:pt x="37" y="103"/>
                        </a:lnTo>
                        <a:lnTo>
                          <a:pt x="5" y="145"/>
                        </a:lnTo>
                        <a:lnTo>
                          <a:pt x="0" y="165"/>
                        </a:lnTo>
                        <a:lnTo>
                          <a:pt x="11" y="170"/>
                        </a:lnTo>
                        <a:lnTo>
                          <a:pt x="5" y="253"/>
                        </a:lnTo>
                        <a:lnTo>
                          <a:pt x="62" y="290"/>
                        </a:lnTo>
                        <a:lnTo>
                          <a:pt x="88" y="305"/>
                        </a:lnTo>
                        <a:lnTo>
                          <a:pt x="88" y="331"/>
                        </a:lnTo>
                        <a:lnTo>
                          <a:pt x="114" y="326"/>
                        </a:lnTo>
                        <a:lnTo>
                          <a:pt x="125" y="372"/>
                        </a:lnTo>
                        <a:lnTo>
                          <a:pt x="140" y="388"/>
                        </a:lnTo>
                        <a:lnTo>
                          <a:pt x="140" y="403"/>
                        </a:lnTo>
                        <a:lnTo>
                          <a:pt x="130" y="440"/>
                        </a:lnTo>
                        <a:lnTo>
                          <a:pt x="145" y="460"/>
                        </a:lnTo>
                        <a:lnTo>
                          <a:pt x="150" y="481"/>
                        </a:lnTo>
                        <a:lnTo>
                          <a:pt x="187" y="481"/>
                        </a:lnTo>
                        <a:lnTo>
                          <a:pt x="192" y="491"/>
                        </a:lnTo>
                        <a:lnTo>
                          <a:pt x="394" y="481"/>
                        </a:lnTo>
                      </a:path>
                    </a:pathLst>
                  </a:custGeom>
                  <a:noFill/>
                  <a:ln cap="rnd" w="7920">
                    <a:solidFill>
                      <a:srgbClr val="b2b2b2"/>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grpSp>
            <p:grpSp>
              <p:nvGrpSpPr>
                <p:cNvPr id="160" name=""/>
                <p:cNvGrpSpPr/>
                <p:nvPr/>
              </p:nvGrpSpPr>
              <p:grpSpPr>
                <a:xfrm>
                  <a:off x="4773600" y="1349280"/>
                  <a:ext cx="2408400" cy="1932120"/>
                  <a:chOff x="4773600" y="1349280"/>
                  <a:chExt cx="2408400" cy="1932120"/>
                </a:xfrm>
              </p:grpSpPr>
              <p:sp>
                <p:nvSpPr>
                  <p:cNvPr id="161" name=""/>
                  <p:cNvSpPr/>
                  <p:nvPr/>
                </p:nvSpPr>
                <p:spPr>
                  <a:xfrm>
                    <a:off x="4773600" y="1349280"/>
                    <a:ext cx="2408400" cy="1932120"/>
                  </a:xfrm>
                  <a:custGeom>
                    <a:avLst/>
                    <a:gdLst/>
                    <a:ahLst/>
                    <a:rect l="l" t="t" r="r" b="b"/>
                    <a:pathLst>
                      <a:path w="1517" h="1217">
                        <a:moveTo>
                          <a:pt x="192" y="0"/>
                        </a:moveTo>
                        <a:lnTo>
                          <a:pt x="31" y="135"/>
                        </a:lnTo>
                        <a:lnTo>
                          <a:pt x="0" y="466"/>
                        </a:lnTo>
                        <a:lnTo>
                          <a:pt x="26" y="466"/>
                        </a:lnTo>
                        <a:lnTo>
                          <a:pt x="26" y="481"/>
                        </a:lnTo>
                        <a:lnTo>
                          <a:pt x="31" y="492"/>
                        </a:lnTo>
                        <a:lnTo>
                          <a:pt x="26" y="518"/>
                        </a:lnTo>
                        <a:lnTo>
                          <a:pt x="36" y="528"/>
                        </a:lnTo>
                        <a:lnTo>
                          <a:pt x="41" y="549"/>
                        </a:lnTo>
                        <a:lnTo>
                          <a:pt x="83" y="554"/>
                        </a:lnTo>
                        <a:lnTo>
                          <a:pt x="93" y="575"/>
                        </a:lnTo>
                        <a:lnTo>
                          <a:pt x="109" y="569"/>
                        </a:lnTo>
                        <a:lnTo>
                          <a:pt x="119" y="549"/>
                        </a:lnTo>
                        <a:lnTo>
                          <a:pt x="176" y="554"/>
                        </a:lnTo>
                        <a:lnTo>
                          <a:pt x="176" y="580"/>
                        </a:lnTo>
                        <a:lnTo>
                          <a:pt x="192" y="585"/>
                        </a:lnTo>
                        <a:lnTo>
                          <a:pt x="192" y="575"/>
                        </a:lnTo>
                        <a:lnTo>
                          <a:pt x="212" y="575"/>
                        </a:lnTo>
                        <a:lnTo>
                          <a:pt x="238" y="606"/>
                        </a:lnTo>
                        <a:lnTo>
                          <a:pt x="264" y="606"/>
                        </a:lnTo>
                        <a:lnTo>
                          <a:pt x="290" y="606"/>
                        </a:lnTo>
                        <a:lnTo>
                          <a:pt x="285" y="585"/>
                        </a:lnTo>
                        <a:lnTo>
                          <a:pt x="306" y="575"/>
                        </a:lnTo>
                        <a:lnTo>
                          <a:pt x="316" y="590"/>
                        </a:lnTo>
                        <a:lnTo>
                          <a:pt x="347" y="590"/>
                        </a:lnTo>
                        <a:lnTo>
                          <a:pt x="383" y="606"/>
                        </a:lnTo>
                        <a:lnTo>
                          <a:pt x="425" y="575"/>
                        </a:lnTo>
                        <a:lnTo>
                          <a:pt x="414" y="549"/>
                        </a:lnTo>
                        <a:lnTo>
                          <a:pt x="451" y="549"/>
                        </a:lnTo>
                        <a:lnTo>
                          <a:pt x="451" y="523"/>
                        </a:lnTo>
                        <a:lnTo>
                          <a:pt x="456" y="518"/>
                        </a:lnTo>
                        <a:lnTo>
                          <a:pt x="476" y="528"/>
                        </a:lnTo>
                        <a:lnTo>
                          <a:pt x="482" y="518"/>
                        </a:lnTo>
                        <a:lnTo>
                          <a:pt x="471" y="487"/>
                        </a:lnTo>
                        <a:lnTo>
                          <a:pt x="482" y="487"/>
                        </a:lnTo>
                        <a:lnTo>
                          <a:pt x="497" y="497"/>
                        </a:lnTo>
                        <a:lnTo>
                          <a:pt x="533" y="502"/>
                        </a:lnTo>
                        <a:lnTo>
                          <a:pt x="554" y="497"/>
                        </a:lnTo>
                        <a:lnTo>
                          <a:pt x="564" y="492"/>
                        </a:lnTo>
                        <a:lnTo>
                          <a:pt x="611" y="502"/>
                        </a:lnTo>
                        <a:lnTo>
                          <a:pt x="616" y="533"/>
                        </a:lnTo>
                        <a:lnTo>
                          <a:pt x="632" y="559"/>
                        </a:lnTo>
                        <a:lnTo>
                          <a:pt x="632" y="580"/>
                        </a:lnTo>
                        <a:lnTo>
                          <a:pt x="689" y="580"/>
                        </a:lnTo>
                        <a:lnTo>
                          <a:pt x="699" y="569"/>
                        </a:lnTo>
                        <a:lnTo>
                          <a:pt x="715" y="569"/>
                        </a:lnTo>
                        <a:lnTo>
                          <a:pt x="720" y="595"/>
                        </a:lnTo>
                        <a:lnTo>
                          <a:pt x="715" y="606"/>
                        </a:lnTo>
                        <a:lnTo>
                          <a:pt x="725" y="621"/>
                        </a:lnTo>
                        <a:lnTo>
                          <a:pt x="735" y="637"/>
                        </a:lnTo>
                        <a:lnTo>
                          <a:pt x="746" y="637"/>
                        </a:lnTo>
                        <a:lnTo>
                          <a:pt x="751" y="642"/>
                        </a:lnTo>
                        <a:lnTo>
                          <a:pt x="740" y="657"/>
                        </a:lnTo>
                        <a:lnTo>
                          <a:pt x="735" y="683"/>
                        </a:lnTo>
                        <a:lnTo>
                          <a:pt x="756" y="678"/>
                        </a:lnTo>
                        <a:lnTo>
                          <a:pt x="761" y="689"/>
                        </a:lnTo>
                        <a:lnTo>
                          <a:pt x="751" y="694"/>
                        </a:lnTo>
                        <a:lnTo>
                          <a:pt x="751" y="709"/>
                        </a:lnTo>
                        <a:lnTo>
                          <a:pt x="761" y="709"/>
                        </a:lnTo>
                        <a:lnTo>
                          <a:pt x="761" y="725"/>
                        </a:lnTo>
                        <a:lnTo>
                          <a:pt x="854" y="735"/>
                        </a:lnTo>
                        <a:lnTo>
                          <a:pt x="901" y="730"/>
                        </a:lnTo>
                        <a:lnTo>
                          <a:pt x="906" y="740"/>
                        </a:lnTo>
                        <a:lnTo>
                          <a:pt x="932" y="740"/>
                        </a:lnTo>
                        <a:lnTo>
                          <a:pt x="942" y="751"/>
                        </a:lnTo>
                        <a:lnTo>
                          <a:pt x="963" y="730"/>
                        </a:lnTo>
                        <a:lnTo>
                          <a:pt x="973" y="745"/>
                        </a:lnTo>
                        <a:lnTo>
                          <a:pt x="1004" y="745"/>
                        </a:lnTo>
                        <a:lnTo>
                          <a:pt x="1010" y="756"/>
                        </a:lnTo>
                        <a:lnTo>
                          <a:pt x="1020" y="751"/>
                        </a:lnTo>
                        <a:lnTo>
                          <a:pt x="1036" y="745"/>
                        </a:lnTo>
                        <a:lnTo>
                          <a:pt x="1056" y="777"/>
                        </a:lnTo>
                        <a:lnTo>
                          <a:pt x="1056" y="787"/>
                        </a:lnTo>
                        <a:lnTo>
                          <a:pt x="1072" y="787"/>
                        </a:lnTo>
                        <a:lnTo>
                          <a:pt x="1067" y="808"/>
                        </a:lnTo>
                        <a:lnTo>
                          <a:pt x="1092" y="808"/>
                        </a:lnTo>
                        <a:lnTo>
                          <a:pt x="1092" y="823"/>
                        </a:lnTo>
                        <a:lnTo>
                          <a:pt x="1118" y="844"/>
                        </a:lnTo>
                        <a:lnTo>
                          <a:pt x="1129" y="865"/>
                        </a:lnTo>
                        <a:lnTo>
                          <a:pt x="1113" y="870"/>
                        </a:lnTo>
                        <a:lnTo>
                          <a:pt x="1092" y="859"/>
                        </a:lnTo>
                        <a:lnTo>
                          <a:pt x="1108" y="875"/>
                        </a:lnTo>
                        <a:lnTo>
                          <a:pt x="1103" y="890"/>
                        </a:lnTo>
                        <a:lnTo>
                          <a:pt x="1092" y="901"/>
                        </a:lnTo>
                        <a:lnTo>
                          <a:pt x="1077" y="890"/>
                        </a:lnTo>
                        <a:lnTo>
                          <a:pt x="1067" y="885"/>
                        </a:lnTo>
                        <a:lnTo>
                          <a:pt x="1056" y="885"/>
                        </a:lnTo>
                        <a:lnTo>
                          <a:pt x="1051" y="901"/>
                        </a:lnTo>
                        <a:lnTo>
                          <a:pt x="1030" y="880"/>
                        </a:lnTo>
                        <a:lnTo>
                          <a:pt x="1036" y="870"/>
                        </a:lnTo>
                        <a:lnTo>
                          <a:pt x="1030" y="859"/>
                        </a:lnTo>
                        <a:lnTo>
                          <a:pt x="1015" y="865"/>
                        </a:lnTo>
                        <a:lnTo>
                          <a:pt x="1010" y="859"/>
                        </a:lnTo>
                        <a:lnTo>
                          <a:pt x="1010" y="844"/>
                        </a:lnTo>
                        <a:lnTo>
                          <a:pt x="999" y="839"/>
                        </a:lnTo>
                        <a:lnTo>
                          <a:pt x="973" y="844"/>
                        </a:lnTo>
                        <a:lnTo>
                          <a:pt x="984" y="859"/>
                        </a:lnTo>
                        <a:lnTo>
                          <a:pt x="999" y="870"/>
                        </a:lnTo>
                        <a:lnTo>
                          <a:pt x="1015" y="875"/>
                        </a:lnTo>
                        <a:lnTo>
                          <a:pt x="1015" y="901"/>
                        </a:lnTo>
                        <a:lnTo>
                          <a:pt x="1004" y="916"/>
                        </a:lnTo>
                        <a:lnTo>
                          <a:pt x="1004" y="942"/>
                        </a:lnTo>
                        <a:lnTo>
                          <a:pt x="994" y="953"/>
                        </a:lnTo>
                        <a:lnTo>
                          <a:pt x="999" y="984"/>
                        </a:lnTo>
                        <a:lnTo>
                          <a:pt x="1015" y="999"/>
                        </a:lnTo>
                        <a:lnTo>
                          <a:pt x="1004" y="1004"/>
                        </a:lnTo>
                        <a:lnTo>
                          <a:pt x="1004" y="1046"/>
                        </a:lnTo>
                        <a:lnTo>
                          <a:pt x="994" y="1056"/>
                        </a:lnTo>
                        <a:lnTo>
                          <a:pt x="999" y="1072"/>
                        </a:lnTo>
                        <a:lnTo>
                          <a:pt x="968" y="1082"/>
                        </a:lnTo>
                        <a:lnTo>
                          <a:pt x="937" y="1175"/>
                        </a:lnTo>
                        <a:lnTo>
                          <a:pt x="916" y="1175"/>
                        </a:lnTo>
                        <a:lnTo>
                          <a:pt x="932" y="1201"/>
                        </a:lnTo>
                        <a:lnTo>
                          <a:pt x="937" y="1217"/>
                        </a:lnTo>
                        <a:lnTo>
                          <a:pt x="942" y="1196"/>
                        </a:lnTo>
                        <a:lnTo>
                          <a:pt x="984" y="1206"/>
                        </a:lnTo>
                        <a:lnTo>
                          <a:pt x="979" y="1186"/>
                        </a:lnTo>
                        <a:lnTo>
                          <a:pt x="994" y="1191"/>
                        </a:lnTo>
                        <a:lnTo>
                          <a:pt x="1004" y="1165"/>
                        </a:lnTo>
                        <a:lnTo>
                          <a:pt x="999" y="1155"/>
                        </a:lnTo>
                        <a:lnTo>
                          <a:pt x="1025" y="1149"/>
                        </a:lnTo>
                        <a:lnTo>
                          <a:pt x="1041" y="1113"/>
                        </a:lnTo>
                        <a:lnTo>
                          <a:pt x="1072" y="1113"/>
                        </a:lnTo>
                        <a:lnTo>
                          <a:pt x="1098" y="1113"/>
                        </a:lnTo>
                        <a:lnTo>
                          <a:pt x="1124" y="1108"/>
                        </a:lnTo>
                        <a:lnTo>
                          <a:pt x="1129" y="1087"/>
                        </a:lnTo>
                        <a:lnTo>
                          <a:pt x="1144" y="1072"/>
                        </a:lnTo>
                        <a:lnTo>
                          <a:pt x="1165" y="1061"/>
                        </a:lnTo>
                        <a:lnTo>
                          <a:pt x="1175" y="1051"/>
                        </a:lnTo>
                        <a:lnTo>
                          <a:pt x="1186" y="1061"/>
                        </a:lnTo>
                        <a:lnTo>
                          <a:pt x="1206" y="1041"/>
                        </a:lnTo>
                        <a:lnTo>
                          <a:pt x="1201" y="1025"/>
                        </a:lnTo>
                        <a:lnTo>
                          <a:pt x="1180" y="1025"/>
                        </a:lnTo>
                        <a:lnTo>
                          <a:pt x="1165" y="1025"/>
                        </a:lnTo>
                        <a:lnTo>
                          <a:pt x="1160" y="1035"/>
                        </a:lnTo>
                        <a:lnTo>
                          <a:pt x="1139" y="1035"/>
                        </a:lnTo>
                        <a:lnTo>
                          <a:pt x="1149" y="1020"/>
                        </a:lnTo>
                        <a:lnTo>
                          <a:pt x="1155" y="984"/>
                        </a:lnTo>
                        <a:lnTo>
                          <a:pt x="1165" y="978"/>
                        </a:lnTo>
                        <a:lnTo>
                          <a:pt x="1186" y="947"/>
                        </a:lnTo>
                        <a:lnTo>
                          <a:pt x="1206" y="947"/>
                        </a:lnTo>
                        <a:lnTo>
                          <a:pt x="1227" y="932"/>
                        </a:lnTo>
                        <a:lnTo>
                          <a:pt x="1253" y="927"/>
                        </a:lnTo>
                        <a:lnTo>
                          <a:pt x="1263" y="911"/>
                        </a:lnTo>
                        <a:lnTo>
                          <a:pt x="1284" y="911"/>
                        </a:lnTo>
                        <a:lnTo>
                          <a:pt x="1294" y="890"/>
                        </a:lnTo>
                        <a:lnTo>
                          <a:pt x="1305" y="890"/>
                        </a:lnTo>
                        <a:lnTo>
                          <a:pt x="1305" y="911"/>
                        </a:lnTo>
                        <a:lnTo>
                          <a:pt x="1336" y="911"/>
                        </a:lnTo>
                        <a:lnTo>
                          <a:pt x="1336" y="901"/>
                        </a:lnTo>
                        <a:lnTo>
                          <a:pt x="1331" y="890"/>
                        </a:lnTo>
                        <a:lnTo>
                          <a:pt x="1346" y="875"/>
                        </a:lnTo>
                        <a:lnTo>
                          <a:pt x="1367" y="865"/>
                        </a:lnTo>
                        <a:lnTo>
                          <a:pt x="1382" y="859"/>
                        </a:lnTo>
                        <a:lnTo>
                          <a:pt x="1382" y="844"/>
                        </a:lnTo>
                        <a:lnTo>
                          <a:pt x="1403" y="823"/>
                        </a:lnTo>
                        <a:lnTo>
                          <a:pt x="1419" y="813"/>
                        </a:lnTo>
                        <a:lnTo>
                          <a:pt x="1419" y="777"/>
                        </a:lnTo>
                        <a:lnTo>
                          <a:pt x="1439" y="761"/>
                        </a:lnTo>
                        <a:lnTo>
                          <a:pt x="1481" y="740"/>
                        </a:lnTo>
                        <a:lnTo>
                          <a:pt x="1517" y="725"/>
                        </a:lnTo>
                        <a:lnTo>
                          <a:pt x="1481" y="720"/>
                        </a:lnTo>
                        <a:lnTo>
                          <a:pt x="1455" y="714"/>
                        </a:lnTo>
                        <a:lnTo>
                          <a:pt x="1434" y="704"/>
                        </a:lnTo>
                        <a:lnTo>
                          <a:pt x="1439" y="683"/>
                        </a:lnTo>
                        <a:lnTo>
                          <a:pt x="1439" y="673"/>
                        </a:lnTo>
                        <a:lnTo>
                          <a:pt x="1424" y="668"/>
                        </a:lnTo>
                        <a:lnTo>
                          <a:pt x="1413" y="678"/>
                        </a:lnTo>
                        <a:lnTo>
                          <a:pt x="1393" y="689"/>
                        </a:lnTo>
                        <a:lnTo>
                          <a:pt x="1357" y="673"/>
                        </a:lnTo>
                        <a:lnTo>
                          <a:pt x="1357" y="657"/>
                        </a:lnTo>
                        <a:lnTo>
                          <a:pt x="1357" y="642"/>
                        </a:lnTo>
                        <a:lnTo>
                          <a:pt x="1351" y="632"/>
                        </a:lnTo>
                        <a:lnTo>
                          <a:pt x="1305" y="642"/>
                        </a:lnTo>
                        <a:lnTo>
                          <a:pt x="1305" y="606"/>
                        </a:lnTo>
                        <a:lnTo>
                          <a:pt x="1279" y="606"/>
                        </a:lnTo>
                        <a:lnTo>
                          <a:pt x="1253" y="585"/>
                        </a:lnTo>
                        <a:lnTo>
                          <a:pt x="1232" y="595"/>
                        </a:lnTo>
                        <a:lnTo>
                          <a:pt x="1217" y="606"/>
                        </a:lnTo>
                        <a:lnTo>
                          <a:pt x="1191" y="606"/>
                        </a:lnTo>
                        <a:lnTo>
                          <a:pt x="1180" y="580"/>
                        </a:lnTo>
                        <a:lnTo>
                          <a:pt x="1186" y="549"/>
                        </a:lnTo>
                        <a:lnTo>
                          <a:pt x="1118" y="528"/>
                        </a:lnTo>
                        <a:lnTo>
                          <a:pt x="1103" y="507"/>
                        </a:lnTo>
                        <a:lnTo>
                          <a:pt x="1025" y="461"/>
                        </a:lnTo>
                        <a:lnTo>
                          <a:pt x="1020" y="5"/>
                        </a:lnTo>
                        <a:lnTo>
                          <a:pt x="192" y="0"/>
                        </a:lnTo>
                        <a:close/>
                      </a:path>
                    </a:pathLst>
                  </a:custGeom>
                  <a:solidFill>
                    <a:srgbClr val="00f008"/>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162" name=""/>
                  <p:cNvSpPr/>
                  <p:nvPr/>
                </p:nvSpPr>
                <p:spPr>
                  <a:xfrm>
                    <a:off x="4773600" y="1349280"/>
                    <a:ext cx="2408400" cy="1932120"/>
                  </a:xfrm>
                  <a:custGeom>
                    <a:avLst/>
                    <a:gdLst/>
                    <a:ahLst/>
                    <a:rect l="l" t="t" r="r" b="b"/>
                    <a:pathLst>
                      <a:path w="1517" h="1217">
                        <a:moveTo>
                          <a:pt x="192" y="0"/>
                        </a:moveTo>
                        <a:lnTo>
                          <a:pt x="31" y="135"/>
                        </a:lnTo>
                        <a:lnTo>
                          <a:pt x="0" y="466"/>
                        </a:lnTo>
                        <a:lnTo>
                          <a:pt x="26" y="466"/>
                        </a:lnTo>
                        <a:lnTo>
                          <a:pt x="26" y="481"/>
                        </a:lnTo>
                        <a:lnTo>
                          <a:pt x="31" y="492"/>
                        </a:lnTo>
                        <a:lnTo>
                          <a:pt x="26" y="518"/>
                        </a:lnTo>
                        <a:lnTo>
                          <a:pt x="36" y="528"/>
                        </a:lnTo>
                        <a:lnTo>
                          <a:pt x="41" y="549"/>
                        </a:lnTo>
                        <a:lnTo>
                          <a:pt x="83" y="554"/>
                        </a:lnTo>
                        <a:lnTo>
                          <a:pt x="93" y="575"/>
                        </a:lnTo>
                        <a:lnTo>
                          <a:pt x="109" y="569"/>
                        </a:lnTo>
                        <a:lnTo>
                          <a:pt x="119" y="549"/>
                        </a:lnTo>
                        <a:lnTo>
                          <a:pt x="176" y="554"/>
                        </a:lnTo>
                        <a:lnTo>
                          <a:pt x="176" y="580"/>
                        </a:lnTo>
                        <a:lnTo>
                          <a:pt x="192" y="585"/>
                        </a:lnTo>
                        <a:lnTo>
                          <a:pt x="192" y="575"/>
                        </a:lnTo>
                        <a:lnTo>
                          <a:pt x="212" y="575"/>
                        </a:lnTo>
                        <a:lnTo>
                          <a:pt x="238" y="606"/>
                        </a:lnTo>
                        <a:lnTo>
                          <a:pt x="264" y="606"/>
                        </a:lnTo>
                        <a:lnTo>
                          <a:pt x="290" y="606"/>
                        </a:lnTo>
                        <a:lnTo>
                          <a:pt x="285" y="585"/>
                        </a:lnTo>
                        <a:lnTo>
                          <a:pt x="306" y="575"/>
                        </a:lnTo>
                        <a:lnTo>
                          <a:pt x="316" y="590"/>
                        </a:lnTo>
                        <a:lnTo>
                          <a:pt x="347" y="590"/>
                        </a:lnTo>
                        <a:lnTo>
                          <a:pt x="383" y="606"/>
                        </a:lnTo>
                        <a:lnTo>
                          <a:pt x="425" y="575"/>
                        </a:lnTo>
                        <a:lnTo>
                          <a:pt x="414" y="549"/>
                        </a:lnTo>
                        <a:lnTo>
                          <a:pt x="451" y="549"/>
                        </a:lnTo>
                        <a:lnTo>
                          <a:pt x="451" y="523"/>
                        </a:lnTo>
                        <a:lnTo>
                          <a:pt x="456" y="518"/>
                        </a:lnTo>
                        <a:lnTo>
                          <a:pt x="476" y="528"/>
                        </a:lnTo>
                        <a:lnTo>
                          <a:pt x="482" y="518"/>
                        </a:lnTo>
                        <a:lnTo>
                          <a:pt x="471" y="487"/>
                        </a:lnTo>
                        <a:lnTo>
                          <a:pt x="482" y="487"/>
                        </a:lnTo>
                        <a:lnTo>
                          <a:pt x="497" y="497"/>
                        </a:lnTo>
                        <a:lnTo>
                          <a:pt x="533" y="502"/>
                        </a:lnTo>
                        <a:lnTo>
                          <a:pt x="554" y="497"/>
                        </a:lnTo>
                        <a:lnTo>
                          <a:pt x="564" y="492"/>
                        </a:lnTo>
                        <a:lnTo>
                          <a:pt x="611" y="502"/>
                        </a:lnTo>
                        <a:lnTo>
                          <a:pt x="616" y="533"/>
                        </a:lnTo>
                        <a:lnTo>
                          <a:pt x="632" y="559"/>
                        </a:lnTo>
                        <a:lnTo>
                          <a:pt x="632" y="580"/>
                        </a:lnTo>
                        <a:lnTo>
                          <a:pt x="689" y="580"/>
                        </a:lnTo>
                        <a:lnTo>
                          <a:pt x="699" y="569"/>
                        </a:lnTo>
                        <a:lnTo>
                          <a:pt x="715" y="569"/>
                        </a:lnTo>
                        <a:lnTo>
                          <a:pt x="720" y="595"/>
                        </a:lnTo>
                        <a:lnTo>
                          <a:pt x="715" y="606"/>
                        </a:lnTo>
                        <a:lnTo>
                          <a:pt x="725" y="621"/>
                        </a:lnTo>
                        <a:lnTo>
                          <a:pt x="735" y="637"/>
                        </a:lnTo>
                        <a:lnTo>
                          <a:pt x="746" y="637"/>
                        </a:lnTo>
                        <a:lnTo>
                          <a:pt x="751" y="642"/>
                        </a:lnTo>
                        <a:lnTo>
                          <a:pt x="740" y="657"/>
                        </a:lnTo>
                        <a:lnTo>
                          <a:pt x="735" y="683"/>
                        </a:lnTo>
                        <a:lnTo>
                          <a:pt x="756" y="678"/>
                        </a:lnTo>
                        <a:lnTo>
                          <a:pt x="761" y="689"/>
                        </a:lnTo>
                        <a:lnTo>
                          <a:pt x="751" y="694"/>
                        </a:lnTo>
                        <a:lnTo>
                          <a:pt x="751" y="709"/>
                        </a:lnTo>
                        <a:lnTo>
                          <a:pt x="761" y="709"/>
                        </a:lnTo>
                        <a:lnTo>
                          <a:pt x="761" y="725"/>
                        </a:lnTo>
                        <a:lnTo>
                          <a:pt x="854" y="735"/>
                        </a:lnTo>
                        <a:lnTo>
                          <a:pt x="901" y="730"/>
                        </a:lnTo>
                        <a:lnTo>
                          <a:pt x="906" y="740"/>
                        </a:lnTo>
                        <a:lnTo>
                          <a:pt x="932" y="740"/>
                        </a:lnTo>
                        <a:lnTo>
                          <a:pt x="942" y="751"/>
                        </a:lnTo>
                        <a:lnTo>
                          <a:pt x="963" y="730"/>
                        </a:lnTo>
                        <a:lnTo>
                          <a:pt x="973" y="745"/>
                        </a:lnTo>
                        <a:lnTo>
                          <a:pt x="1004" y="745"/>
                        </a:lnTo>
                        <a:lnTo>
                          <a:pt x="1010" y="756"/>
                        </a:lnTo>
                        <a:lnTo>
                          <a:pt x="1020" y="751"/>
                        </a:lnTo>
                        <a:lnTo>
                          <a:pt x="1036" y="745"/>
                        </a:lnTo>
                        <a:lnTo>
                          <a:pt x="1056" y="777"/>
                        </a:lnTo>
                        <a:lnTo>
                          <a:pt x="1056" y="787"/>
                        </a:lnTo>
                        <a:lnTo>
                          <a:pt x="1072" y="787"/>
                        </a:lnTo>
                        <a:lnTo>
                          <a:pt x="1067" y="808"/>
                        </a:lnTo>
                        <a:lnTo>
                          <a:pt x="1092" y="808"/>
                        </a:lnTo>
                        <a:lnTo>
                          <a:pt x="1092" y="823"/>
                        </a:lnTo>
                        <a:lnTo>
                          <a:pt x="1118" y="844"/>
                        </a:lnTo>
                        <a:lnTo>
                          <a:pt x="1129" y="865"/>
                        </a:lnTo>
                        <a:lnTo>
                          <a:pt x="1113" y="870"/>
                        </a:lnTo>
                        <a:lnTo>
                          <a:pt x="1092" y="859"/>
                        </a:lnTo>
                        <a:lnTo>
                          <a:pt x="1108" y="875"/>
                        </a:lnTo>
                        <a:lnTo>
                          <a:pt x="1103" y="890"/>
                        </a:lnTo>
                        <a:lnTo>
                          <a:pt x="1092" y="901"/>
                        </a:lnTo>
                        <a:lnTo>
                          <a:pt x="1077" y="890"/>
                        </a:lnTo>
                        <a:lnTo>
                          <a:pt x="1067" y="885"/>
                        </a:lnTo>
                        <a:lnTo>
                          <a:pt x="1056" y="885"/>
                        </a:lnTo>
                        <a:lnTo>
                          <a:pt x="1051" y="901"/>
                        </a:lnTo>
                        <a:lnTo>
                          <a:pt x="1030" y="880"/>
                        </a:lnTo>
                        <a:lnTo>
                          <a:pt x="1036" y="870"/>
                        </a:lnTo>
                        <a:lnTo>
                          <a:pt x="1030" y="859"/>
                        </a:lnTo>
                        <a:lnTo>
                          <a:pt x="1015" y="865"/>
                        </a:lnTo>
                        <a:lnTo>
                          <a:pt x="1010" y="859"/>
                        </a:lnTo>
                        <a:lnTo>
                          <a:pt x="1010" y="844"/>
                        </a:lnTo>
                        <a:lnTo>
                          <a:pt x="999" y="839"/>
                        </a:lnTo>
                        <a:lnTo>
                          <a:pt x="973" y="844"/>
                        </a:lnTo>
                        <a:lnTo>
                          <a:pt x="984" y="859"/>
                        </a:lnTo>
                        <a:lnTo>
                          <a:pt x="999" y="870"/>
                        </a:lnTo>
                        <a:lnTo>
                          <a:pt x="1015" y="875"/>
                        </a:lnTo>
                        <a:lnTo>
                          <a:pt x="1015" y="901"/>
                        </a:lnTo>
                        <a:lnTo>
                          <a:pt x="1004" y="916"/>
                        </a:lnTo>
                        <a:lnTo>
                          <a:pt x="1004" y="942"/>
                        </a:lnTo>
                        <a:lnTo>
                          <a:pt x="994" y="953"/>
                        </a:lnTo>
                        <a:lnTo>
                          <a:pt x="999" y="984"/>
                        </a:lnTo>
                        <a:lnTo>
                          <a:pt x="1015" y="999"/>
                        </a:lnTo>
                        <a:lnTo>
                          <a:pt x="1004" y="1004"/>
                        </a:lnTo>
                        <a:lnTo>
                          <a:pt x="1004" y="1046"/>
                        </a:lnTo>
                        <a:lnTo>
                          <a:pt x="994" y="1056"/>
                        </a:lnTo>
                        <a:lnTo>
                          <a:pt x="999" y="1072"/>
                        </a:lnTo>
                        <a:lnTo>
                          <a:pt x="968" y="1082"/>
                        </a:lnTo>
                        <a:lnTo>
                          <a:pt x="937" y="1175"/>
                        </a:lnTo>
                        <a:lnTo>
                          <a:pt x="916" y="1175"/>
                        </a:lnTo>
                        <a:lnTo>
                          <a:pt x="932" y="1201"/>
                        </a:lnTo>
                        <a:lnTo>
                          <a:pt x="937" y="1217"/>
                        </a:lnTo>
                        <a:lnTo>
                          <a:pt x="942" y="1196"/>
                        </a:lnTo>
                        <a:lnTo>
                          <a:pt x="984" y="1206"/>
                        </a:lnTo>
                        <a:lnTo>
                          <a:pt x="979" y="1186"/>
                        </a:lnTo>
                        <a:lnTo>
                          <a:pt x="994" y="1191"/>
                        </a:lnTo>
                        <a:lnTo>
                          <a:pt x="1004" y="1165"/>
                        </a:lnTo>
                        <a:lnTo>
                          <a:pt x="999" y="1155"/>
                        </a:lnTo>
                        <a:lnTo>
                          <a:pt x="1025" y="1149"/>
                        </a:lnTo>
                        <a:lnTo>
                          <a:pt x="1041" y="1113"/>
                        </a:lnTo>
                        <a:lnTo>
                          <a:pt x="1072" y="1113"/>
                        </a:lnTo>
                        <a:lnTo>
                          <a:pt x="1098" y="1113"/>
                        </a:lnTo>
                        <a:lnTo>
                          <a:pt x="1124" y="1108"/>
                        </a:lnTo>
                        <a:lnTo>
                          <a:pt x="1129" y="1087"/>
                        </a:lnTo>
                        <a:lnTo>
                          <a:pt x="1144" y="1072"/>
                        </a:lnTo>
                        <a:lnTo>
                          <a:pt x="1165" y="1061"/>
                        </a:lnTo>
                        <a:lnTo>
                          <a:pt x="1175" y="1051"/>
                        </a:lnTo>
                        <a:lnTo>
                          <a:pt x="1186" y="1061"/>
                        </a:lnTo>
                        <a:lnTo>
                          <a:pt x="1206" y="1041"/>
                        </a:lnTo>
                        <a:lnTo>
                          <a:pt x="1201" y="1025"/>
                        </a:lnTo>
                        <a:lnTo>
                          <a:pt x="1180" y="1025"/>
                        </a:lnTo>
                        <a:lnTo>
                          <a:pt x="1165" y="1025"/>
                        </a:lnTo>
                        <a:lnTo>
                          <a:pt x="1160" y="1035"/>
                        </a:lnTo>
                        <a:lnTo>
                          <a:pt x="1139" y="1035"/>
                        </a:lnTo>
                        <a:lnTo>
                          <a:pt x="1149" y="1020"/>
                        </a:lnTo>
                        <a:lnTo>
                          <a:pt x="1155" y="984"/>
                        </a:lnTo>
                        <a:lnTo>
                          <a:pt x="1165" y="978"/>
                        </a:lnTo>
                        <a:lnTo>
                          <a:pt x="1186" y="947"/>
                        </a:lnTo>
                        <a:lnTo>
                          <a:pt x="1206" y="947"/>
                        </a:lnTo>
                        <a:lnTo>
                          <a:pt x="1227" y="932"/>
                        </a:lnTo>
                        <a:lnTo>
                          <a:pt x="1253" y="927"/>
                        </a:lnTo>
                        <a:lnTo>
                          <a:pt x="1263" y="911"/>
                        </a:lnTo>
                        <a:lnTo>
                          <a:pt x="1284" y="911"/>
                        </a:lnTo>
                        <a:lnTo>
                          <a:pt x="1294" y="890"/>
                        </a:lnTo>
                        <a:lnTo>
                          <a:pt x="1305" y="890"/>
                        </a:lnTo>
                        <a:lnTo>
                          <a:pt x="1305" y="911"/>
                        </a:lnTo>
                        <a:lnTo>
                          <a:pt x="1336" y="911"/>
                        </a:lnTo>
                        <a:lnTo>
                          <a:pt x="1336" y="901"/>
                        </a:lnTo>
                        <a:lnTo>
                          <a:pt x="1331" y="890"/>
                        </a:lnTo>
                        <a:lnTo>
                          <a:pt x="1346" y="875"/>
                        </a:lnTo>
                        <a:lnTo>
                          <a:pt x="1367" y="865"/>
                        </a:lnTo>
                        <a:lnTo>
                          <a:pt x="1382" y="859"/>
                        </a:lnTo>
                        <a:lnTo>
                          <a:pt x="1382" y="844"/>
                        </a:lnTo>
                        <a:lnTo>
                          <a:pt x="1403" y="823"/>
                        </a:lnTo>
                        <a:lnTo>
                          <a:pt x="1419" y="813"/>
                        </a:lnTo>
                        <a:lnTo>
                          <a:pt x="1419" y="777"/>
                        </a:lnTo>
                        <a:lnTo>
                          <a:pt x="1439" y="761"/>
                        </a:lnTo>
                        <a:lnTo>
                          <a:pt x="1481" y="740"/>
                        </a:lnTo>
                        <a:lnTo>
                          <a:pt x="1517" y="725"/>
                        </a:lnTo>
                        <a:lnTo>
                          <a:pt x="1481" y="720"/>
                        </a:lnTo>
                        <a:lnTo>
                          <a:pt x="1455" y="714"/>
                        </a:lnTo>
                        <a:lnTo>
                          <a:pt x="1434" y="704"/>
                        </a:lnTo>
                        <a:lnTo>
                          <a:pt x="1439" y="683"/>
                        </a:lnTo>
                        <a:lnTo>
                          <a:pt x="1439" y="673"/>
                        </a:lnTo>
                        <a:lnTo>
                          <a:pt x="1424" y="668"/>
                        </a:lnTo>
                        <a:lnTo>
                          <a:pt x="1413" y="678"/>
                        </a:lnTo>
                        <a:lnTo>
                          <a:pt x="1393" y="689"/>
                        </a:lnTo>
                        <a:lnTo>
                          <a:pt x="1357" y="673"/>
                        </a:lnTo>
                        <a:lnTo>
                          <a:pt x="1357" y="657"/>
                        </a:lnTo>
                        <a:lnTo>
                          <a:pt x="1357" y="642"/>
                        </a:lnTo>
                        <a:lnTo>
                          <a:pt x="1351" y="632"/>
                        </a:lnTo>
                        <a:lnTo>
                          <a:pt x="1305" y="642"/>
                        </a:lnTo>
                        <a:lnTo>
                          <a:pt x="1305" y="606"/>
                        </a:lnTo>
                        <a:lnTo>
                          <a:pt x="1279" y="606"/>
                        </a:lnTo>
                        <a:lnTo>
                          <a:pt x="1253" y="585"/>
                        </a:lnTo>
                        <a:lnTo>
                          <a:pt x="1232" y="595"/>
                        </a:lnTo>
                        <a:lnTo>
                          <a:pt x="1217" y="606"/>
                        </a:lnTo>
                        <a:lnTo>
                          <a:pt x="1191" y="606"/>
                        </a:lnTo>
                        <a:lnTo>
                          <a:pt x="1180" y="580"/>
                        </a:lnTo>
                        <a:lnTo>
                          <a:pt x="1186" y="549"/>
                        </a:lnTo>
                        <a:lnTo>
                          <a:pt x="1118" y="528"/>
                        </a:lnTo>
                        <a:lnTo>
                          <a:pt x="1103" y="507"/>
                        </a:lnTo>
                        <a:lnTo>
                          <a:pt x="1025" y="461"/>
                        </a:lnTo>
                        <a:lnTo>
                          <a:pt x="1020" y="5"/>
                        </a:lnTo>
                        <a:lnTo>
                          <a:pt x="192" y="0"/>
                        </a:lnTo>
                      </a:path>
                    </a:pathLst>
                  </a:custGeom>
                  <a:noFill/>
                  <a:ln cap="rnd" w="7920">
                    <a:solidFill>
                      <a:srgbClr val="b2b2b2"/>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grpSp>
            <p:grpSp>
              <p:nvGrpSpPr>
                <p:cNvPr id="163" name=""/>
                <p:cNvGrpSpPr/>
                <p:nvPr/>
              </p:nvGrpSpPr>
              <p:grpSpPr>
                <a:xfrm>
                  <a:off x="3795840" y="2130480"/>
                  <a:ext cx="863640" cy="566640"/>
                  <a:chOff x="3795840" y="2130480"/>
                  <a:chExt cx="863640" cy="566640"/>
                </a:xfrm>
              </p:grpSpPr>
              <p:sp>
                <p:nvSpPr>
                  <p:cNvPr id="164" name=""/>
                  <p:cNvSpPr/>
                  <p:nvPr/>
                </p:nvSpPr>
                <p:spPr>
                  <a:xfrm>
                    <a:off x="3795840" y="2130480"/>
                    <a:ext cx="863640" cy="566640"/>
                  </a:xfrm>
                  <a:custGeom>
                    <a:avLst/>
                    <a:gdLst/>
                    <a:ahLst/>
                    <a:rect l="l" t="t" r="r" b="b"/>
                    <a:pathLst>
                      <a:path w="544" h="357">
                        <a:moveTo>
                          <a:pt x="26" y="0"/>
                        </a:moveTo>
                        <a:lnTo>
                          <a:pt x="269" y="10"/>
                        </a:lnTo>
                        <a:lnTo>
                          <a:pt x="497" y="15"/>
                        </a:lnTo>
                        <a:lnTo>
                          <a:pt x="497" y="36"/>
                        </a:lnTo>
                        <a:lnTo>
                          <a:pt x="507" y="46"/>
                        </a:lnTo>
                        <a:lnTo>
                          <a:pt x="507" y="57"/>
                        </a:lnTo>
                        <a:lnTo>
                          <a:pt x="492" y="67"/>
                        </a:lnTo>
                        <a:lnTo>
                          <a:pt x="507" y="88"/>
                        </a:lnTo>
                        <a:lnTo>
                          <a:pt x="497" y="109"/>
                        </a:lnTo>
                        <a:lnTo>
                          <a:pt x="502" y="124"/>
                        </a:lnTo>
                        <a:lnTo>
                          <a:pt x="518" y="171"/>
                        </a:lnTo>
                        <a:lnTo>
                          <a:pt x="523" y="186"/>
                        </a:lnTo>
                        <a:lnTo>
                          <a:pt x="528" y="207"/>
                        </a:lnTo>
                        <a:lnTo>
                          <a:pt x="523" y="207"/>
                        </a:lnTo>
                        <a:lnTo>
                          <a:pt x="513" y="228"/>
                        </a:lnTo>
                        <a:lnTo>
                          <a:pt x="523" y="238"/>
                        </a:lnTo>
                        <a:lnTo>
                          <a:pt x="523" y="259"/>
                        </a:lnTo>
                        <a:lnTo>
                          <a:pt x="518" y="269"/>
                        </a:lnTo>
                        <a:lnTo>
                          <a:pt x="523" y="274"/>
                        </a:lnTo>
                        <a:lnTo>
                          <a:pt x="518" y="290"/>
                        </a:lnTo>
                        <a:lnTo>
                          <a:pt x="523" y="300"/>
                        </a:lnTo>
                        <a:lnTo>
                          <a:pt x="533" y="316"/>
                        </a:lnTo>
                        <a:lnTo>
                          <a:pt x="544" y="357"/>
                        </a:lnTo>
                        <a:lnTo>
                          <a:pt x="373" y="357"/>
                        </a:lnTo>
                        <a:lnTo>
                          <a:pt x="228" y="352"/>
                        </a:lnTo>
                        <a:lnTo>
                          <a:pt x="62" y="347"/>
                        </a:lnTo>
                        <a:lnTo>
                          <a:pt x="0" y="341"/>
                        </a:lnTo>
                        <a:lnTo>
                          <a:pt x="26" y="0"/>
                        </a:lnTo>
                        <a:close/>
                      </a:path>
                    </a:pathLst>
                  </a:custGeom>
                  <a:solidFill>
                    <a:srgbClr val="00f008"/>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165" name=""/>
                  <p:cNvSpPr/>
                  <p:nvPr/>
                </p:nvSpPr>
                <p:spPr>
                  <a:xfrm>
                    <a:off x="3795840" y="2130480"/>
                    <a:ext cx="863640" cy="566640"/>
                  </a:xfrm>
                  <a:custGeom>
                    <a:avLst/>
                    <a:gdLst/>
                    <a:ahLst/>
                    <a:rect l="l" t="t" r="r" b="b"/>
                    <a:pathLst>
                      <a:path w="544" h="357">
                        <a:moveTo>
                          <a:pt x="26" y="0"/>
                        </a:moveTo>
                        <a:lnTo>
                          <a:pt x="269" y="10"/>
                        </a:lnTo>
                        <a:lnTo>
                          <a:pt x="497" y="15"/>
                        </a:lnTo>
                        <a:lnTo>
                          <a:pt x="497" y="36"/>
                        </a:lnTo>
                        <a:lnTo>
                          <a:pt x="507" y="46"/>
                        </a:lnTo>
                        <a:lnTo>
                          <a:pt x="507" y="57"/>
                        </a:lnTo>
                        <a:lnTo>
                          <a:pt x="492" y="67"/>
                        </a:lnTo>
                        <a:lnTo>
                          <a:pt x="507" y="88"/>
                        </a:lnTo>
                        <a:lnTo>
                          <a:pt x="497" y="109"/>
                        </a:lnTo>
                        <a:lnTo>
                          <a:pt x="502" y="124"/>
                        </a:lnTo>
                        <a:lnTo>
                          <a:pt x="518" y="171"/>
                        </a:lnTo>
                        <a:lnTo>
                          <a:pt x="523" y="186"/>
                        </a:lnTo>
                        <a:lnTo>
                          <a:pt x="528" y="207"/>
                        </a:lnTo>
                        <a:lnTo>
                          <a:pt x="523" y="207"/>
                        </a:lnTo>
                        <a:lnTo>
                          <a:pt x="513" y="228"/>
                        </a:lnTo>
                        <a:lnTo>
                          <a:pt x="523" y="238"/>
                        </a:lnTo>
                        <a:lnTo>
                          <a:pt x="523" y="259"/>
                        </a:lnTo>
                        <a:lnTo>
                          <a:pt x="518" y="269"/>
                        </a:lnTo>
                        <a:lnTo>
                          <a:pt x="523" y="274"/>
                        </a:lnTo>
                        <a:lnTo>
                          <a:pt x="518" y="290"/>
                        </a:lnTo>
                        <a:lnTo>
                          <a:pt x="523" y="300"/>
                        </a:lnTo>
                        <a:lnTo>
                          <a:pt x="533" y="316"/>
                        </a:lnTo>
                        <a:lnTo>
                          <a:pt x="544" y="357"/>
                        </a:lnTo>
                        <a:lnTo>
                          <a:pt x="373" y="357"/>
                        </a:lnTo>
                        <a:lnTo>
                          <a:pt x="228" y="352"/>
                        </a:lnTo>
                        <a:lnTo>
                          <a:pt x="62" y="347"/>
                        </a:lnTo>
                        <a:lnTo>
                          <a:pt x="0" y="341"/>
                        </a:lnTo>
                        <a:lnTo>
                          <a:pt x="26" y="0"/>
                        </a:lnTo>
                      </a:path>
                    </a:pathLst>
                  </a:custGeom>
                  <a:noFill/>
                  <a:ln cap="rnd" w="7920">
                    <a:solidFill>
                      <a:srgbClr val="b2b2b2"/>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grpSp>
            <p:grpSp>
              <p:nvGrpSpPr>
                <p:cNvPr id="166" name=""/>
                <p:cNvGrpSpPr/>
                <p:nvPr/>
              </p:nvGrpSpPr>
              <p:grpSpPr>
                <a:xfrm>
                  <a:off x="5275440" y="3255840"/>
                  <a:ext cx="517320" cy="962280"/>
                  <a:chOff x="5275440" y="3255840"/>
                  <a:chExt cx="517320" cy="962280"/>
                </a:xfrm>
              </p:grpSpPr>
              <p:sp>
                <p:nvSpPr>
                  <p:cNvPr id="167" name=""/>
                  <p:cNvSpPr/>
                  <p:nvPr/>
                </p:nvSpPr>
                <p:spPr>
                  <a:xfrm>
                    <a:off x="5275440" y="3255840"/>
                    <a:ext cx="517320" cy="962280"/>
                  </a:xfrm>
                  <a:custGeom>
                    <a:avLst/>
                    <a:gdLst/>
                    <a:ahLst/>
                    <a:rect l="l" t="t" r="r" b="b"/>
                    <a:pathLst>
                      <a:path w="326" h="606">
                        <a:moveTo>
                          <a:pt x="57" y="10"/>
                        </a:moveTo>
                        <a:lnTo>
                          <a:pt x="52" y="26"/>
                        </a:lnTo>
                        <a:lnTo>
                          <a:pt x="67" y="31"/>
                        </a:lnTo>
                        <a:lnTo>
                          <a:pt x="67" y="47"/>
                        </a:lnTo>
                        <a:lnTo>
                          <a:pt x="78" y="57"/>
                        </a:lnTo>
                        <a:lnTo>
                          <a:pt x="88" y="62"/>
                        </a:lnTo>
                        <a:lnTo>
                          <a:pt x="83" y="114"/>
                        </a:lnTo>
                        <a:lnTo>
                          <a:pt x="21" y="145"/>
                        </a:lnTo>
                        <a:lnTo>
                          <a:pt x="31" y="176"/>
                        </a:lnTo>
                        <a:lnTo>
                          <a:pt x="31" y="192"/>
                        </a:lnTo>
                        <a:lnTo>
                          <a:pt x="5" y="223"/>
                        </a:lnTo>
                        <a:lnTo>
                          <a:pt x="5" y="249"/>
                        </a:lnTo>
                        <a:lnTo>
                          <a:pt x="0" y="259"/>
                        </a:lnTo>
                        <a:lnTo>
                          <a:pt x="10" y="316"/>
                        </a:lnTo>
                        <a:lnTo>
                          <a:pt x="21" y="342"/>
                        </a:lnTo>
                        <a:lnTo>
                          <a:pt x="57" y="363"/>
                        </a:lnTo>
                        <a:lnTo>
                          <a:pt x="67" y="404"/>
                        </a:lnTo>
                        <a:lnTo>
                          <a:pt x="88" y="409"/>
                        </a:lnTo>
                        <a:lnTo>
                          <a:pt x="98" y="409"/>
                        </a:lnTo>
                        <a:lnTo>
                          <a:pt x="114" y="430"/>
                        </a:lnTo>
                        <a:lnTo>
                          <a:pt x="103" y="476"/>
                        </a:lnTo>
                        <a:lnTo>
                          <a:pt x="119" y="487"/>
                        </a:lnTo>
                        <a:lnTo>
                          <a:pt x="145" y="502"/>
                        </a:lnTo>
                        <a:lnTo>
                          <a:pt x="140" y="528"/>
                        </a:lnTo>
                        <a:lnTo>
                          <a:pt x="171" y="533"/>
                        </a:lnTo>
                        <a:lnTo>
                          <a:pt x="176" y="570"/>
                        </a:lnTo>
                        <a:lnTo>
                          <a:pt x="181" y="596"/>
                        </a:lnTo>
                        <a:lnTo>
                          <a:pt x="191" y="606"/>
                        </a:lnTo>
                        <a:lnTo>
                          <a:pt x="212" y="606"/>
                        </a:lnTo>
                        <a:lnTo>
                          <a:pt x="223" y="590"/>
                        </a:lnTo>
                        <a:lnTo>
                          <a:pt x="274" y="601"/>
                        </a:lnTo>
                        <a:lnTo>
                          <a:pt x="269" y="585"/>
                        </a:lnTo>
                        <a:lnTo>
                          <a:pt x="254" y="575"/>
                        </a:lnTo>
                        <a:lnTo>
                          <a:pt x="254" y="570"/>
                        </a:lnTo>
                        <a:lnTo>
                          <a:pt x="274" y="554"/>
                        </a:lnTo>
                        <a:lnTo>
                          <a:pt x="290" y="549"/>
                        </a:lnTo>
                        <a:lnTo>
                          <a:pt x="290" y="533"/>
                        </a:lnTo>
                        <a:lnTo>
                          <a:pt x="295" y="518"/>
                        </a:lnTo>
                        <a:lnTo>
                          <a:pt x="279" y="513"/>
                        </a:lnTo>
                        <a:lnTo>
                          <a:pt x="285" y="497"/>
                        </a:lnTo>
                        <a:lnTo>
                          <a:pt x="295" y="476"/>
                        </a:lnTo>
                        <a:lnTo>
                          <a:pt x="290" y="456"/>
                        </a:lnTo>
                        <a:lnTo>
                          <a:pt x="316" y="425"/>
                        </a:lnTo>
                        <a:lnTo>
                          <a:pt x="316" y="409"/>
                        </a:lnTo>
                        <a:lnTo>
                          <a:pt x="326" y="404"/>
                        </a:lnTo>
                        <a:lnTo>
                          <a:pt x="311" y="399"/>
                        </a:lnTo>
                        <a:lnTo>
                          <a:pt x="316" y="357"/>
                        </a:lnTo>
                        <a:lnTo>
                          <a:pt x="305" y="357"/>
                        </a:lnTo>
                        <a:lnTo>
                          <a:pt x="305" y="342"/>
                        </a:lnTo>
                        <a:lnTo>
                          <a:pt x="316" y="311"/>
                        </a:lnTo>
                        <a:lnTo>
                          <a:pt x="305" y="192"/>
                        </a:lnTo>
                        <a:lnTo>
                          <a:pt x="290" y="78"/>
                        </a:lnTo>
                        <a:lnTo>
                          <a:pt x="285" y="57"/>
                        </a:lnTo>
                        <a:lnTo>
                          <a:pt x="285" y="42"/>
                        </a:lnTo>
                        <a:lnTo>
                          <a:pt x="274" y="31"/>
                        </a:lnTo>
                        <a:lnTo>
                          <a:pt x="259" y="26"/>
                        </a:lnTo>
                        <a:lnTo>
                          <a:pt x="259" y="0"/>
                        </a:lnTo>
                        <a:lnTo>
                          <a:pt x="57" y="10"/>
                        </a:lnTo>
                        <a:close/>
                      </a:path>
                    </a:pathLst>
                  </a:custGeom>
                  <a:solidFill>
                    <a:srgbClr val="00f008"/>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168" name=""/>
                  <p:cNvSpPr/>
                  <p:nvPr/>
                </p:nvSpPr>
                <p:spPr>
                  <a:xfrm>
                    <a:off x="5275440" y="3255840"/>
                    <a:ext cx="517320" cy="962280"/>
                  </a:xfrm>
                  <a:custGeom>
                    <a:avLst/>
                    <a:gdLst/>
                    <a:ahLst/>
                    <a:rect l="l" t="t" r="r" b="b"/>
                    <a:pathLst>
                      <a:path w="326" h="606">
                        <a:moveTo>
                          <a:pt x="57" y="10"/>
                        </a:moveTo>
                        <a:lnTo>
                          <a:pt x="52" y="26"/>
                        </a:lnTo>
                        <a:lnTo>
                          <a:pt x="67" y="31"/>
                        </a:lnTo>
                        <a:lnTo>
                          <a:pt x="67" y="47"/>
                        </a:lnTo>
                        <a:lnTo>
                          <a:pt x="78" y="57"/>
                        </a:lnTo>
                        <a:lnTo>
                          <a:pt x="88" y="62"/>
                        </a:lnTo>
                        <a:lnTo>
                          <a:pt x="83" y="114"/>
                        </a:lnTo>
                        <a:lnTo>
                          <a:pt x="21" y="145"/>
                        </a:lnTo>
                        <a:lnTo>
                          <a:pt x="31" y="176"/>
                        </a:lnTo>
                        <a:lnTo>
                          <a:pt x="31" y="192"/>
                        </a:lnTo>
                        <a:lnTo>
                          <a:pt x="5" y="223"/>
                        </a:lnTo>
                        <a:lnTo>
                          <a:pt x="5" y="249"/>
                        </a:lnTo>
                        <a:lnTo>
                          <a:pt x="0" y="259"/>
                        </a:lnTo>
                        <a:lnTo>
                          <a:pt x="10" y="316"/>
                        </a:lnTo>
                        <a:lnTo>
                          <a:pt x="21" y="342"/>
                        </a:lnTo>
                        <a:lnTo>
                          <a:pt x="57" y="363"/>
                        </a:lnTo>
                        <a:lnTo>
                          <a:pt x="67" y="404"/>
                        </a:lnTo>
                        <a:lnTo>
                          <a:pt x="88" y="409"/>
                        </a:lnTo>
                        <a:lnTo>
                          <a:pt x="98" y="409"/>
                        </a:lnTo>
                        <a:lnTo>
                          <a:pt x="114" y="430"/>
                        </a:lnTo>
                        <a:lnTo>
                          <a:pt x="103" y="476"/>
                        </a:lnTo>
                        <a:lnTo>
                          <a:pt x="119" y="487"/>
                        </a:lnTo>
                        <a:lnTo>
                          <a:pt x="145" y="502"/>
                        </a:lnTo>
                        <a:lnTo>
                          <a:pt x="140" y="528"/>
                        </a:lnTo>
                        <a:lnTo>
                          <a:pt x="171" y="533"/>
                        </a:lnTo>
                        <a:lnTo>
                          <a:pt x="176" y="570"/>
                        </a:lnTo>
                        <a:lnTo>
                          <a:pt x="181" y="596"/>
                        </a:lnTo>
                        <a:lnTo>
                          <a:pt x="191" y="606"/>
                        </a:lnTo>
                        <a:lnTo>
                          <a:pt x="212" y="606"/>
                        </a:lnTo>
                        <a:lnTo>
                          <a:pt x="223" y="590"/>
                        </a:lnTo>
                        <a:lnTo>
                          <a:pt x="274" y="601"/>
                        </a:lnTo>
                        <a:lnTo>
                          <a:pt x="269" y="585"/>
                        </a:lnTo>
                        <a:lnTo>
                          <a:pt x="254" y="575"/>
                        </a:lnTo>
                        <a:lnTo>
                          <a:pt x="254" y="570"/>
                        </a:lnTo>
                        <a:lnTo>
                          <a:pt x="274" y="554"/>
                        </a:lnTo>
                        <a:lnTo>
                          <a:pt x="290" y="549"/>
                        </a:lnTo>
                        <a:lnTo>
                          <a:pt x="290" y="533"/>
                        </a:lnTo>
                        <a:lnTo>
                          <a:pt x="295" y="518"/>
                        </a:lnTo>
                        <a:lnTo>
                          <a:pt x="279" y="513"/>
                        </a:lnTo>
                        <a:lnTo>
                          <a:pt x="285" y="497"/>
                        </a:lnTo>
                        <a:lnTo>
                          <a:pt x="295" y="476"/>
                        </a:lnTo>
                        <a:lnTo>
                          <a:pt x="290" y="456"/>
                        </a:lnTo>
                        <a:lnTo>
                          <a:pt x="316" y="425"/>
                        </a:lnTo>
                        <a:lnTo>
                          <a:pt x="316" y="409"/>
                        </a:lnTo>
                        <a:lnTo>
                          <a:pt x="326" y="404"/>
                        </a:lnTo>
                        <a:lnTo>
                          <a:pt x="311" y="399"/>
                        </a:lnTo>
                        <a:lnTo>
                          <a:pt x="316" y="357"/>
                        </a:lnTo>
                        <a:lnTo>
                          <a:pt x="305" y="357"/>
                        </a:lnTo>
                        <a:lnTo>
                          <a:pt x="305" y="342"/>
                        </a:lnTo>
                        <a:lnTo>
                          <a:pt x="316" y="311"/>
                        </a:lnTo>
                        <a:lnTo>
                          <a:pt x="305" y="192"/>
                        </a:lnTo>
                        <a:lnTo>
                          <a:pt x="290" y="78"/>
                        </a:lnTo>
                        <a:lnTo>
                          <a:pt x="285" y="57"/>
                        </a:lnTo>
                        <a:lnTo>
                          <a:pt x="285" y="42"/>
                        </a:lnTo>
                        <a:lnTo>
                          <a:pt x="274" y="31"/>
                        </a:lnTo>
                        <a:lnTo>
                          <a:pt x="259" y="26"/>
                        </a:lnTo>
                        <a:lnTo>
                          <a:pt x="259" y="0"/>
                        </a:lnTo>
                        <a:lnTo>
                          <a:pt x="57" y="10"/>
                        </a:lnTo>
                      </a:path>
                    </a:pathLst>
                  </a:custGeom>
                  <a:noFill/>
                  <a:ln cap="rnd" w="7920">
                    <a:solidFill>
                      <a:srgbClr val="b2b2b2"/>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grpSp>
            <p:grpSp>
              <p:nvGrpSpPr>
                <p:cNvPr id="169" name=""/>
                <p:cNvGrpSpPr/>
                <p:nvPr/>
              </p:nvGrpSpPr>
              <p:grpSpPr>
                <a:xfrm>
                  <a:off x="4757760" y="3618000"/>
                  <a:ext cx="853920" cy="796680"/>
                  <a:chOff x="4757760" y="3618000"/>
                  <a:chExt cx="853920" cy="796680"/>
                </a:xfrm>
              </p:grpSpPr>
              <p:sp>
                <p:nvSpPr>
                  <p:cNvPr id="170" name=""/>
                  <p:cNvSpPr/>
                  <p:nvPr/>
                </p:nvSpPr>
                <p:spPr>
                  <a:xfrm>
                    <a:off x="4757760" y="3618000"/>
                    <a:ext cx="853920" cy="796680"/>
                  </a:xfrm>
                  <a:custGeom>
                    <a:avLst/>
                    <a:gdLst/>
                    <a:ahLst/>
                    <a:rect l="l" t="t" r="r" b="b"/>
                    <a:pathLst>
                      <a:path w="538" h="502">
                        <a:moveTo>
                          <a:pt x="305" y="0"/>
                        </a:moveTo>
                        <a:lnTo>
                          <a:pt x="321" y="26"/>
                        </a:lnTo>
                        <a:lnTo>
                          <a:pt x="331" y="62"/>
                        </a:lnTo>
                        <a:lnTo>
                          <a:pt x="341" y="93"/>
                        </a:lnTo>
                        <a:lnTo>
                          <a:pt x="347" y="109"/>
                        </a:lnTo>
                        <a:lnTo>
                          <a:pt x="383" y="129"/>
                        </a:lnTo>
                        <a:lnTo>
                          <a:pt x="388" y="150"/>
                        </a:lnTo>
                        <a:lnTo>
                          <a:pt x="393" y="176"/>
                        </a:lnTo>
                        <a:lnTo>
                          <a:pt x="414" y="181"/>
                        </a:lnTo>
                        <a:lnTo>
                          <a:pt x="424" y="181"/>
                        </a:lnTo>
                        <a:lnTo>
                          <a:pt x="440" y="197"/>
                        </a:lnTo>
                        <a:lnTo>
                          <a:pt x="429" y="254"/>
                        </a:lnTo>
                        <a:lnTo>
                          <a:pt x="455" y="264"/>
                        </a:lnTo>
                        <a:lnTo>
                          <a:pt x="471" y="280"/>
                        </a:lnTo>
                        <a:lnTo>
                          <a:pt x="466" y="300"/>
                        </a:lnTo>
                        <a:lnTo>
                          <a:pt x="492" y="305"/>
                        </a:lnTo>
                        <a:lnTo>
                          <a:pt x="502" y="326"/>
                        </a:lnTo>
                        <a:lnTo>
                          <a:pt x="502" y="362"/>
                        </a:lnTo>
                        <a:lnTo>
                          <a:pt x="517" y="378"/>
                        </a:lnTo>
                        <a:lnTo>
                          <a:pt x="528" y="378"/>
                        </a:lnTo>
                        <a:lnTo>
                          <a:pt x="538" y="388"/>
                        </a:lnTo>
                        <a:lnTo>
                          <a:pt x="538" y="419"/>
                        </a:lnTo>
                        <a:lnTo>
                          <a:pt x="512" y="445"/>
                        </a:lnTo>
                        <a:lnTo>
                          <a:pt x="507" y="450"/>
                        </a:lnTo>
                        <a:lnTo>
                          <a:pt x="507" y="487"/>
                        </a:lnTo>
                        <a:lnTo>
                          <a:pt x="502" y="502"/>
                        </a:lnTo>
                        <a:lnTo>
                          <a:pt x="476" y="502"/>
                        </a:lnTo>
                        <a:lnTo>
                          <a:pt x="445" y="492"/>
                        </a:lnTo>
                        <a:lnTo>
                          <a:pt x="461" y="471"/>
                        </a:lnTo>
                        <a:lnTo>
                          <a:pt x="466" y="456"/>
                        </a:lnTo>
                        <a:lnTo>
                          <a:pt x="461" y="445"/>
                        </a:lnTo>
                        <a:lnTo>
                          <a:pt x="207" y="461"/>
                        </a:lnTo>
                        <a:lnTo>
                          <a:pt x="93" y="466"/>
                        </a:lnTo>
                        <a:lnTo>
                          <a:pt x="93" y="290"/>
                        </a:lnTo>
                        <a:lnTo>
                          <a:pt x="88" y="181"/>
                        </a:lnTo>
                        <a:lnTo>
                          <a:pt x="67" y="160"/>
                        </a:lnTo>
                        <a:lnTo>
                          <a:pt x="67" y="140"/>
                        </a:lnTo>
                        <a:lnTo>
                          <a:pt x="51" y="129"/>
                        </a:lnTo>
                        <a:lnTo>
                          <a:pt x="51" y="114"/>
                        </a:lnTo>
                        <a:lnTo>
                          <a:pt x="67" y="109"/>
                        </a:lnTo>
                        <a:lnTo>
                          <a:pt x="67" y="93"/>
                        </a:lnTo>
                        <a:lnTo>
                          <a:pt x="46" y="78"/>
                        </a:lnTo>
                        <a:lnTo>
                          <a:pt x="26" y="78"/>
                        </a:lnTo>
                        <a:lnTo>
                          <a:pt x="26" y="52"/>
                        </a:lnTo>
                        <a:lnTo>
                          <a:pt x="26" y="36"/>
                        </a:lnTo>
                        <a:lnTo>
                          <a:pt x="15" y="26"/>
                        </a:lnTo>
                        <a:lnTo>
                          <a:pt x="0" y="21"/>
                        </a:lnTo>
                        <a:lnTo>
                          <a:pt x="0" y="5"/>
                        </a:lnTo>
                        <a:lnTo>
                          <a:pt x="305" y="0"/>
                        </a:lnTo>
                        <a:close/>
                      </a:path>
                    </a:pathLst>
                  </a:custGeom>
                  <a:solidFill>
                    <a:srgbClr val="00f008"/>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171" name=""/>
                  <p:cNvSpPr/>
                  <p:nvPr/>
                </p:nvSpPr>
                <p:spPr>
                  <a:xfrm>
                    <a:off x="4757760" y="3618000"/>
                    <a:ext cx="853920" cy="796680"/>
                  </a:xfrm>
                  <a:custGeom>
                    <a:avLst/>
                    <a:gdLst/>
                    <a:ahLst/>
                    <a:rect l="l" t="t" r="r" b="b"/>
                    <a:pathLst>
                      <a:path w="538" h="502">
                        <a:moveTo>
                          <a:pt x="305" y="0"/>
                        </a:moveTo>
                        <a:lnTo>
                          <a:pt x="321" y="26"/>
                        </a:lnTo>
                        <a:lnTo>
                          <a:pt x="331" y="62"/>
                        </a:lnTo>
                        <a:lnTo>
                          <a:pt x="341" y="93"/>
                        </a:lnTo>
                        <a:lnTo>
                          <a:pt x="347" y="109"/>
                        </a:lnTo>
                        <a:lnTo>
                          <a:pt x="383" y="129"/>
                        </a:lnTo>
                        <a:lnTo>
                          <a:pt x="388" y="150"/>
                        </a:lnTo>
                        <a:lnTo>
                          <a:pt x="393" y="176"/>
                        </a:lnTo>
                        <a:lnTo>
                          <a:pt x="414" y="181"/>
                        </a:lnTo>
                        <a:lnTo>
                          <a:pt x="424" y="181"/>
                        </a:lnTo>
                        <a:lnTo>
                          <a:pt x="440" y="197"/>
                        </a:lnTo>
                        <a:lnTo>
                          <a:pt x="429" y="254"/>
                        </a:lnTo>
                        <a:lnTo>
                          <a:pt x="455" y="264"/>
                        </a:lnTo>
                        <a:lnTo>
                          <a:pt x="471" y="280"/>
                        </a:lnTo>
                        <a:lnTo>
                          <a:pt x="466" y="300"/>
                        </a:lnTo>
                        <a:lnTo>
                          <a:pt x="492" y="305"/>
                        </a:lnTo>
                        <a:lnTo>
                          <a:pt x="502" y="326"/>
                        </a:lnTo>
                        <a:lnTo>
                          <a:pt x="502" y="362"/>
                        </a:lnTo>
                        <a:lnTo>
                          <a:pt x="517" y="378"/>
                        </a:lnTo>
                        <a:lnTo>
                          <a:pt x="528" y="378"/>
                        </a:lnTo>
                        <a:lnTo>
                          <a:pt x="538" y="388"/>
                        </a:lnTo>
                        <a:lnTo>
                          <a:pt x="538" y="419"/>
                        </a:lnTo>
                        <a:lnTo>
                          <a:pt x="512" y="445"/>
                        </a:lnTo>
                        <a:lnTo>
                          <a:pt x="507" y="450"/>
                        </a:lnTo>
                        <a:lnTo>
                          <a:pt x="507" y="487"/>
                        </a:lnTo>
                        <a:lnTo>
                          <a:pt x="502" y="502"/>
                        </a:lnTo>
                        <a:lnTo>
                          <a:pt x="476" y="502"/>
                        </a:lnTo>
                        <a:lnTo>
                          <a:pt x="445" y="492"/>
                        </a:lnTo>
                        <a:lnTo>
                          <a:pt x="461" y="471"/>
                        </a:lnTo>
                        <a:lnTo>
                          <a:pt x="466" y="456"/>
                        </a:lnTo>
                        <a:lnTo>
                          <a:pt x="461" y="445"/>
                        </a:lnTo>
                        <a:lnTo>
                          <a:pt x="207" y="461"/>
                        </a:lnTo>
                        <a:lnTo>
                          <a:pt x="93" y="466"/>
                        </a:lnTo>
                        <a:lnTo>
                          <a:pt x="93" y="290"/>
                        </a:lnTo>
                        <a:lnTo>
                          <a:pt x="88" y="181"/>
                        </a:lnTo>
                        <a:lnTo>
                          <a:pt x="67" y="160"/>
                        </a:lnTo>
                        <a:lnTo>
                          <a:pt x="67" y="140"/>
                        </a:lnTo>
                        <a:lnTo>
                          <a:pt x="51" y="129"/>
                        </a:lnTo>
                        <a:lnTo>
                          <a:pt x="51" y="114"/>
                        </a:lnTo>
                        <a:lnTo>
                          <a:pt x="67" y="109"/>
                        </a:lnTo>
                        <a:lnTo>
                          <a:pt x="67" y="93"/>
                        </a:lnTo>
                        <a:lnTo>
                          <a:pt x="46" y="78"/>
                        </a:lnTo>
                        <a:lnTo>
                          <a:pt x="26" y="78"/>
                        </a:lnTo>
                        <a:lnTo>
                          <a:pt x="26" y="52"/>
                        </a:lnTo>
                        <a:lnTo>
                          <a:pt x="26" y="36"/>
                        </a:lnTo>
                        <a:lnTo>
                          <a:pt x="15" y="26"/>
                        </a:lnTo>
                        <a:lnTo>
                          <a:pt x="0" y="21"/>
                        </a:lnTo>
                        <a:lnTo>
                          <a:pt x="0" y="5"/>
                        </a:lnTo>
                        <a:lnTo>
                          <a:pt x="305" y="0"/>
                        </a:lnTo>
                      </a:path>
                    </a:pathLst>
                  </a:custGeom>
                  <a:noFill/>
                  <a:ln cap="rnd" w="7920">
                    <a:solidFill>
                      <a:srgbClr val="b2b2b2"/>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grpSp>
            <p:grpSp>
              <p:nvGrpSpPr>
                <p:cNvPr id="172" name=""/>
                <p:cNvGrpSpPr/>
                <p:nvPr/>
              </p:nvGrpSpPr>
              <p:grpSpPr>
                <a:xfrm>
                  <a:off x="2398680" y="1365120"/>
                  <a:ext cx="1042920" cy="723960"/>
                  <a:chOff x="2398680" y="1365120"/>
                  <a:chExt cx="1042920" cy="723960"/>
                </a:xfrm>
              </p:grpSpPr>
              <p:sp>
                <p:nvSpPr>
                  <p:cNvPr id="173" name=""/>
                  <p:cNvSpPr/>
                  <p:nvPr/>
                </p:nvSpPr>
                <p:spPr>
                  <a:xfrm>
                    <a:off x="2398680" y="1365120"/>
                    <a:ext cx="1042920" cy="723960"/>
                  </a:xfrm>
                  <a:custGeom>
                    <a:avLst/>
                    <a:gdLst/>
                    <a:ahLst/>
                    <a:rect l="l" t="t" r="r" b="b"/>
                    <a:pathLst>
                      <a:path w="657" h="456">
                        <a:moveTo>
                          <a:pt x="657" y="0"/>
                        </a:moveTo>
                        <a:lnTo>
                          <a:pt x="0" y="0"/>
                        </a:lnTo>
                        <a:lnTo>
                          <a:pt x="62" y="52"/>
                        </a:lnTo>
                        <a:lnTo>
                          <a:pt x="145" y="114"/>
                        </a:lnTo>
                        <a:lnTo>
                          <a:pt x="145" y="125"/>
                        </a:lnTo>
                        <a:lnTo>
                          <a:pt x="212" y="218"/>
                        </a:lnTo>
                        <a:lnTo>
                          <a:pt x="207" y="238"/>
                        </a:lnTo>
                        <a:lnTo>
                          <a:pt x="228" y="264"/>
                        </a:lnTo>
                        <a:lnTo>
                          <a:pt x="254" y="285"/>
                        </a:lnTo>
                        <a:lnTo>
                          <a:pt x="254" y="306"/>
                        </a:lnTo>
                        <a:lnTo>
                          <a:pt x="238" y="337"/>
                        </a:lnTo>
                        <a:lnTo>
                          <a:pt x="233" y="347"/>
                        </a:lnTo>
                        <a:lnTo>
                          <a:pt x="238" y="368"/>
                        </a:lnTo>
                        <a:lnTo>
                          <a:pt x="264" y="378"/>
                        </a:lnTo>
                        <a:lnTo>
                          <a:pt x="274" y="409"/>
                        </a:lnTo>
                        <a:lnTo>
                          <a:pt x="430" y="435"/>
                        </a:lnTo>
                        <a:lnTo>
                          <a:pt x="580" y="456"/>
                        </a:lnTo>
                        <a:lnTo>
                          <a:pt x="657" y="0"/>
                        </a:lnTo>
                        <a:close/>
                      </a:path>
                    </a:pathLst>
                  </a:custGeom>
                  <a:solidFill>
                    <a:srgbClr val="00f008"/>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174" name=""/>
                  <p:cNvSpPr/>
                  <p:nvPr/>
                </p:nvSpPr>
                <p:spPr>
                  <a:xfrm>
                    <a:off x="2398680" y="1365120"/>
                    <a:ext cx="1042920" cy="723960"/>
                  </a:xfrm>
                  <a:custGeom>
                    <a:avLst/>
                    <a:gdLst/>
                    <a:ahLst/>
                    <a:rect l="l" t="t" r="r" b="b"/>
                    <a:pathLst>
                      <a:path w="657" h="456">
                        <a:moveTo>
                          <a:pt x="657" y="0"/>
                        </a:moveTo>
                        <a:lnTo>
                          <a:pt x="0" y="0"/>
                        </a:lnTo>
                        <a:lnTo>
                          <a:pt x="62" y="52"/>
                        </a:lnTo>
                        <a:lnTo>
                          <a:pt x="145" y="114"/>
                        </a:lnTo>
                        <a:lnTo>
                          <a:pt x="145" y="125"/>
                        </a:lnTo>
                        <a:lnTo>
                          <a:pt x="212" y="218"/>
                        </a:lnTo>
                        <a:lnTo>
                          <a:pt x="207" y="238"/>
                        </a:lnTo>
                        <a:lnTo>
                          <a:pt x="228" y="264"/>
                        </a:lnTo>
                        <a:lnTo>
                          <a:pt x="254" y="285"/>
                        </a:lnTo>
                        <a:lnTo>
                          <a:pt x="254" y="306"/>
                        </a:lnTo>
                        <a:lnTo>
                          <a:pt x="238" y="337"/>
                        </a:lnTo>
                        <a:lnTo>
                          <a:pt x="233" y="347"/>
                        </a:lnTo>
                        <a:lnTo>
                          <a:pt x="238" y="368"/>
                        </a:lnTo>
                        <a:lnTo>
                          <a:pt x="264" y="378"/>
                        </a:lnTo>
                        <a:lnTo>
                          <a:pt x="274" y="409"/>
                        </a:lnTo>
                        <a:lnTo>
                          <a:pt x="430" y="435"/>
                        </a:lnTo>
                        <a:lnTo>
                          <a:pt x="580" y="456"/>
                        </a:lnTo>
                        <a:lnTo>
                          <a:pt x="657" y="0"/>
                        </a:lnTo>
                      </a:path>
                    </a:pathLst>
                  </a:custGeom>
                  <a:noFill/>
                  <a:ln cap="rnd" w="7920">
                    <a:solidFill>
                      <a:srgbClr val="b2b2b2"/>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grpSp>
            <p:grpSp>
              <p:nvGrpSpPr>
                <p:cNvPr id="175" name=""/>
                <p:cNvGrpSpPr/>
                <p:nvPr/>
              </p:nvGrpSpPr>
              <p:grpSpPr>
                <a:xfrm>
                  <a:off x="2530440" y="1941480"/>
                  <a:ext cx="1298520" cy="895320"/>
                  <a:chOff x="2530440" y="1941480"/>
                  <a:chExt cx="1298520" cy="895320"/>
                </a:xfrm>
              </p:grpSpPr>
              <p:sp>
                <p:nvSpPr>
                  <p:cNvPr id="176" name=""/>
                  <p:cNvSpPr/>
                  <p:nvPr/>
                </p:nvSpPr>
                <p:spPr>
                  <a:xfrm>
                    <a:off x="2530440" y="1941480"/>
                    <a:ext cx="1298520" cy="895320"/>
                  </a:xfrm>
                  <a:custGeom>
                    <a:avLst/>
                    <a:gdLst/>
                    <a:ahLst/>
                    <a:rect l="l" t="t" r="r" b="b"/>
                    <a:pathLst>
                      <a:path w="818" h="564">
                        <a:moveTo>
                          <a:pt x="20" y="0"/>
                        </a:moveTo>
                        <a:lnTo>
                          <a:pt x="367" y="62"/>
                        </a:lnTo>
                        <a:lnTo>
                          <a:pt x="818" y="119"/>
                        </a:lnTo>
                        <a:lnTo>
                          <a:pt x="787" y="564"/>
                        </a:lnTo>
                        <a:lnTo>
                          <a:pt x="295" y="507"/>
                        </a:lnTo>
                        <a:lnTo>
                          <a:pt x="284" y="564"/>
                        </a:lnTo>
                        <a:lnTo>
                          <a:pt x="259" y="533"/>
                        </a:lnTo>
                        <a:lnTo>
                          <a:pt x="202" y="543"/>
                        </a:lnTo>
                        <a:lnTo>
                          <a:pt x="171" y="543"/>
                        </a:lnTo>
                        <a:lnTo>
                          <a:pt x="160" y="549"/>
                        </a:lnTo>
                        <a:lnTo>
                          <a:pt x="155" y="543"/>
                        </a:lnTo>
                        <a:lnTo>
                          <a:pt x="145" y="507"/>
                        </a:lnTo>
                        <a:lnTo>
                          <a:pt x="124" y="502"/>
                        </a:lnTo>
                        <a:lnTo>
                          <a:pt x="119" y="497"/>
                        </a:lnTo>
                        <a:lnTo>
                          <a:pt x="119" y="471"/>
                        </a:lnTo>
                        <a:lnTo>
                          <a:pt x="114" y="466"/>
                        </a:lnTo>
                        <a:lnTo>
                          <a:pt x="119" y="445"/>
                        </a:lnTo>
                        <a:lnTo>
                          <a:pt x="108" y="429"/>
                        </a:lnTo>
                        <a:lnTo>
                          <a:pt x="103" y="404"/>
                        </a:lnTo>
                        <a:lnTo>
                          <a:pt x="93" y="398"/>
                        </a:lnTo>
                        <a:lnTo>
                          <a:pt x="67" y="424"/>
                        </a:lnTo>
                        <a:lnTo>
                          <a:pt x="57" y="414"/>
                        </a:lnTo>
                        <a:lnTo>
                          <a:pt x="67" y="372"/>
                        </a:lnTo>
                        <a:lnTo>
                          <a:pt x="83" y="362"/>
                        </a:lnTo>
                        <a:lnTo>
                          <a:pt x="72" y="336"/>
                        </a:lnTo>
                        <a:lnTo>
                          <a:pt x="93" y="310"/>
                        </a:lnTo>
                        <a:lnTo>
                          <a:pt x="83" y="290"/>
                        </a:lnTo>
                        <a:lnTo>
                          <a:pt x="72" y="290"/>
                        </a:lnTo>
                        <a:lnTo>
                          <a:pt x="36" y="202"/>
                        </a:lnTo>
                        <a:lnTo>
                          <a:pt x="15" y="196"/>
                        </a:lnTo>
                        <a:lnTo>
                          <a:pt x="20" y="160"/>
                        </a:lnTo>
                        <a:lnTo>
                          <a:pt x="0" y="129"/>
                        </a:lnTo>
                        <a:lnTo>
                          <a:pt x="20" y="0"/>
                        </a:lnTo>
                        <a:close/>
                      </a:path>
                    </a:pathLst>
                  </a:custGeom>
                  <a:solidFill>
                    <a:srgbClr val="00f008"/>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177" name=""/>
                  <p:cNvSpPr/>
                  <p:nvPr/>
                </p:nvSpPr>
                <p:spPr>
                  <a:xfrm>
                    <a:off x="2530440" y="1941480"/>
                    <a:ext cx="1298520" cy="895320"/>
                  </a:xfrm>
                  <a:custGeom>
                    <a:avLst/>
                    <a:gdLst/>
                    <a:ahLst/>
                    <a:rect l="l" t="t" r="r" b="b"/>
                    <a:pathLst>
                      <a:path w="818" h="564">
                        <a:moveTo>
                          <a:pt x="20" y="0"/>
                        </a:moveTo>
                        <a:lnTo>
                          <a:pt x="367" y="62"/>
                        </a:lnTo>
                        <a:lnTo>
                          <a:pt x="818" y="119"/>
                        </a:lnTo>
                        <a:lnTo>
                          <a:pt x="787" y="564"/>
                        </a:lnTo>
                        <a:lnTo>
                          <a:pt x="295" y="507"/>
                        </a:lnTo>
                        <a:lnTo>
                          <a:pt x="284" y="564"/>
                        </a:lnTo>
                        <a:lnTo>
                          <a:pt x="259" y="533"/>
                        </a:lnTo>
                        <a:lnTo>
                          <a:pt x="202" y="543"/>
                        </a:lnTo>
                        <a:lnTo>
                          <a:pt x="171" y="543"/>
                        </a:lnTo>
                        <a:lnTo>
                          <a:pt x="160" y="549"/>
                        </a:lnTo>
                        <a:lnTo>
                          <a:pt x="155" y="543"/>
                        </a:lnTo>
                        <a:lnTo>
                          <a:pt x="145" y="507"/>
                        </a:lnTo>
                        <a:lnTo>
                          <a:pt x="124" y="502"/>
                        </a:lnTo>
                        <a:lnTo>
                          <a:pt x="119" y="497"/>
                        </a:lnTo>
                        <a:lnTo>
                          <a:pt x="119" y="471"/>
                        </a:lnTo>
                        <a:lnTo>
                          <a:pt x="114" y="466"/>
                        </a:lnTo>
                        <a:lnTo>
                          <a:pt x="119" y="445"/>
                        </a:lnTo>
                        <a:lnTo>
                          <a:pt x="108" y="429"/>
                        </a:lnTo>
                        <a:lnTo>
                          <a:pt x="103" y="404"/>
                        </a:lnTo>
                        <a:lnTo>
                          <a:pt x="93" y="398"/>
                        </a:lnTo>
                        <a:lnTo>
                          <a:pt x="67" y="424"/>
                        </a:lnTo>
                        <a:lnTo>
                          <a:pt x="57" y="414"/>
                        </a:lnTo>
                        <a:lnTo>
                          <a:pt x="67" y="372"/>
                        </a:lnTo>
                        <a:lnTo>
                          <a:pt x="83" y="362"/>
                        </a:lnTo>
                        <a:lnTo>
                          <a:pt x="72" y="336"/>
                        </a:lnTo>
                        <a:lnTo>
                          <a:pt x="93" y="310"/>
                        </a:lnTo>
                        <a:lnTo>
                          <a:pt x="83" y="290"/>
                        </a:lnTo>
                        <a:lnTo>
                          <a:pt x="72" y="290"/>
                        </a:lnTo>
                        <a:lnTo>
                          <a:pt x="36" y="202"/>
                        </a:lnTo>
                        <a:lnTo>
                          <a:pt x="15" y="196"/>
                        </a:lnTo>
                        <a:lnTo>
                          <a:pt x="20" y="160"/>
                        </a:lnTo>
                        <a:lnTo>
                          <a:pt x="0" y="129"/>
                        </a:lnTo>
                        <a:lnTo>
                          <a:pt x="20" y="0"/>
                        </a:lnTo>
                      </a:path>
                    </a:pathLst>
                  </a:custGeom>
                  <a:noFill/>
                  <a:ln cap="rnd" w="7920">
                    <a:solidFill>
                      <a:srgbClr val="b2b2b2"/>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grpSp>
            <p:grpSp>
              <p:nvGrpSpPr>
                <p:cNvPr id="178" name=""/>
                <p:cNvGrpSpPr/>
                <p:nvPr/>
              </p:nvGrpSpPr>
              <p:grpSpPr>
                <a:xfrm>
                  <a:off x="3311640" y="4349880"/>
                  <a:ext cx="1774800" cy="1898640"/>
                  <a:chOff x="3311640" y="4349880"/>
                  <a:chExt cx="1774800" cy="1898640"/>
                </a:xfrm>
              </p:grpSpPr>
              <p:sp>
                <p:nvSpPr>
                  <p:cNvPr id="179" name=""/>
                  <p:cNvSpPr/>
                  <p:nvPr/>
                </p:nvSpPr>
                <p:spPr>
                  <a:xfrm>
                    <a:off x="3311640" y="4349880"/>
                    <a:ext cx="1774800" cy="1898640"/>
                  </a:xfrm>
                  <a:custGeom>
                    <a:avLst/>
                    <a:gdLst/>
                    <a:ahLst/>
                    <a:rect l="l" t="t" r="r" b="b"/>
                    <a:pathLst>
                      <a:path w="1118" h="1196">
                        <a:moveTo>
                          <a:pt x="5" y="471"/>
                        </a:moveTo>
                        <a:lnTo>
                          <a:pt x="0" y="492"/>
                        </a:lnTo>
                        <a:lnTo>
                          <a:pt x="10" y="497"/>
                        </a:lnTo>
                        <a:lnTo>
                          <a:pt x="25" y="517"/>
                        </a:lnTo>
                        <a:lnTo>
                          <a:pt x="31" y="543"/>
                        </a:lnTo>
                        <a:lnTo>
                          <a:pt x="51" y="549"/>
                        </a:lnTo>
                        <a:lnTo>
                          <a:pt x="62" y="564"/>
                        </a:lnTo>
                        <a:lnTo>
                          <a:pt x="72" y="585"/>
                        </a:lnTo>
                        <a:lnTo>
                          <a:pt x="88" y="590"/>
                        </a:lnTo>
                        <a:lnTo>
                          <a:pt x="108" y="626"/>
                        </a:lnTo>
                        <a:lnTo>
                          <a:pt x="139" y="631"/>
                        </a:lnTo>
                        <a:lnTo>
                          <a:pt x="134" y="647"/>
                        </a:lnTo>
                        <a:lnTo>
                          <a:pt x="144" y="683"/>
                        </a:lnTo>
                        <a:lnTo>
                          <a:pt x="144" y="735"/>
                        </a:lnTo>
                        <a:lnTo>
                          <a:pt x="160" y="750"/>
                        </a:lnTo>
                        <a:lnTo>
                          <a:pt x="170" y="766"/>
                        </a:lnTo>
                        <a:lnTo>
                          <a:pt x="176" y="766"/>
                        </a:lnTo>
                        <a:lnTo>
                          <a:pt x="207" y="802"/>
                        </a:lnTo>
                        <a:lnTo>
                          <a:pt x="222" y="807"/>
                        </a:lnTo>
                        <a:lnTo>
                          <a:pt x="227" y="807"/>
                        </a:lnTo>
                        <a:lnTo>
                          <a:pt x="238" y="823"/>
                        </a:lnTo>
                        <a:lnTo>
                          <a:pt x="284" y="838"/>
                        </a:lnTo>
                        <a:lnTo>
                          <a:pt x="300" y="813"/>
                        </a:lnTo>
                        <a:lnTo>
                          <a:pt x="310" y="802"/>
                        </a:lnTo>
                        <a:lnTo>
                          <a:pt x="305" y="771"/>
                        </a:lnTo>
                        <a:lnTo>
                          <a:pt x="315" y="761"/>
                        </a:lnTo>
                        <a:lnTo>
                          <a:pt x="341" y="756"/>
                        </a:lnTo>
                        <a:lnTo>
                          <a:pt x="346" y="745"/>
                        </a:lnTo>
                        <a:lnTo>
                          <a:pt x="352" y="735"/>
                        </a:lnTo>
                        <a:lnTo>
                          <a:pt x="362" y="740"/>
                        </a:lnTo>
                        <a:lnTo>
                          <a:pt x="362" y="750"/>
                        </a:lnTo>
                        <a:lnTo>
                          <a:pt x="388" y="750"/>
                        </a:lnTo>
                        <a:lnTo>
                          <a:pt x="434" y="761"/>
                        </a:lnTo>
                        <a:lnTo>
                          <a:pt x="455" y="776"/>
                        </a:lnTo>
                        <a:lnTo>
                          <a:pt x="486" y="828"/>
                        </a:lnTo>
                        <a:lnTo>
                          <a:pt x="502" y="859"/>
                        </a:lnTo>
                        <a:lnTo>
                          <a:pt x="507" y="880"/>
                        </a:lnTo>
                        <a:lnTo>
                          <a:pt x="553" y="958"/>
                        </a:lnTo>
                        <a:lnTo>
                          <a:pt x="559" y="978"/>
                        </a:lnTo>
                        <a:lnTo>
                          <a:pt x="595" y="1004"/>
                        </a:lnTo>
                        <a:lnTo>
                          <a:pt x="595" y="1035"/>
                        </a:lnTo>
                        <a:lnTo>
                          <a:pt x="605" y="1056"/>
                        </a:lnTo>
                        <a:lnTo>
                          <a:pt x="610" y="1097"/>
                        </a:lnTo>
                        <a:lnTo>
                          <a:pt x="626" y="1103"/>
                        </a:lnTo>
                        <a:lnTo>
                          <a:pt x="626" y="1118"/>
                        </a:lnTo>
                        <a:lnTo>
                          <a:pt x="626" y="1149"/>
                        </a:lnTo>
                        <a:lnTo>
                          <a:pt x="636" y="1149"/>
                        </a:lnTo>
                        <a:lnTo>
                          <a:pt x="657" y="1144"/>
                        </a:lnTo>
                        <a:lnTo>
                          <a:pt x="678" y="1170"/>
                        </a:lnTo>
                        <a:lnTo>
                          <a:pt x="698" y="1170"/>
                        </a:lnTo>
                        <a:lnTo>
                          <a:pt x="714" y="1180"/>
                        </a:lnTo>
                        <a:lnTo>
                          <a:pt x="740" y="1185"/>
                        </a:lnTo>
                        <a:lnTo>
                          <a:pt x="761" y="1180"/>
                        </a:lnTo>
                        <a:lnTo>
                          <a:pt x="776" y="1196"/>
                        </a:lnTo>
                        <a:lnTo>
                          <a:pt x="797" y="1196"/>
                        </a:lnTo>
                        <a:lnTo>
                          <a:pt x="807" y="1185"/>
                        </a:lnTo>
                        <a:lnTo>
                          <a:pt x="818" y="1185"/>
                        </a:lnTo>
                        <a:lnTo>
                          <a:pt x="828" y="1160"/>
                        </a:lnTo>
                        <a:lnTo>
                          <a:pt x="807" y="1165"/>
                        </a:lnTo>
                        <a:lnTo>
                          <a:pt x="792" y="1139"/>
                        </a:lnTo>
                        <a:lnTo>
                          <a:pt x="786" y="1128"/>
                        </a:lnTo>
                        <a:lnTo>
                          <a:pt x="786" y="1087"/>
                        </a:lnTo>
                        <a:lnTo>
                          <a:pt x="776" y="1071"/>
                        </a:lnTo>
                        <a:lnTo>
                          <a:pt x="786" y="1051"/>
                        </a:lnTo>
                        <a:lnTo>
                          <a:pt x="786" y="1030"/>
                        </a:lnTo>
                        <a:lnTo>
                          <a:pt x="802" y="1009"/>
                        </a:lnTo>
                        <a:lnTo>
                          <a:pt x="797" y="989"/>
                        </a:lnTo>
                        <a:lnTo>
                          <a:pt x="797" y="978"/>
                        </a:lnTo>
                        <a:lnTo>
                          <a:pt x="807" y="968"/>
                        </a:lnTo>
                        <a:lnTo>
                          <a:pt x="812" y="947"/>
                        </a:lnTo>
                        <a:lnTo>
                          <a:pt x="828" y="947"/>
                        </a:lnTo>
                        <a:lnTo>
                          <a:pt x="849" y="937"/>
                        </a:lnTo>
                        <a:lnTo>
                          <a:pt x="849" y="921"/>
                        </a:lnTo>
                        <a:lnTo>
                          <a:pt x="864" y="927"/>
                        </a:lnTo>
                        <a:lnTo>
                          <a:pt x="874" y="916"/>
                        </a:lnTo>
                        <a:lnTo>
                          <a:pt x="874" y="895"/>
                        </a:lnTo>
                        <a:lnTo>
                          <a:pt x="885" y="901"/>
                        </a:lnTo>
                        <a:lnTo>
                          <a:pt x="921" y="901"/>
                        </a:lnTo>
                        <a:lnTo>
                          <a:pt x="952" y="875"/>
                        </a:lnTo>
                        <a:lnTo>
                          <a:pt x="973" y="854"/>
                        </a:lnTo>
                        <a:lnTo>
                          <a:pt x="988" y="849"/>
                        </a:lnTo>
                        <a:lnTo>
                          <a:pt x="1009" y="828"/>
                        </a:lnTo>
                        <a:lnTo>
                          <a:pt x="1025" y="818"/>
                        </a:lnTo>
                        <a:lnTo>
                          <a:pt x="1019" y="792"/>
                        </a:lnTo>
                        <a:lnTo>
                          <a:pt x="1004" y="776"/>
                        </a:lnTo>
                        <a:lnTo>
                          <a:pt x="1004" y="750"/>
                        </a:lnTo>
                        <a:lnTo>
                          <a:pt x="1019" y="766"/>
                        </a:lnTo>
                        <a:lnTo>
                          <a:pt x="1035" y="792"/>
                        </a:lnTo>
                        <a:lnTo>
                          <a:pt x="1071" y="792"/>
                        </a:lnTo>
                        <a:lnTo>
                          <a:pt x="1092" y="766"/>
                        </a:lnTo>
                        <a:lnTo>
                          <a:pt x="1092" y="750"/>
                        </a:lnTo>
                        <a:lnTo>
                          <a:pt x="1102" y="735"/>
                        </a:lnTo>
                        <a:lnTo>
                          <a:pt x="1107" y="719"/>
                        </a:lnTo>
                        <a:lnTo>
                          <a:pt x="1102" y="704"/>
                        </a:lnTo>
                        <a:lnTo>
                          <a:pt x="1102" y="699"/>
                        </a:lnTo>
                        <a:lnTo>
                          <a:pt x="1113" y="688"/>
                        </a:lnTo>
                        <a:lnTo>
                          <a:pt x="1107" y="657"/>
                        </a:lnTo>
                        <a:lnTo>
                          <a:pt x="1118" y="637"/>
                        </a:lnTo>
                        <a:lnTo>
                          <a:pt x="1118" y="600"/>
                        </a:lnTo>
                        <a:lnTo>
                          <a:pt x="1113" y="585"/>
                        </a:lnTo>
                        <a:lnTo>
                          <a:pt x="1097" y="554"/>
                        </a:lnTo>
                        <a:lnTo>
                          <a:pt x="1092" y="528"/>
                        </a:lnTo>
                        <a:lnTo>
                          <a:pt x="1071" y="512"/>
                        </a:lnTo>
                        <a:lnTo>
                          <a:pt x="1066" y="336"/>
                        </a:lnTo>
                        <a:lnTo>
                          <a:pt x="1025" y="336"/>
                        </a:lnTo>
                        <a:lnTo>
                          <a:pt x="1019" y="316"/>
                        </a:lnTo>
                        <a:lnTo>
                          <a:pt x="1004" y="321"/>
                        </a:lnTo>
                        <a:lnTo>
                          <a:pt x="988" y="295"/>
                        </a:lnTo>
                        <a:lnTo>
                          <a:pt x="978" y="295"/>
                        </a:lnTo>
                        <a:lnTo>
                          <a:pt x="957" y="316"/>
                        </a:lnTo>
                        <a:lnTo>
                          <a:pt x="937" y="295"/>
                        </a:lnTo>
                        <a:lnTo>
                          <a:pt x="926" y="295"/>
                        </a:lnTo>
                        <a:lnTo>
                          <a:pt x="900" y="316"/>
                        </a:lnTo>
                        <a:lnTo>
                          <a:pt x="874" y="310"/>
                        </a:lnTo>
                        <a:lnTo>
                          <a:pt x="854" y="300"/>
                        </a:lnTo>
                        <a:lnTo>
                          <a:pt x="833" y="300"/>
                        </a:lnTo>
                        <a:lnTo>
                          <a:pt x="818" y="316"/>
                        </a:lnTo>
                        <a:lnTo>
                          <a:pt x="792" y="295"/>
                        </a:lnTo>
                        <a:lnTo>
                          <a:pt x="755" y="300"/>
                        </a:lnTo>
                        <a:lnTo>
                          <a:pt x="735" y="284"/>
                        </a:lnTo>
                        <a:lnTo>
                          <a:pt x="724" y="264"/>
                        </a:lnTo>
                        <a:lnTo>
                          <a:pt x="704" y="259"/>
                        </a:lnTo>
                        <a:lnTo>
                          <a:pt x="688" y="269"/>
                        </a:lnTo>
                        <a:lnTo>
                          <a:pt x="647" y="269"/>
                        </a:lnTo>
                        <a:lnTo>
                          <a:pt x="642" y="253"/>
                        </a:lnTo>
                        <a:lnTo>
                          <a:pt x="636" y="238"/>
                        </a:lnTo>
                        <a:lnTo>
                          <a:pt x="626" y="228"/>
                        </a:lnTo>
                        <a:lnTo>
                          <a:pt x="600" y="243"/>
                        </a:lnTo>
                        <a:lnTo>
                          <a:pt x="585" y="238"/>
                        </a:lnTo>
                        <a:lnTo>
                          <a:pt x="574" y="196"/>
                        </a:lnTo>
                        <a:lnTo>
                          <a:pt x="569" y="108"/>
                        </a:lnTo>
                        <a:lnTo>
                          <a:pt x="559" y="15"/>
                        </a:lnTo>
                        <a:lnTo>
                          <a:pt x="326" y="0"/>
                        </a:lnTo>
                        <a:lnTo>
                          <a:pt x="300" y="486"/>
                        </a:lnTo>
                        <a:lnTo>
                          <a:pt x="5" y="471"/>
                        </a:lnTo>
                        <a:close/>
                      </a:path>
                    </a:pathLst>
                  </a:custGeom>
                  <a:solidFill>
                    <a:srgbClr val="00f008"/>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180" name=""/>
                  <p:cNvSpPr/>
                  <p:nvPr/>
                </p:nvSpPr>
                <p:spPr>
                  <a:xfrm>
                    <a:off x="3311640" y="4349880"/>
                    <a:ext cx="1774800" cy="1898640"/>
                  </a:xfrm>
                  <a:custGeom>
                    <a:avLst/>
                    <a:gdLst/>
                    <a:ahLst/>
                    <a:rect l="l" t="t" r="r" b="b"/>
                    <a:pathLst>
                      <a:path w="1118" h="1196">
                        <a:moveTo>
                          <a:pt x="5" y="471"/>
                        </a:moveTo>
                        <a:lnTo>
                          <a:pt x="0" y="492"/>
                        </a:lnTo>
                        <a:lnTo>
                          <a:pt x="10" y="497"/>
                        </a:lnTo>
                        <a:lnTo>
                          <a:pt x="25" y="517"/>
                        </a:lnTo>
                        <a:lnTo>
                          <a:pt x="31" y="543"/>
                        </a:lnTo>
                        <a:lnTo>
                          <a:pt x="51" y="549"/>
                        </a:lnTo>
                        <a:lnTo>
                          <a:pt x="62" y="564"/>
                        </a:lnTo>
                        <a:lnTo>
                          <a:pt x="72" y="585"/>
                        </a:lnTo>
                        <a:lnTo>
                          <a:pt x="88" y="590"/>
                        </a:lnTo>
                        <a:lnTo>
                          <a:pt x="108" y="626"/>
                        </a:lnTo>
                        <a:lnTo>
                          <a:pt x="139" y="631"/>
                        </a:lnTo>
                        <a:lnTo>
                          <a:pt x="134" y="647"/>
                        </a:lnTo>
                        <a:lnTo>
                          <a:pt x="144" y="683"/>
                        </a:lnTo>
                        <a:lnTo>
                          <a:pt x="144" y="735"/>
                        </a:lnTo>
                        <a:lnTo>
                          <a:pt x="160" y="750"/>
                        </a:lnTo>
                        <a:lnTo>
                          <a:pt x="170" y="766"/>
                        </a:lnTo>
                        <a:lnTo>
                          <a:pt x="176" y="766"/>
                        </a:lnTo>
                        <a:lnTo>
                          <a:pt x="207" y="802"/>
                        </a:lnTo>
                        <a:lnTo>
                          <a:pt x="222" y="807"/>
                        </a:lnTo>
                        <a:lnTo>
                          <a:pt x="227" y="807"/>
                        </a:lnTo>
                        <a:lnTo>
                          <a:pt x="238" y="823"/>
                        </a:lnTo>
                        <a:lnTo>
                          <a:pt x="284" y="838"/>
                        </a:lnTo>
                        <a:lnTo>
                          <a:pt x="300" y="813"/>
                        </a:lnTo>
                        <a:lnTo>
                          <a:pt x="310" y="802"/>
                        </a:lnTo>
                        <a:lnTo>
                          <a:pt x="305" y="771"/>
                        </a:lnTo>
                        <a:lnTo>
                          <a:pt x="315" y="761"/>
                        </a:lnTo>
                        <a:lnTo>
                          <a:pt x="341" y="756"/>
                        </a:lnTo>
                        <a:lnTo>
                          <a:pt x="346" y="745"/>
                        </a:lnTo>
                        <a:lnTo>
                          <a:pt x="352" y="735"/>
                        </a:lnTo>
                        <a:lnTo>
                          <a:pt x="362" y="740"/>
                        </a:lnTo>
                        <a:lnTo>
                          <a:pt x="362" y="750"/>
                        </a:lnTo>
                        <a:lnTo>
                          <a:pt x="388" y="750"/>
                        </a:lnTo>
                        <a:lnTo>
                          <a:pt x="434" y="761"/>
                        </a:lnTo>
                        <a:lnTo>
                          <a:pt x="455" y="776"/>
                        </a:lnTo>
                        <a:lnTo>
                          <a:pt x="486" y="828"/>
                        </a:lnTo>
                        <a:lnTo>
                          <a:pt x="502" y="859"/>
                        </a:lnTo>
                        <a:lnTo>
                          <a:pt x="507" y="880"/>
                        </a:lnTo>
                        <a:lnTo>
                          <a:pt x="553" y="958"/>
                        </a:lnTo>
                        <a:lnTo>
                          <a:pt x="559" y="978"/>
                        </a:lnTo>
                        <a:lnTo>
                          <a:pt x="595" y="1004"/>
                        </a:lnTo>
                        <a:lnTo>
                          <a:pt x="595" y="1035"/>
                        </a:lnTo>
                        <a:lnTo>
                          <a:pt x="605" y="1056"/>
                        </a:lnTo>
                        <a:lnTo>
                          <a:pt x="610" y="1097"/>
                        </a:lnTo>
                        <a:lnTo>
                          <a:pt x="626" y="1103"/>
                        </a:lnTo>
                        <a:lnTo>
                          <a:pt x="626" y="1118"/>
                        </a:lnTo>
                        <a:lnTo>
                          <a:pt x="626" y="1149"/>
                        </a:lnTo>
                        <a:lnTo>
                          <a:pt x="636" y="1149"/>
                        </a:lnTo>
                        <a:lnTo>
                          <a:pt x="657" y="1144"/>
                        </a:lnTo>
                        <a:lnTo>
                          <a:pt x="678" y="1170"/>
                        </a:lnTo>
                        <a:lnTo>
                          <a:pt x="698" y="1170"/>
                        </a:lnTo>
                        <a:lnTo>
                          <a:pt x="714" y="1180"/>
                        </a:lnTo>
                        <a:lnTo>
                          <a:pt x="740" y="1185"/>
                        </a:lnTo>
                        <a:lnTo>
                          <a:pt x="761" y="1180"/>
                        </a:lnTo>
                        <a:lnTo>
                          <a:pt x="776" y="1196"/>
                        </a:lnTo>
                        <a:lnTo>
                          <a:pt x="797" y="1196"/>
                        </a:lnTo>
                        <a:lnTo>
                          <a:pt x="807" y="1185"/>
                        </a:lnTo>
                        <a:lnTo>
                          <a:pt x="818" y="1185"/>
                        </a:lnTo>
                        <a:lnTo>
                          <a:pt x="828" y="1160"/>
                        </a:lnTo>
                        <a:lnTo>
                          <a:pt x="807" y="1165"/>
                        </a:lnTo>
                        <a:lnTo>
                          <a:pt x="792" y="1139"/>
                        </a:lnTo>
                        <a:lnTo>
                          <a:pt x="786" y="1128"/>
                        </a:lnTo>
                        <a:lnTo>
                          <a:pt x="786" y="1087"/>
                        </a:lnTo>
                        <a:lnTo>
                          <a:pt x="776" y="1071"/>
                        </a:lnTo>
                        <a:lnTo>
                          <a:pt x="786" y="1051"/>
                        </a:lnTo>
                        <a:lnTo>
                          <a:pt x="786" y="1030"/>
                        </a:lnTo>
                        <a:lnTo>
                          <a:pt x="802" y="1009"/>
                        </a:lnTo>
                        <a:lnTo>
                          <a:pt x="797" y="989"/>
                        </a:lnTo>
                        <a:lnTo>
                          <a:pt x="797" y="978"/>
                        </a:lnTo>
                        <a:lnTo>
                          <a:pt x="807" y="968"/>
                        </a:lnTo>
                        <a:lnTo>
                          <a:pt x="812" y="947"/>
                        </a:lnTo>
                        <a:lnTo>
                          <a:pt x="828" y="947"/>
                        </a:lnTo>
                        <a:lnTo>
                          <a:pt x="849" y="937"/>
                        </a:lnTo>
                        <a:lnTo>
                          <a:pt x="849" y="921"/>
                        </a:lnTo>
                        <a:lnTo>
                          <a:pt x="864" y="927"/>
                        </a:lnTo>
                        <a:lnTo>
                          <a:pt x="874" y="916"/>
                        </a:lnTo>
                        <a:lnTo>
                          <a:pt x="874" y="895"/>
                        </a:lnTo>
                        <a:lnTo>
                          <a:pt x="885" y="901"/>
                        </a:lnTo>
                        <a:lnTo>
                          <a:pt x="921" y="901"/>
                        </a:lnTo>
                        <a:lnTo>
                          <a:pt x="952" y="875"/>
                        </a:lnTo>
                        <a:lnTo>
                          <a:pt x="973" y="854"/>
                        </a:lnTo>
                        <a:lnTo>
                          <a:pt x="988" y="849"/>
                        </a:lnTo>
                        <a:lnTo>
                          <a:pt x="1009" y="828"/>
                        </a:lnTo>
                        <a:lnTo>
                          <a:pt x="1025" y="818"/>
                        </a:lnTo>
                        <a:lnTo>
                          <a:pt x="1019" y="792"/>
                        </a:lnTo>
                        <a:lnTo>
                          <a:pt x="1004" y="776"/>
                        </a:lnTo>
                        <a:lnTo>
                          <a:pt x="1004" y="750"/>
                        </a:lnTo>
                        <a:lnTo>
                          <a:pt x="1019" y="766"/>
                        </a:lnTo>
                        <a:lnTo>
                          <a:pt x="1035" y="792"/>
                        </a:lnTo>
                        <a:lnTo>
                          <a:pt x="1071" y="792"/>
                        </a:lnTo>
                        <a:lnTo>
                          <a:pt x="1092" y="766"/>
                        </a:lnTo>
                        <a:lnTo>
                          <a:pt x="1092" y="750"/>
                        </a:lnTo>
                        <a:lnTo>
                          <a:pt x="1102" y="735"/>
                        </a:lnTo>
                        <a:lnTo>
                          <a:pt x="1107" y="719"/>
                        </a:lnTo>
                        <a:lnTo>
                          <a:pt x="1102" y="704"/>
                        </a:lnTo>
                        <a:lnTo>
                          <a:pt x="1102" y="699"/>
                        </a:lnTo>
                        <a:lnTo>
                          <a:pt x="1113" y="688"/>
                        </a:lnTo>
                        <a:lnTo>
                          <a:pt x="1107" y="657"/>
                        </a:lnTo>
                        <a:lnTo>
                          <a:pt x="1118" y="637"/>
                        </a:lnTo>
                        <a:lnTo>
                          <a:pt x="1118" y="600"/>
                        </a:lnTo>
                        <a:lnTo>
                          <a:pt x="1113" y="585"/>
                        </a:lnTo>
                        <a:lnTo>
                          <a:pt x="1097" y="554"/>
                        </a:lnTo>
                        <a:lnTo>
                          <a:pt x="1092" y="528"/>
                        </a:lnTo>
                        <a:lnTo>
                          <a:pt x="1071" y="512"/>
                        </a:lnTo>
                        <a:lnTo>
                          <a:pt x="1066" y="336"/>
                        </a:lnTo>
                        <a:lnTo>
                          <a:pt x="1025" y="336"/>
                        </a:lnTo>
                        <a:lnTo>
                          <a:pt x="1019" y="316"/>
                        </a:lnTo>
                        <a:lnTo>
                          <a:pt x="1004" y="321"/>
                        </a:lnTo>
                        <a:lnTo>
                          <a:pt x="988" y="295"/>
                        </a:lnTo>
                        <a:lnTo>
                          <a:pt x="978" y="295"/>
                        </a:lnTo>
                        <a:lnTo>
                          <a:pt x="957" y="316"/>
                        </a:lnTo>
                        <a:lnTo>
                          <a:pt x="937" y="295"/>
                        </a:lnTo>
                        <a:lnTo>
                          <a:pt x="926" y="295"/>
                        </a:lnTo>
                        <a:lnTo>
                          <a:pt x="900" y="316"/>
                        </a:lnTo>
                        <a:lnTo>
                          <a:pt x="874" y="310"/>
                        </a:lnTo>
                        <a:lnTo>
                          <a:pt x="854" y="300"/>
                        </a:lnTo>
                        <a:lnTo>
                          <a:pt x="833" y="300"/>
                        </a:lnTo>
                        <a:lnTo>
                          <a:pt x="818" y="316"/>
                        </a:lnTo>
                        <a:lnTo>
                          <a:pt x="792" y="295"/>
                        </a:lnTo>
                        <a:lnTo>
                          <a:pt x="755" y="300"/>
                        </a:lnTo>
                        <a:lnTo>
                          <a:pt x="735" y="284"/>
                        </a:lnTo>
                        <a:lnTo>
                          <a:pt x="724" y="264"/>
                        </a:lnTo>
                        <a:lnTo>
                          <a:pt x="704" y="259"/>
                        </a:lnTo>
                        <a:lnTo>
                          <a:pt x="688" y="269"/>
                        </a:lnTo>
                        <a:lnTo>
                          <a:pt x="647" y="269"/>
                        </a:lnTo>
                        <a:lnTo>
                          <a:pt x="642" y="253"/>
                        </a:lnTo>
                        <a:lnTo>
                          <a:pt x="636" y="238"/>
                        </a:lnTo>
                        <a:lnTo>
                          <a:pt x="626" y="228"/>
                        </a:lnTo>
                        <a:lnTo>
                          <a:pt x="600" y="243"/>
                        </a:lnTo>
                        <a:lnTo>
                          <a:pt x="585" y="238"/>
                        </a:lnTo>
                        <a:lnTo>
                          <a:pt x="574" y="196"/>
                        </a:lnTo>
                        <a:lnTo>
                          <a:pt x="569" y="108"/>
                        </a:lnTo>
                        <a:lnTo>
                          <a:pt x="559" y="15"/>
                        </a:lnTo>
                        <a:lnTo>
                          <a:pt x="326" y="0"/>
                        </a:lnTo>
                        <a:lnTo>
                          <a:pt x="300" y="486"/>
                        </a:lnTo>
                        <a:lnTo>
                          <a:pt x="5" y="471"/>
                        </a:lnTo>
                      </a:path>
                    </a:pathLst>
                  </a:custGeom>
                  <a:noFill/>
                  <a:ln cap="rnd" w="7920">
                    <a:solidFill>
                      <a:srgbClr val="b2b2b2"/>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grpSp>
            <p:grpSp>
              <p:nvGrpSpPr>
                <p:cNvPr id="181" name=""/>
                <p:cNvGrpSpPr/>
                <p:nvPr/>
              </p:nvGrpSpPr>
              <p:grpSpPr>
                <a:xfrm>
                  <a:off x="2973240" y="4151160"/>
                  <a:ext cx="887400" cy="1019160"/>
                  <a:chOff x="2973240" y="4151160"/>
                  <a:chExt cx="887400" cy="1019160"/>
                </a:xfrm>
              </p:grpSpPr>
              <p:sp>
                <p:nvSpPr>
                  <p:cNvPr id="182" name=""/>
                  <p:cNvSpPr/>
                  <p:nvPr/>
                </p:nvSpPr>
                <p:spPr>
                  <a:xfrm>
                    <a:off x="2973240" y="4151160"/>
                    <a:ext cx="887400" cy="1019160"/>
                  </a:xfrm>
                  <a:custGeom>
                    <a:avLst/>
                    <a:gdLst/>
                    <a:ahLst/>
                    <a:rect l="l" t="t" r="r" b="b"/>
                    <a:pathLst>
                      <a:path w="559" h="642">
                        <a:moveTo>
                          <a:pt x="559" y="52"/>
                        </a:moveTo>
                        <a:lnTo>
                          <a:pt x="559" y="177"/>
                        </a:lnTo>
                        <a:lnTo>
                          <a:pt x="544" y="435"/>
                        </a:lnTo>
                        <a:lnTo>
                          <a:pt x="534" y="611"/>
                        </a:lnTo>
                        <a:lnTo>
                          <a:pt x="228" y="596"/>
                        </a:lnTo>
                        <a:lnTo>
                          <a:pt x="218" y="611"/>
                        </a:lnTo>
                        <a:lnTo>
                          <a:pt x="83" y="601"/>
                        </a:lnTo>
                        <a:lnTo>
                          <a:pt x="73" y="642"/>
                        </a:lnTo>
                        <a:lnTo>
                          <a:pt x="0" y="632"/>
                        </a:lnTo>
                        <a:lnTo>
                          <a:pt x="62" y="0"/>
                        </a:lnTo>
                        <a:lnTo>
                          <a:pt x="171" y="16"/>
                        </a:lnTo>
                        <a:lnTo>
                          <a:pt x="326" y="37"/>
                        </a:lnTo>
                        <a:lnTo>
                          <a:pt x="482" y="52"/>
                        </a:lnTo>
                        <a:lnTo>
                          <a:pt x="559" y="52"/>
                        </a:lnTo>
                        <a:close/>
                      </a:path>
                    </a:pathLst>
                  </a:custGeom>
                  <a:solidFill>
                    <a:srgbClr val="00f008"/>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183" name=""/>
                  <p:cNvSpPr/>
                  <p:nvPr/>
                </p:nvSpPr>
                <p:spPr>
                  <a:xfrm>
                    <a:off x="2973240" y="4151160"/>
                    <a:ext cx="887400" cy="1019160"/>
                  </a:xfrm>
                  <a:custGeom>
                    <a:avLst/>
                    <a:gdLst/>
                    <a:ahLst/>
                    <a:rect l="l" t="t" r="r" b="b"/>
                    <a:pathLst>
                      <a:path w="559" h="642">
                        <a:moveTo>
                          <a:pt x="559" y="52"/>
                        </a:moveTo>
                        <a:lnTo>
                          <a:pt x="559" y="177"/>
                        </a:lnTo>
                        <a:lnTo>
                          <a:pt x="544" y="435"/>
                        </a:lnTo>
                        <a:lnTo>
                          <a:pt x="534" y="611"/>
                        </a:lnTo>
                        <a:lnTo>
                          <a:pt x="228" y="596"/>
                        </a:lnTo>
                        <a:lnTo>
                          <a:pt x="218" y="611"/>
                        </a:lnTo>
                        <a:lnTo>
                          <a:pt x="83" y="601"/>
                        </a:lnTo>
                        <a:lnTo>
                          <a:pt x="73" y="642"/>
                        </a:lnTo>
                        <a:lnTo>
                          <a:pt x="0" y="632"/>
                        </a:lnTo>
                        <a:lnTo>
                          <a:pt x="62" y="0"/>
                        </a:lnTo>
                        <a:lnTo>
                          <a:pt x="171" y="16"/>
                        </a:lnTo>
                        <a:lnTo>
                          <a:pt x="326" y="37"/>
                        </a:lnTo>
                        <a:lnTo>
                          <a:pt x="482" y="52"/>
                        </a:lnTo>
                        <a:lnTo>
                          <a:pt x="559" y="52"/>
                        </a:lnTo>
                      </a:path>
                    </a:pathLst>
                  </a:custGeom>
                  <a:noFill/>
                  <a:ln cap="rnd" w="7920">
                    <a:solidFill>
                      <a:srgbClr val="b2b2b2"/>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grpSp>
            <p:grpSp>
              <p:nvGrpSpPr>
                <p:cNvPr id="184" name=""/>
                <p:cNvGrpSpPr/>
                <p:nvPr/>
              </p:nvGrpSpPr>
              <p:grpSpPr>
                <a:xfrm>
                  <a:off x="1617840" y="1768320"/>
                  <a:ext cx="863280" cy="690840"/>
                  <a:chOff x="1617840" y="1768320"/>
                  <a:chExt cx="863280" cy="690840"/>
                </a:xfrm>
              </p:grpSpPr>
              <p:sp>
                <p:nvSpPr>
                  <p:cNvPr id="185" name=""/>
                  <p:cNvSpPr/>
                  <p:nvPr/>
                </p:nvSpPr>
                <p:spPr>
                  <a:xfrm>
                    <a:off x="1617840" y="1768320"/>
                    <a:ext cx="863280" cy="690840"/>
                  </a:xfrm>
                  <a:custGeom>
                    <a:avLst/>
                    <a:gdLst/>
                    <a:ahLst/>
                    <a:rect l="l" t="t" r="r" b="b"/>
                    <a:pathLst>
                      <a:path w="544" h="435">
                        <a:moveTo>
                          <a:pt x="481" y="435"/>
                        </a:moveTo>
                        <a:lnTo>
                          <a:pt x="414" y="414"/>
                        </a:lnTo>
                        <a:lnTo>
                          <a:pt x="362" y="404"/>
                        </a:lnTo>
                        <a:lnTo>
                          <a:pt x="326" y="409"/>
                        </a:lnTo>
                        <a:lnTo>
                          <a:pt x="311" y="399"/>
                        </a:lnTo>
                        <a:lnTo>
                          <a:pt x="285" y="399"/>
                        </a:lnTo>
                        <a:lnTo>
                          <a:pt x="249" y="404"/>
                        </a:lnTo>
                        <a:lnTo>
                          <a:pt x="217" y="393"/>
                        </a:lnTo>
                        <a:lnTo>
                          <a:pt x="176" y="393"/>
                        </a:lnTo>
                        <a:lnTo>
                          <a:pt x="145" y="383"/>
                        </a:lnTo>
                        <a:lnTo>
                          <a:pt x="93" y="378"/>
                        </a:lnTo>
                        <a:lnTo>
                          <a:pt x="72" y="347"/>
                        </a:lnTo>
                        <a:lnTo>
                          <a:pt x="72" y="311"/>
                        </a:lnTo>
                        <a:lnTo>
                          <a:pt x="57" y="300"/>
                        </a:lnTo>
                        <a:lnTo>
                          <a:pt x="41" y="295"/>
                        </a:lnTo>
                        <a:lnTo>
                          <a:pt x="31" y="274"/>
                        </a:lnTo>
                        <a:lnTo>
                          <a:pt x="5" y="269"/>
                        </a:lnTo>
                        <a:lnTo>
                          <a:pt x="0" y="259"/>
                        </a:lnTo>
                        <a:lnTo>
                          <a:pt x="0" y="238"/>
                        </a:lnTo>
                        <a:lnTo>
                          <a:pt x="10" y="233"/>
                        </a:lnTo>
                        <a:lnTo>
                          <a:pt x="21" y="223"/>
                        </a:lnTo>
                        <a:lnTo>
                          <a:pt x="10" y="192"/>
                        </a:lnTo>
                        <a:lnTo>
                          <a:pt x="10" y="129"/>
                        </a:lnTo>
                        <a:lnTo>
                          <a:pt x="16" y="104"/>
                        </a:lnTo>
                        <a:lnTo>
                          <a:pt x="0" y="67"/>
                        </a:lnTo>
                        <a:lnTo>
                          <a:pt x="0" y="41"/>
                        </a:lnTo>
                        <a:lnTo>
                          <a:pt x="10" y="31"/>
                        </a:lnTo>
                        <a:lnTo>
                          <a:pt x="26" y="36"/>
                        </a:lnTo>
                        <a:lnTo>
                          <a:pt x="47" y="52"/>
                        </a:lnTo>
                        <a:lnTo>
                          <a:pt x="72" y="67"/>
                        </a:lnTo>
                        <a:lnTo>
                          <a:pt x="109" y="72"/>
                        </a:lnTo>
                        <a:lnTo>
                          <a:pt x="124" y="72"/>
                        </a:lnTo>
                        <a:lnTo>
                          <a:pt x="140" y="104"/>
                        </a:lnTo>
                        <a:lnTo>
                          <a:pt x="135" y="119"/>
                        </a:lnTo>
                        <a:lnTo>
                          <a:pt x="129" y="124"/>
                        </a:lnTo>
                        <a:lnTo>
                          <a:pt x="140" y="140"/>
                        </a:lnTo>
                        <a:lnTo>
                          <a:pt x="140" y="145"/>
                        </a:lnTo>
                        <a:lnTo>
                          <a:pt x="119" y="192"/>
                        </a:lnTo>
                        <a:lnTo>
                          <a:pt x="129" y="192"/>
                        </a:lnTo>
                        <a:lnTo>
                          <a:pt x="160" y="192"/>
                        </a:lnTo>
                        <a:lnTo>
                          <a:pt x="155" y="135"/>
                        </a:lnTo>
                        <a:lnTo>
                          <a:pt x="176" y="129"/>
                        </a:lnTo>
                        <a:lnTo>
                          <a:pt x="176" y="114"/>
                        </a:lnTo>
                        <a:lnTo>
                          <a:pt x="171" y="109"/>
                        </a:lnTo>
                        <a:lnTo>
                          <a:pt x="145" y="104"/>
                        </a:lnTo>
                        <a:lnTo>
                          <a:pt x="145" y="93"/>
                        </a:lnTo>
                        <a:lnTo>
                          <a:pt x="176" y="47"/>
                        </a:lnTo>
                        <a:lnTo>
                          <a:pt x="155" y="15"/>
                        </a:lnTo>
                        <a:lnTo>
                          <a:pt x="166" y="0"/>
                        </a:lnTo>
                        <a:lnTo>
                          <a:pt x="544" y="104"/>
                        </a:lnTo>
                        <a:lnTo>
                          <a:pt x="481" y="435"/>
                        </a:lnTo>
                        <a:close/>
                      </a:path>
                    </a:pathLst>
                  </a:custGeom>
                  <a:solidFill>
                    <a:srgbClr val="00f008"/>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186" name=""/>
                  <p:cNvSpPr/>
                  <p:nvPr/>
                </p:nvSpPr>
                <p:spPr>
                  <a:xfrm>
                    <a:off x="1617840" y="1768320"/>
                    <a:ext cx="863280" cy="690840"/>
                  </a:xfrm>
                  <a:custGeom>
                    <a:avLst/>
                    <a:gdLst/>
                    <a:ahLst/>
                    <a:rect l="l" t="t" r="r" b="b"/>
                    <a:pathLst>
                      <a:path w="544" h="435">
                        <a:moveTo>
                          <a:pt x="481" y="435"/>
                        </a:moveTo>
                        <a:lnTo>
                          <a:pt x="414" y="414"/>
                        </a:lnTo>
                        <a:lnTo>
                          <a:pt x="362" y="404"/>
                        </a:lnTo>
                        <a:lnTo>
                          <a:pt x="326" y="409"/>
                        </a:lnTo>
                        <a:lnTo>
                          <a:pt x="311" y="399"/>
                        </a:lnTo>
                        <a:lnTo>
                          <a:pt x="285" y="399"/>
                        </a:lnTo>
                        <a:lnTo>
                          <a:pt x="249" y="404"/>
                        </a:lnTo>
                        <a:lnTo>
                          <a:pt x="217" y="393"/>
                        </a:lnTo>
                        <a:lnTo>
                          <a:pt x="176" y="393"/>
                        </a:lnTo>
                        <a:lnTo>
                          <a:pt x="145" y="383"/>
                        </a:lnTo>
                        <a:lnTo>
                          <a:pt x="93" y="378"/>
                        </a:lnTo>
                        <a:lnTo>
                          <a:pt x="72" y="347"/>
                        </a:lnTo>
                        <a:lnTo>
                          <a:pt x="72" y="311"/>
                        </a:lnTo>
                        <a:lnTo>
                          <a:pt x="57" y="300"/>
                        </a:lnTo>
                        <a:lnTo>
                          <a:pt x="41" y="295"/>
                        </a:lnTo>
                        <a:lnTo>
                          <a:pt x="31" y="274"/>
                        </a:lnTo>
                        <a:lnTo>
                          <a:pt x="5" y="269"/>
                        </a:lnTo>
                        <a:lnTo>
                          <a:pt x="0" y="259"/>
                        </a:lnTo>
                        <a:lnTo>
                          <a:pt x="0" y="238"/>
                        </a:lnTo>
                        <a:lnTo>
                          <a:pt x="10" y="233"/>
                        </a:lnTo>
                        <a:lnTo>
                          <a:pt x="21" y="223"/>
                        </a:lnTo>
                        <a:lnTo>
                          <a:pt x="10" y="192"/>
                        </a:lnTo>
                        <a:lnTo>
                          <a:pt x="10" y="129"/>
                        </a:lnTo>
                        <a:lnTo>
                          <a:pt x="16" y="104"/>
                        </a:lnTo>
                        <a:lnTo>
                          <a:pt x="0" y="67"/>
                        </a:lnTo>
                        <a:lnTo>
                          <a:pt x="0" y="41"/>
                        </a:lnTo>
                        <a:lnTo>
                          <a:pt x="10" y="31"/>
                        </a:lnTo>
                        <a:lnTo>
                          <a:pt x="26" y="36"/>
                        </a:lnTo>
                        <a:lnTo>
                          <a:pt x="47" y="52"/>
                        </a:lnTo>
                        <a:lnTo>
                          <a:pt x="72" y="67"/>
                        </a:lnTo>
                        <a:lnTo>
                          <a:pt x="109" y="72"/>
                        </a:lnTo>
                        <a:lnTo>
                          <a:pt x="124" y="72"/>
                        </a:lnTo>
                        <a:lnTo>
                          <a:pt x="140" y="104"/>
                        </a:lnTo>
                        <a:lnTo>
                          <a:pt x="135" y="119"/>
                        </a:lnTo>
                        <a:lnTo>
                          <a:pt x="129" y="124"/>
                        </a:lnTo>
                        <a:lnTo>
                          <a:pt x="140" y="140"/>
                        </a:lnTo>
                        <a:lnTo>
                          <a:pt x="140" y="145"/>
                        </a:lnTo>
                        <a:lnTo>
                          <a:pt x="119" y="192"/>
                        </a:lnTo>
                        <a:lnTo>
                          <a:pt x="129" y="192"/>
                        </a:lnTo>
                        <a:lnTo>
                          <a:pt x="160" y="192"/>
                        </a:lnTo>
                        <a:lnTo>
                          <a:pt x="155" y="135"/>
                        </a:lnTo>
                        <a:lnTo>
                          <a:pt x="176" y="129"/>
                        </a:lnTo>
                        <a:lnTo>
                          <a:pt x="176" y="114"/>
                        </a:lnTo>
                        <a:lnTo>
                          <a:pt x="171" y="109"/>
                        </a:lnTo>
                        <a:lnTo>
                          <a:pt x="145" y="104"/>
                        </a:lnTo>
                        <a:lnTo>
                          <a:pt x="145" y="93"/>
                        </a:lnTo>
                        <a:lnTo>
                          <a:pt x="176" y="47"/>
                        </a:lnTo>
                        <a:lnTo>
                          <a:pt x="155" y="15"/>
                        </a:lnTo>
                        <a:lnTo>
                          <a:pt x="166" y="0"/>
                        </a:lnTo>
                        <a:lnTo>
                          <a:pt x="544" y="104"/>
                        </a:lnTo>
                        <a:lnTo>
                          <a:pt x="481" y="435"/>
                        </a:lnTo>
                      </a:path>
                    </a:pathLst>
                  </a:custGeom>
                  <a:noFill/>
                  <a:ln cap="rnd" w="7920">
                    <a:solidFill>
                      <a:srgbClr val="b2b2b2"/>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grpSp>
            <p:grpSp>
              <p:nvGrpSpPr>
                <p:cNvPr id="187" name=""/>
                <p:cNvGrpSpPr/>
                <p:nvPr/>
              </p:nvGrpSpPr>
              <p:grpSpPr>
                <a:xfrm>
                  <a:off x="4199040" y="1349280"/>
                  <a:ext cx="887400" cy="804960"/>
                  <a:chOff x="4199040" y="1349280"/>
                  <a:chExt cx="887400" cy="804960"/>
                </a:xfrm>
              </p:grpSpPr>
              <p:sp>
                <p:nvSpPr>
                  <p:cNvPr id="188" name=""/>
                  <p:cNvSpPr/>
                  <p:nvPr/>
                </p:nvSpPr>
                <p:spPr>
                  <a:xfrm>
                    <a:off x="4199040" y="1349280"/>
                    <a:ext cx="887400" cy="804960"/>
                  </a:xfrm>
                  <a:custGeom>
                    <a:avLst/>
                    <a:gdLst/>
                    <a:ahLst/>
                    <a:rect l="l" t="t" r="r" b="b"/>
                    <a:pathLst>
                      <a:path w="559" h="507">
                        <a:moveTo>
                          <a:pt x="26" y="0"/>
                        </a:moveTo>
                        <a:lnTo>
                          <a:pt x="10" y="352"/>
                        </a:lnTo>
                        <a:lnTo>
                          <a:pt x="0" y="502"/>
                        </a:lnTo>
                        <a:lnTo>
                          <a:pt x="134" y="507"/>
                        </a:lnTo>
                        <a:lnTo>
                          <a:pt x="367" y="502"/>
                        </a:lnTo>
                        <a:lnTo>
                          <a:pt x="398" y="135"/>
                        </a:lnTo>
                        <a:lnTo>
                          <a:pt x="559" y="0"/>
                        </a:lnTo>
                        <a:lnTo>
                          <a:pt x="26" y="0"/>
                        </a:lnTo>
                        <a:close/>
                      </a:path>
                    </a:pathLst>
                  </a:custGeom>
                  <a:solidFill>
                    <a:srgbClr val="00f008"/>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189" name=""/>
                  <p:cNvSpPr/>
                  <p:nvPr/>
                </p:nvSpPr>
                <p:spPr>
                  <a:xfrm>
                    <a:off x="4199040" y="1349280"/>
                    <a:ext cx="887400" cy="804960"/>
                  </a:xfrm>
                  <a:custGeom>
                    <a:avLst/>
                    <a:gdLst/>
                    <a:ahLst/>
                    <a:rect l="l" t="t" r="r" b="b"/>
                    <a:pathLst>
                      <a:path w="559" h="507">
                        <a:moveTo>
                          <a:pt x="26" y="0"/>
                        </a:moveTo>
                        <a:lnTo>
                          <a:pt x="10" y="352"/>
                        </a:lnTo>
                        <a:lnTo>
                          <a:pt x="0" y="502"/>
                        </a:lnTo>
                        <a:lnTo>
                          <a:pt x="134" y="507"/>
                        </a:lnTo>
                        <a:lnTo>
                          <a:pt x="367" y="502"/>
                        </a:lnTo>
                        <a:lnTo>
                          <a:pt x="398" y="135"/>
                        </a:lnTo>
                        <a:lnTo>
                          <a:pt x="559" y="0"/>
                        </a:lnTo>
                        <a:lnTo>
                          <a:pt x="26" y="0"/>
                        </a:lnTo>
                      </a:path>
                    </a:pathLst>
                  </a:custGeom>
                  <a:noFill/>
                  <a:ln cap="rnd" w="7920">
                    <a:solidFill>
                      <a:srgbClr val="b2b2b2"/>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grpSp>
            <p:grpSp>
              <p:nvGrpSpPr>
                <p:cNvPr id="190" name=""/>
                <p:cNvGrpSpPr/>
                <p:nvPr/>
              </p:nvGrpSpPr>
              <p:grpSpPr>
                <a:xfrm>
                  <a:off x="1387440" y="2203560"/>
                  <a:ext cx="1044720" cy="928440"/>
                  <a:chOff x="1387440" y="2203560"/>
                  <a:chExt cx="1044720" cy="928440"/>
                </a:xfrm>
              </p:grpSpPr>
              <p:sp>
                <p:nvSpPr>
                  <p:cNvPr id="191" name=""/>
                  <p:cNvSpPr/>
                  <p:nvPr/>
                </p:nvSpPr>
                <p:spPr>
                  <a:xfrm>
                    <a:off x="1387440" y="2203560"/>
                    <a:ext cx="1044720" cy="928440"/>
                  </a:xfrm>
                  <a:custGeom>
                    <a:avLst/>
                    <a:gdLst/>
                    <a:ahLst/>
                    <a:rect l="l" t="t" r="r" b="b"/>
                    <a:pathLst>
                      <a:path w="658" h="585">
                        <a:moveTo>
                          <a:pt x="559" y="585"/>
                        </a:moveTo>
                        <a:lnTo>
                          <a:pt x="585" y="404"/>
                        </a:lnTo>
                        <a:lnTo>
                          <a:pt x="585" y="373"/>
                        </a:lnTo>
                        <a:lnTo>
                          <a:pt x="595" y="358"/>
                        </a:lnTo>
                        <a:lnTo>
                          <a:pt x="595" y="342"/>
                        </a:lnTo>
                        <a:lnTo>
                          <a:pt x="575" y="327"/>
                        </a:lnTo>
                        <a:lnTo>
                          <a:pt x="575" y="316"/>
                        </a:lnTo>
                        <a:lnTo>
                          <a:pt x="590" y="306"/>
                        </a:lnTo>
                        <a:lnTo>
                          <a:pt x="601" y="295"/>
                        </a:lnTo>
                        <a:lnTo>
                          <a:pt x="616" y="290"/>
                        </a:lnTo>
                        <a:lnTo>
                          <a:pt x="621" y="264"/>
                        </a:lnTo>
                        <a:lnTo>
                          <a:pt x="632" y="249"/>
                        </a:lnTo>
                        <a:lnTo>
                          <a:pt x="642" y="239"/>
                        </a:lnTo>
                        <a:lnTo>
                          <a:pt x="658" y="218"/>
                        </a:lnTo>
                        <a:lnTo>
                          <a:pt x="652" y="192"/>
                        </a:lnTo>
                        <a:lnTo>
                          <a:pt x="632" y="161"/>
                        </a:lnTo>
                        <a:lnTo>
                          <a:pt x="513" y="130"/>
                        </a:lnTo>
                        <a:lnTo>
                          <a:pt x="471" y="135"/>
                        </a:lnTo>
                        <a:lnTo>
                          <a:pt x="450" y="125"/>
                        </a:lnTo>
                        <a:lnTo>
                          <a:pt x="419" y="125"/>
                        </a:lnTo>
                        <a:lnTo>
                          <a:pt x="388" y="135"/>
                        </a:lnTo>
                        <a:lnTo>
                          <a:pt x="357" y="114"/>
                        </a:lnTo>
                        <a:lnTo>
                          <a:pt x="316" y="119"/>
                        </a:lnTo>
                        <a:lnTo>
                          <a:pt x="274" y="104"/>
                        </a:lnTo>
                        <a:lnTo>
                          <a:pt x="243" y="104"/>
                        </a:lnTo>
                        <a:lnTo>
                          <a:pt x="212" y="68"/>
                        </a:lnTo>
                        <a:lnTo>
                          <a:pt x="217" y="37"/>
                        </a:lnTo>
                        <a:lnTo>
                          <a:pt x="197" y="21"/>
                        </a:lnTo>
                        <a:lnTo>
                          <a:pt x="186" y="21"/>
                        </a:lnTo>
                        <a:lnTo>
                          <a:pt x="176" y="0"/>
                        </a:lnTo>
                        <a:lnTo>
                          <a:pt x="150" y="0"/>
                        </a:lnTo>
                        <a:lnTo>
                          <a:pt x="145" y="16"/>
                        </a:lnTo>
                        <a:lnTo>
                          <a:pt x="135" y="57"/>
                        </a:lnTo>
                        <a:lnTo>
                          <a:pt x="129" y="94"/>
                        </a:lnTo>
                        <a:lnTo>
                          <a:pt x="114" y="114"/>
                        </a:lnTo>
                        <a:lnTo>
                          <a:pt x="114" y="151"/>
                        </a:lnTo>
                        <a:lnTo>
                          <a:pt x="47" y="290"/>
                        </a:lnTo>
                        <a:lnTo>
                          <a:pt x="36" y="332"/>
                        </a:lnTo>
                        <a:lnTo>
                          <a:pt x="16" y="347"/>
                        </a:lnTo>
                        <a:lnTo>
                          <a:pt x="10" y="368"/>
                        </a:lnTo>
                        <a:lnTo>
                          <a:pt x="10" y="384"/>
                        </a:lnTo>
                        <a:lnTo>
                          <a:pt x="10" y="394"/>
                        </a:lnTo>
                        <a:lnTo>
                          <a:pt x="0" y="409"/>
                        </a:lnTo>
                        <a:lnTo>
                          <a:pt x="0" y="420"/>
                        </a:lnTo>
                        <a:lnTo>
                          <a:pt x="10" y="435"/>
                        </a:lnTo>
                        <a:lnTo>
                          <a:pt x="16" y="440"/>
                        </a:lnTo>
                        <a:lnTo>
                          <a:pt x="16" y="446"/>
                        </a:lnTo>
                        <a:lnTo>
                          <a:pt x="559" y="585"/>
                        </a:lnTo>
                        <a:close/>
                      </a:path>
                    </a:pathLst>
                  </a:custGeom>
                  <a:solidFill>
                    <a:srgbClr val="00f008"/>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192" name=""/>
                  <p:cNvSpPr/>
                  <p:nvPr/>
                </p:nvSpPr>
                <p:spPr>
                  <a:xfrm>
                    <a:off x="1387440" y="2203560"/>
                    <a:ext cx="1044720" cy="928440"/>
                  </a:xfrm>
                  <a:custGeom>
                    <a:avLst/>
                    <a:gdLst/>
                    <a:ahLst/>
                    <a:rect l="l" t="t" r="r" b="b"/>
                    <a:pathLst>
                      <a:path w="658" h="585">
                        <a:moveTo>
                          <a:pt x="559" y="585"/>
                        </a:moveTo>
                        <a:lnTo>
                          <a:pt x="585" y="404"/>
                        </a:lnTo>
                        <a:lnTo>
                          <a:pt x="585" y="373"/>
                        </a:lnTo>
                        <a:lnTo>
                          <a:pt x="595" y="358"/>
                        </a:lnTo>
                        <a:lnTo>
                          <a:pt x="595" y="342"/>
                        </a:lnTo>
                        <a:lnTo>
                          <a:pt x="575" y="327"/>
                        </a:lnTo>
                        <a:lnTo>
                          <a:pt x="575" y="316"/>
                        </a:lnTo>
                        <a:lnTo>
                          <a:pt x="590" y="306"/>
                        </a:lnTo>
                        <a:lnTo>
                          <a:pt x="601" y="295"/>
                        </a:lnTo>
                        <a:lnTo>
                          <a:pt x="616" y="290"/>
                        </a:lnTo>
                        <a:lnTo>
                          <a:pt x="621" y="264"/>
                        </a:lnTo>
                        <a:lnTo>
                          <a:pt x="632" y="249"/>
                        </a:lnTo>
                        <a:lnTo>
                          <a:pt x="642" y="239"/>
                        </a:lnTo>
                        <a:lnTo>
                          <a:pt x="658" y="218"/>
                        </a:lnTo>
                        <a:lnTo>
                          <a:pt x="652" y="192"/>
                        </a:lnTo>
                        <a:lnTo>
                          <a:pt x="632" y="161"/>
                        </a:lnTo>
                        <a:lnTo>
                          <a:pt x="513" y="130"/>
                        </a:lnTo>
                        <a:lnTo>
                          <a:pt x="471" y="135"/>
                        </a:lnTo>
                        <a:lnTo>
                          <a:pt x="450" y="125"/>
                        </a:lnTo>
                        <a:lnTo>
                          <a:pt x="419" y="125"/>
                        </a:lnTo>
                        <a:lnTo>
                          <a:pt x="388" y="135"/>
                        </a:lnTo>
                        <a:lnTo>
                          <a:pt x="357" y="114"/>
                        </a:lnTo>
                        <a:lnTo>
                          <a:pt x="316" y="119"/>
                        </a:lnTo>
                        <a:lnTo>
                          <a:pt x="274" y="104"/>
                        </a:lnTo>
                        <a:lnTo>
                          <a:pt x="243" y="104"/>
                        </a:lnTo>
                        <a:lnTo>
                          <a:pt x="212" y="68"/>
                        </a:lnTo>
                        <a:lnTo>
                          <a:pt x="217" y="37"/>
                        </a:lnTo>
                        <a:lnTo>
                          <a:pt x="197" y="21"/>
                        </a:lnTo>
                        <a:lnTo>
                          <a:pt x="186" y="21"/>
                        </a:lnTo>
                        <a:lnTo>
                          <a:pt x="176" y="0"/>
                        </a:lnTo>
                        <a:lnTo>
                          <a:pt x="150" y="0"/>
                        </a:lnTo>
                        <a:lnTo>
                          <a:pt x="145" y="16"/>
                        </a:lnTo>
                        <a:lnTo>
                          <a:pt x="135" y="57"/>
                        </a:lnTo>
                        <a:lnTo>
                          <a:pt x="129" y="94"/>
                        </a:lnTo>
                        <a:lnTo>
                          <a:pt x="114" y="114"/>
                        </a:lnTo>
                        <a:lnTo>
                          <a:pt x="114" y="151"/>
                        </a:lnTo>
                        <a:lnTo>
                          <a:pt x="47" y="290"/>
                        </a:lnTo>
                        <a:lnTo>
                          <a:pt x="36" y="332"/>
                        </a:lnTo>
                        <a:lnTo>
                          <a:pt x="16" y="347"/>
                        </a:lnTo>
                        <a:lnTo>
                          <a:pt x="10" y="368"/>
                        </a:lnTo>
                        <a:lnTo>
                          <a:pt x="10" y="384"/>
                        </a:lnTo>
                        <a:lnTo>
                          <a:pt x="10" y="394"/>
                        </a:lnTo>
                        <a:lnTo>
                          <a:pt x="0" y="409"/>
                        </a:lnTo>
                        <a:lnTo>
                          <a:pt x="0" y="420"/>
                        </a:lnTo>
                        <a:lnTo>
                          <a:pt x="10" y="435"/>
                        </a:lnTo>
                        <a:lnTo>
                          <a:pt x="16" y="440"/>
                        </a:lnTo>
                        <a:lnTo>
                          <a:pt x="16" y="446"/>
                        </a:lnTo>
                        <a:lnTo>
                          <a:pt x="559" y="585"/>
                        </a:lnTo>
                      </a:path>
                    </a:pathLst>
                  </a:custGeom>
                  <a:noFill/>
                  <a:ln cap="rnd" w="7920">
                    <a:solidFill>
                      <a:srgbClr val="b2b2b2"/>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grpSp>
            <p:grpSp>
              <p:nvGrpSpPr>
                <p:cNvPr id="193" name=""/>
                <p:cNvGrpSpPr/>
                <p:nvPr/>
              </p:nvGrpSpPr>
              <p:grpSpPr>
                <a:xfrm>
                  <a:off x="5908680" y="5170320"/>
                  <a:ext cx="1182600" cy="979560"/>
                  <a:chOff x="5908680" y="5170320"/>
                  <a:chExt cx="1182600" cy="979560"/>
                </a:xfrm>
              </p:grpSpPr>
              <p:sp>
                <p:nvSpPr>
                  <p:cNvPr id="194" name=""/>
                  <p:cNvSpPr/>
                  <p:nvPr/>
                </p:nvSpPr>
                <p:spPr>
                  <a:xfrm>
                    <a:off x="5908680" y="5170320"/>
                    <a:ext cx="1182600" cy="979560"/>
                  </a:xfrm>
                  <a:custGeom>
                    <a:avLst/>
                    <a:gdLst/>
                    <a:ahLst/>
                    <a:rect l="l" t="t" r="r" b="b"/>
                    <a:pathLst>
                      <a:path w="745" h="617">
                        <a:moveTo>
                          <a:pt x="31" y="125"/>
                        </a:moveTo>
                        <a:lnTo>
                          <a:pt x="41" y="125"/>
                        </a:lnTo>
                        <a:lnTo>
                          <a:pt x="46" y="114"/>
                        </a:lnTo>
                        <a:lnTo>
                          <a:pt x="62" y="135"/>
                        </a:lnTo>
                        <a:lnTo>
                          <a:pt x="72" y="114"/>
                        </a:lnTo>
                        <a:lnTo>
                          <a:pt x="77" y="104"/>
                        </a:lnTo>
                        <a:lnTo>
                          <a:pt x="93" y="114"/>
                        </a:lnTo>
                        <a:lnTo>
                          <a:pt x="103" y="109"/>
                        </a:lnTo>
                        <a:lnTo>
                          <a:pt x="103" y="99"/>
                        </a:lnTo>
                        <a:lnTo>
                          <a:pt x="108" y="99"/>
                        </a:lnTo>
                        <a:lnTo>
                          <a:pt x="113" y="125"/>
                        </a:lnTo>
                        <a:lnTo>
                          <a:pt x="155" y="130"/>
                        </a:lnTo>
                        <a:lnTo>
                          <a:pt x="181" y="114"/>
                        </a:lnTo>
                        <a:lnTo>
                          <a:pt x="191" y="125"/>
                        </a:lnTo>
                        <a:lnTo>
                          <a:pt x="191" y="156"/>
                        </a:lnTo>
                        <a:lnTo>
                          <a:pt x="207" y="156"/>
                        </a:lnTo>
                        <a:lnTo>
                          <a:pt x="217" y="182"/>
                        </a:lnTo>
                        <a:lnTo>
                          <a:pt x="233" y="182"/>
                        </a:lnTo>
                        <a:lnTo>
                          <a:pt x="248" y="166"/>
                        </a:lnTo>
                        <a:lnTo>
                          <a:pt x="258" y="161"/>
                        </a:lnTo>
                        <a:lnTo>
                          <a:pt x="279" y="166"/>
                        </a:lnTo>
                        <a:lnTo>
                          <a:pt x="295" y="156"/>
                        </a:lnTo>
                        <a:lnTo>
                          <a:pt x="295" y="135"/>
                        </a:lnTo>
                        <a:lnTo>
                          <a:pt x="305" y="114"/>
                        </a:lnTo>
                        <a:lnTo>
                          <a:pt x="321" y="114"/>
                        </a:lnTo>
                        <a:lnTo>
                          <a:pt x="341" y="114"/>
                        </a:lnTo>
                        <a:lnTo>
                          <a:pt x="362" y="135"/>
                        </a:lnTo>
                        <a:lnTo>
                          <a:pt x="362" y="151"/>
                        </a:lnTo>
                        <a:lnTo>
                          <a:pt x="383" y="156"/>
                        </a:lnTo>
                        <a:lnTo>
                          <a:pt x="414" y="177"/>
                        </a:lnTo>
                        <a:lnTo>
                          <a:pt x="419" y="197"/>
                        </a:lnTo>
                        <a:lnTo>
                          <a:pt x="445" y="202"/>
                        </a:lnTo>
                        <a:lnTo>
                          <a:pt x="465" y="228"/>
                        </a:lnTo>
                        <a:lnTo>
                          <a:pt x="465" y="265"/>
                        </a:lnTo>
                        <a:lnTo>
                          <a:pt x="460" y="270"/>
                        </a:lnTo>
                        <a:lnTo>
                          <a:pt x="455" y="275"/>
                        </a:lnTo>
                        <a:lnTo>
                          <a:pt x="455" y="296"/>
                        </a:lnTo>
                        <a:lnTo>
                          <a:pt x="465" y="316"/>
                        </a:lnTo>
                        <a:lnTo>
                          <a:pt x="465" y="332"/>
                        </a:lnTo>
                        <a:lnTo>
                          <a:pt x="471" y="358"/>
                        </a:lnTo>
                        <a:lnTo>
                          <a:pt x="486" y="342"/>
                        </a:lnTo>
                        <a:lnTo>
                          <a:pt x="502" y="332"/>
                        </a:lnTo>
                        <a:lnTo>
                          <a:pt x="481" y="378"/>
                        </a:lnTo>
                        <a:lnTo>
                          <a:pt x="491" y="394"/>
                        </a:lnTo>
                        <a:lnTo>
                          <a:pt x="497" y="404"/>
                        </a:lnTo>
                        <a:lnTo>
                          <a:pt x="512" y="430"/>
                        </a:lnTo>
                        <a:lnTo>
                          <a:pt x="538" y="441"/>
                        </a:lnTo>
                        <a:lnTo>
                          <a:pt x="538" y="425"/>
                        </a:lnTo>
                        <a:lnTo>
                          <a:pt x="554" y="430"/>
                        </a:lnTo>
                        <a:lnTo>
                          <a:pt x="543" y="456"/>
                        </a:lnTo>
                        <a:lnTo>
                          <a:pt x="543" y="477"/>
                        </a:lnTo>
                        <a:lnTo>
                          <a:pt x="559" y="482"/>
                        </a:lnTo>
                        <a:lnTo>
                          <a:pt x="579" y="508"/>
                        </a:lnTo>
                        <a:lnTo>
                          <a:pt x="574" y="529"/>
                        </a:lnTo>
                        <a:lnTo>
                          <a:pt x="585" y="534"/>
                        </a:lnTo>
                        <a:lnTo>
                          <a:pt x="621" y="534"/>
                        </a:lnTo>
                        <a:lnTo>
                          <a:pt x="631" y="549"/>
                        </a:lnTo>
                        <a:lnTo>
                          <a:pt x="631" y="560"/>
                        </a:lnTo>
                        <a:lnTo>
                          <a:pt x="647" y="554"/>
                        </a:lnTo>
                        <a:lnTo>
                          <a:pt x="647" y="575"/>
                        </a:lnTo>
                        <a:lnTo>
                          <a:pt x="657" y="591"/>
                        </a:lnTo>
                        <a:lnTo>
                          <a:pt x="657" y="611"/>
                        </a:lnTo>
                        <a:lnTo>
                          <a:pt x="678" y="617"/>
                        </a:lnTo>
                        <a:lnTo>
                          <a:pt x="688" y="601"/>
                        </a:lnTo>
                        <a:lnTo>
                          <a:pt x="730" y="606"/>
                        </a:lnTo>
                        <a:lnTo>
                          <a:pt x="745" y="586"/>
                        </a:lnTo>
                        <a:lnTo>
                          <a:pt x="730" y="549"/>
                        </a:lnTo>
                        <a:lnTo>
                          <a:pt x="745" y="539"/>
                        </a:lnTo>
                        <a:lnTo>
                          <a:pt x="740" y="430"/>
                        </a:lnTo>
                        <a:lnTo>
                          <a:pt x="735" y="410"/>
                        </a:lnTo>
                        <a:lnTo>
                          <a:pt x="704" y="363"/>
                        </a:lnTo>
                        <a:lnTo>
                          <a:pt x="698" y="347"/>
                        </a:lnTo>
                        <a:lnTo>
                          <a:pt x="688" y="321"/>
                        </a:lnTo>
                        <a:lnTo>
                          <a:pt x="657" y="275"/>
                        </a:lnTo>
                        <a:lnTo>
                          <a:pt x="652" y="233"/>
                        </a:lnTo>
                        <a:lnTo>
                          <a:pt x="642" y="213"/>
                        </a:lnTo>
                        <a:lnTo>
                          <a:pt x="631" y="208"/>
                        </a:lnTo>
                        <a:lnTo>
                          <a:pt x="616" y="166"/>
                        </a:lnTo>
                        <a:lnTo>
                          <a:pt x="595" y="135"/>
                        </a:lnTo>
                        <a:lnTo>
                          <a:pt x="569" y="94"/>
                        </a:lnTo>
                        <a:lnTo>
                          <a:pt x="554" y="63"/>
                        </a:lnTo>
                        <a:lnTo>
                          <a:pt x="533" y="63"/>
                        </a:lnTo>
                        <a:lnTo>
                          <a:pt x="548" y="42"/>
                        </a:lnTo>
                        <a:lnTo>
                          <a:pt x="533" y="16"/>
                        </a:lnTo>
                        <a:lnTo>
                          <a:pt x="517" y="11"/>
                        </a:lnTo>
                        <a:lnTo>
                          <a:pt x="502" y="0"/>
                        </a:lnTo>
                        <a:lnTo>
                          <a:pt x="486" y="21"/>
                        </a:lnTo>
                        <a:lnTo>
                          <a:pt x="497" y="37"/>
                        </a:lnTo>
                        <a:lnTo>
                          <a:pt x="497" y="63"/>
                        </a:lnTo>
                        <a:lnTo>
                          <a:pt x="471" y="42"/>
                        </a:lnTo>
                        <a:lnTo>
                          <a:pt x="362" y="47"/>
                        </a:lnTo>
                        <a:lnTo>
                          <a:pt x="238" y="47"/>
                        </a:lnTo>
                        <a:lnTo>
                          <a:pt x="222" y="21"/>
                        </a:lnTo>
                        <a:lnTo>
                          <a:pt x="88" y="42"/>
                        </a:lnTo>
                        <a:lnTo>
                          <a:pt x="25" y="47"/>
                        </a:lnTo>
                        <a:lnTo>
                          <a:pt x="5" y="57"/>
                        </a:lnTo>
                        <a:lnTo>
                          <a:pt x="0" y="73"/>
                        </a:lnTo>
                        <a:lnTo>
                          <a:pt x="10" y="89"/>
                        </a:lnTo>
                        <a:lnTo>
                          <a:pt x="31" y="89"/>
                        </a:lnTo>
                        <a:lnTo>
                          <a:pt x="20" y="99"/>
                        </a:lnTo>
                        <a:lnTo>
                          <a:pt x="31" y="125"/>
                        </a:lnTo>
                        <a:close/>
                      </a:path>
                    </a:pathLst>
                  </a:custGeom>
                  <a:solidFill>
                    <a:srgbClr val="00f008"/>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195" name=""/>
                  <p:cNvSpPr/>
                  <p:nvPr/>
                </p:nvSpPr>
                <p:spPr>
                  <a:xfrm>
                    <a:off x="5908680" y="5170320"/>
                    <a:ext cx="1182600" cy="979560"/>
                  </a:xfrm>
                  <a:custGeom>
                    <a:avLst/>
                    <a:gdLst/>
                    <a:ahLst/>
                    <a:rect l="l" t="t" r="r" b="b"/>
                    <a:pathLst>
                      <a:path w="745" h="617">
                        <a:moveTo>
                          <a:pt x="31" y="125"/>
                        </a:moveTo>
                        <a:lnTo>
                          <a:pt x="41" y="125"/>
                        </a:lnTo>
                        <a:lnTo>
                          <a:pt x="46" y="114"/>
                        </a:lnTo>
                        <a:lnTo>
                          <a:pt x="62" y="135"/>
                        </a:lnTo>
                        <a:lnTo>
                          <a:pt x="72" y="114"/>
                        </a:lnTo>
                        <a:lnTo>
                          <a:pt x="77" y="104"/>
                        </a:lnTo>
                        <a:lnTo>
                          <a:pt x="93" y="114"/>
                        </a:lnTo>
                        <a:lnTo>
                          <a:pt x="103" y="109"/>
                        </a:lnTo>
                        <a:lnTo>
                          <a:pt x="103" y="99"/>
                        </a:lnTo>
                        <a:lnTo>
                          <a:pt x="108" y="99"/>
                        </a:lnTo>
                        <a:lnTo>
                          <a:pt x="113" y="125"/>
                        </a:lnTo>
                        <a:lnTo>
                          <a:pt x="155" y="130"/>
                        </a:lnTo>
                        <a:lnTo>
                          <a:pt x="181" y="114"/>
                        </a:lnTo>
                        <a:lnTo>
                          <a:pt x="191" y="125"/>
                        </a:lnTo>
                        <a:lnTo>
                          <a:pt x="191" y="156"/>
                        </a:lnTo>
                        <a:lnTo>
                          <a:pt x="207" y="156"/>
                        </a:lnTo>
                        <a:lnTo>
                          <a:pt x="217" y="182"/>
                        </a:lnTo>
                        <a:lnTo>
                          <a:pt x="233" y="182"/>
                        </a:lnTo>
                        <a:lnTo>
                          <a:pt x="248" y="166"/>
                        </a:lnTo>
                        <a:lnTo>
                          <a:pt x="258" y="161"/>
                        </a:lnTo>
                        <a:lnTo>
                          <a:pt x="279" y="166"/>
                        </a:lnTo>
                        <a:lnTo>
                          <a:pt x="295" y="156"/>
                        </a:lnTo>
                        <a:lnTo>
                          <a:pt x="295" y="135"/>
                        </a:lnTo>
                        <a:lnTo>
                          <a:pt x="305" y="114"/>
                        </a:lnTo>
                        <a:lnTo>
                          <a:pt x="321" y="114"/>
                        </a:lnTo>
                        <a:lnTo>
                          <a:pt x="341" y="114"/>
                        </a:lnTo>
                        <a:lnTo>
                          <a:pt x="362" y="135"/>
                        </a:lnTo>
                        <a:lnTo>
                          <a:pt x="362" y="151"/>
                        </a:lnTo>
                        <a:lnTo>
                          <a:pt x="383" y="156"/>
                        </a:lnTo>
                        <a:lnTo>
                          <a:pt x="414" y="177"/>
                        </a:lnTo>
                        <a:lnTo>
                          <a:pt x="419" y="197"/>
                        </a:lnTo>
                        <a:lnTo>
                          <a:pt x="445" y="202"/>
                        </a:lnTo>
                        <a:lnTo>
                          <a:pt x="465" y="228"/>
                        </a:lnTo>
                        <a:lnTo>
                          <a:pt x="465" y="265"/>
                        </a:lnTo>
                        <a:lnTo>
                          <a:pt x="460" y="270"/>
                        </a:lnTo>
                        <a:lnTo>
                          <a:pt x="455" y="275"/>
                        </a:lnTo>
                        <a:lnTo>
                          <a:pt x="455" y="296"/>
                        </a:lnTo>
                        <a:lnTo>
                          <a:pt x="465" y="316"/>
                        </a:lnTo>
                        <a:lnTo>
                          <a:pt x="465" y="332"/>
                        </a:lnTo>
                        <a:lnTo>
                          <a:pt x="471" y="358"/>
                        </a:lnTo>
                        <a:lnTo>
                          <a:pt x="486" y="342"/>
                        </a:lnTo>
                        <a:lnTo>
                          <a:pt x="502" y="332"/>
                        </a:lnTo>
                        <a:lnTo>
                          <a:pt x="481" y="378"/>
                        </a:lnTo>
                        <a:lnTo>
                          <a:pt x="491" y="394"/>
                        </a:lnTo>
                        <a:lnTo>
                          <a:pt x="497" y="404"/>
                        </a:lnTo>
                        <a:lnTo>
                          <a:pt x="512" y="430"/>
                        </a:lnTo>
                        <a:lnTo>
                          <a:pt x="538" y="441"/>
                        </a:lnTo>
                        <a:lnTo>
                          <a:pt x="538" y="425"/>
                        </a:lnTo>
                        <a:lnTo>
                          <a:pt x="554" y="430"/>
                        </a:lnTo>
                        <a:lnTo>
                          <a:pt x="543" y="456"/>
                        </a:lnTo>
                        <a:lnTo>
                          <a:pt x="543" y="477"/>
                        </a:lnTo>
                        <a:lnTo>
                          <a:pt x="559" y="482"/>
                        </a:lnTo>
                        <a:lnTo>
                          <a:pt x="579" y="508"/>
                        </a:lnTo>
                        <a:lnTo>
                          <a:pt x="574" y="529"/>
                        </a:lnTo>
                        <a:lnTo>
                          <a:pt x="585" y="534"/>
                        </a:lnTo>
                        <a:lnTo>
                          <a:pt x="621" y="534"/>
                        </a:lnTo>
                        <a:lnTo>
                          <a:pt x="631" y="549"/>
                        </a:lnTo>
                        <a:lnTo>
                          <a:pt x="631" y="560"/>
                        </a:lnTo>
                        <a:lnTo>
                          <a:pt x="647" y="554"/>
                        </a:lnTo>
                        <a:lnTo>
                          <a:pt x="647" y="575"/>
                        </a:lnTo>
                        <a:lnTo>
                          <a:pt x="657" y="591"/>
                        </a:lnTo>
                        <a:lnTo>
                          <a:pt x="657" y="611"/>
                        </a:lnTo>
                        <a:lnTo>
                          <a:pt x="678" y="617"/>
                        </a:lnTo>
                        <a:lnTo>
                          <a:pt x="688" y="601"/>
                        </a:lnTo>
                        <a:lnTo>
                          <a:pt x="730" y="606"/>
                        </a:lnTo>
                        <a:lnTo>
                          <a:pt x="745" y="586"/>
                        </a:lnTo>
                        <a:lnTo>
                          <a:pt x="730" y="549"/>
                        </a:lnTo>
                        <a:lnTo>
                          <a:pt x="745" y="539"/>
                        </a:lnTo>
                        <a:lnTo>
                          <a:pt x="740" y="430"/>
                        </a:lnTo>
                        <a:lnTo>
                          <a:pt x="735" y="410"/>
                        </a:lnTo>
                        <a:lnTo>
                          <a:pt x="704" y="363"/>
                        </a:lnTo>
                        <a:lnTo>
                          <a:pt x="698" y="347"/>
                        </a:lnTo>
                        <a:lnTo>
                          <a:pt x="688" y="321"/>
                        </a:lnTo>
                        <a:lnTo>
                          <a:pt x="657" y="275"/>
                        </a:lnTo>
                        <a:lnTo>
                          <a:pt x="652" y="233"/>
                        </a:lnTo>
                        <a:lnTo>
                          <a:pt x="642" y="213"/>
                        </a:lnTo>
                        <a:lnTo>
                          <a:pt x="631" y="208"/>
                        </a:lnTo>
                        <a:lnTo>
                          <a:pt x="616" y="166"/>
                        </a:lnTo>
                        <a:lnTo>
                          <a:pt x="595" y="135"/>
                        </a:lnTo>
                        <a:lnTo>
                          <a:pt x="569" y="94"/>
                        </a:lnTo>
                        <a:lnTo>
                          <a:pt x="554" y="63"/>
                        </a:lnTo>
                        <a:lnTo>
                          <a:pt x="533" y="63"/>
                        </a:lnTo>
                        <a:lnTo>
                          <a:pt x="548" y="42"/>
                        </a:lnTo>
                        <a:lnTo>
                          <a:pt x="533" y="16"/>
                        </a:lnTo>
                        <a:lnTo>
                          <a:pt x="517" y="11"/>
                        </a:lnTo>
                        <a:lnTo>
                          <a:pt x="502" y="0"/>
                        </a:lnTo>
                        <a:lnTo>
                          <a:pt x="486" y="21"/>
                        </a:lnTo>
                        <a:lnTo>
                          <a:pt x="497" y="37"/>
                        </a:lnTo>
                        <a:lnTo>
                          <a:pt x="497" y="63"/>
                        </a:lnTo>
                        <a:lnTo>
                          <a:pt x="471" y="42"/>
                        </a:lnTo>
                        <a:lnTo>
                          <a:pt x="362" y="47"/>
                        </a:lnTo>
                        <a:lnTo>
                          <a:pt x="238" y="47"/>
                        </a:lnTo>
                        <a:lnTo>
                          <a:pt x="222" y="21"/>
                        </a:lnTo>
                        <a:lnTo>
                          <a:pt x="88" y="42"/>
                        </a:lnTo>
                        <a:lnTo>
                          <a:pt x="25" y="47"/>
                        </a:lnTo>
                        <a:lnTo>
                          <a:pt x="5" y="57"/>
                        </a:lnTo>
                        <a:lnTo>
                          <a:pt x="0" y="73"/>
                        </a:lnTo>
                        <a:lnTo>
                          <a:pt x="10" y="89"/>
                        </a:lnTo>
                        <a:lnTo>
                          <a:pt x="31" y="89"/>
                        </a:lnTo>
                        <a:lnTo>
                          <a:pt x="20" y="99"/>
                        </a:lnTo>
                        <a:lnTo>
                          <a:pt x="31" y="125"/>
                        </a:lnTo>
                      </a:path>
                    </a:pathLst>
                  </a:custGeom>
                  <a:noFill/>
                  <a:ln cap="rnd" w="7920">
                    <a:solidFill>
                      <a:srgbClr val="b2b2b2"/>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grpSp>
            <p:grpSp>
              <p:nvGrpSpPr>
                <p:cNvPr id="196" name=""/>
                <p:cNvGrpSpPr/>
                <p:nvPr/>
              </p:nvGrpSpPr>
              <p:grpSpPr>
                <a:xfrm>
                  <a:off x="3327480" y="1349280"/>
                  <a:ext cx="920520" cy="797040"/>
                  <a:chOff x="3327480" y="1349280"/>
                  <a:chExt cx="920520" cy="797040"/>
                </a:xfrm>
              </p:grpSpPr>
              <p:sp>
                <p:nvSpPr>
                  <p:cNvPr id="197" name=""/>
                  <p:cNvSpPr/>
                  <p:nvPr/>
                </p:nvSpPr>
                <p:spPr>
                  <a:xfrm>
                    <a:off x="3327480" y="1349280"/>
                    <a:ext cx="920520" cy="797040"/>
                  </a:xfrm>
                  <a:custGeom>
                    <a:avLst/>
                    <a:gdLst/>
                    <a:ahLst/>
                    <a:rect l="l" t="t" r="r" b="b"/>
                    <a:pathLst>
                      <a:path w="580" h="502">
                        <a:moveTo>
                          <a:pt x="580" y="0"/>
                        </a:moveTo>
                        <a:lnTo>
                          <a:pt x="78" y="0"/>
                        </a:lnTo>
                        <a:lnTo>
                          <a:pt x="0" y="450"/>
                        </a:lnTo>
                        <a:lnTo>
                          <a:pt x="114" y="466"/>
                        </a:lnTo>
                        <a:lnTo>
                          <a:pt x="316" y="487"/>
                        </a:lnTo>
                        <a:lnTo>
                          <a:pt x="559" y="502"/>
                        </a:lnTo>
                        <a:lnTo>
                          <a:pt x="580" y="0"/>
                        </a:lnTo>
                        <a:close/>
                      </a:path>
                    </a:pathLst>
                  </a:custGeom>
                  <a:solidFill>
                    <a:srgbClr val="00f008"/>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198" name=""/>
                  <p:cNvSpPr/>
                  <p:nvPr/>
                </p:nvSpPr>
                <p:spPr>
                  <a:xfrm>
                    <a:off x="3327480" y="1349280"/>
                    <a:ext cx="920520" cy="797040"/>
                  </a:xfrm>
                  <a:custGeom>
                    <a:avLst/>
                    <a:gdLst/>
                    <a:ahLst/>
                    <a:rect l="l" t="t" r="r" b="b"/>
                    <a:pathLst>
                      <a:path w="580" h="502">
                        <a:moveTo>
                          <a:pt x="580" y="0"/>
                        </a:moveTo>
                        <a:lnTo>
                          <a:pt x="78" y="0"/>
                        </a:lnTo>
                        <a:lnTo>
                          <a:pt x="0" y="450"/>
                        </a:lnTo>
                        <a:lnTo>
                          <a:pt x="114" y="466"/>
                        </a:lnTo>
                        <a:lnTo>
                          <a:pt x="316" y="487"/>
                        </a:lnTo>
                        <a:lnTo>
                          <a:pt x="559" y="502"/>
                        </a:lnTo>
                        <a:lnTo>
                          <a:pt x="580" y="0"/>
                        </a:lnTo>
                      </a:path>
                    </a:pathLst>
                  </a:custGeom>
                  <a:noFill/>
                  <a:ln cap="rnd" w="7920">
                    <a:solidFill>
                      <a:srgbClr val="b2b2b2"/>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grpSp>
            <p:grpSp>
              <p:nvGrpSpPr>
                <p:cNvPr id="199" name=""/>
                <p:cNvGrpSpPr/>
                <p:nvPr/>
              </p:nvGrpSpPr>
              <p:grpSpPr>
                <a:xfrm>
                  <a:off x="2259000" y="1924200"/>
                  <a:ext cx="731880" cy="1323720"/>
                  <a:chOff x="2259000" y="1924200"/>
                  <a:chExt cx="731880" cy="1323720"/>
                </a:xfrm>
              </p:grpSpPr>
              <p:sp>
                <p:nvSpPr>
                  <p:cNvPr id="200" name=""/>
                  <p:cNvSpPr/>
                  <p:nvPr/>
                </p:nvSpPr>
                <p:spPr>
                  <a:xfrm>
                    <a:off x="2259000" y="1924200"/>
                    <a:ext cx="731880" cy="1323720"/>
                  </a:xfrm>
                  <a:custGeom>
                    <a:avLst/>
                    <a:gdLst/>
                    <a:ahLst/>
                    <a:rect l="l" t="t" r="r" b="b"/>
                    <a:pathLst>
                      <a:path w="461" h="834">
                        <a:moveTo>
                          <a:pt x="134" y="0"/>
                        </a:moveTo>
                        <a:lnTo>
                          <a:pt x="191" y="11"/>
                        </a:lnTo>
                        <a:lnTo>
                          <a:pt x="171" y="135"/>
                        </a:lnTo>
                        <a:lnTo>
                          <a:pt x="181" y="150"/>
                        </a:lnTo>
                        <a:lnTo>
                          <a:pt x="191" y="161"/>
                        </a:lnTo>
                        <a:lnTo>
                          <a:pt x="191" y="176"/>
                        </a:lnTo>
                        <a:lnTo>
                          <a:pt x="186" y="192"/>
                        </a:lnTo>
                        <a:lnTo>
                          <a:pt x="186" y="202"/>
                        </a:lnTo>
                        <a:lnTo>
                          <a:pt x="212" y="213"/>
                        </a:lnTo>
                        <a:lnTo>
                          <a:pt x="217" y="233"/>
                        </a:lnTo>
                        <a:lnTo>
                          <a:pt x="243" y="295"/>
                        </a:lnTo>
                        <a:lnTo>
                          <a:pt x="259" y="295"/>
                        </a:lnTo>
                        <a:lnTo>
                          <a:pt x="269" y="321"/>
                        </a:lnTo>
                        <a:lnTo>
                          <a:pt x="248" y="342"/>
                        </a:lnTo>
                        <a:lnTo>
                          <a:pt x="248" y="358"/>
                        </a:lnTo>
                        <a:lnTo>
                          <a:pt x="259" y="373"/>
                        </a:lnTo>
                        <a:lnTo>
                          <a:pt x="254" y="373"/>
                        </a:lnTo>
                        <a:lnTo>
                          <a:pt x="243" y="378"/>
                        </a:lnTo>
                        <a:lnTo>
                          <a:pt x="238" y="404"/>
                        </a:lnTo>
                        <a:lnTo>
                          <a:pt x="233" y="425"/>
                        </a:lnTo>
                        <a:lnTo>
                          <a:pt x="243" y="430"/>
                        </a:lnTo>
                        <a:lnTo>
                          <a:pt x="259" y="415"/>
                        </a:lnTo>
                        <a:lnTo>
                          <a:pt x="264" y="409"/>
                        </a:lnTo>
                        <a:lnTo>
                          <a:pt x="279" y="415"/>
                        </a:lnTo>
                        <a:lnTo>
                          <a:pt x="279" y="440"/>
                        </a:lnTo>
                        <a:lnTo>
                          <a:pt x="290" y="451"/>
                        </a:lnTo>
                        <a:lnTo>
                          <a:pt x="290" y="508"/>
                        </a:lnTo>
                        <a:lnTo>
                          <a:pt x="305" y="513"/>
                        </a:lnTo>
                        <a:lnTo>
                          <a:pt x="321" y="513"/>
                        </a:lnTo>
                        <a:lnTo>
                          <a:pt x="326" y="544"/>
                        </a:lnTo>
                        <a:lnTo>
                          <a:pt x="336" y="560"/>
                        </a:lnTo>
                        <a:lnTo>
                          <a:pt x="342" y="554"/>
                        </a:lnTo>
                        <a:lnTo>
                          <a:pt x="383" y="554"/>
                        </a:lnTo>
                        <a:lnTo>
                          <a:pt x="430" y="544"/>
                        </a:lnTo>
                        <a:lnTo>
                          <a:pt x="461" y="570"/>
                        </a:lnTo>
                        <a:lnTo>
                          <a:pt x="430" y="834"/>
                        </a:lnTo>
                        <a:lnTo>
                          <a:pt x="0" y="761"/>
                        </a:lnTo>
                        <a:lnTo>
                          <a:pt x="31" y="575"/>
                        </a:lnTo>
                        <a:lnTo>
                          <a:pt x="26" y="549"/>
                        </a:lnTo>
                        <a:lnTo>
                          <a:pt x="41" y="523"/>
                        </a:lnTo>
                        <a:lnTo>
                          <a:pt x="21" y="497"/>
                        </a:lnTo>
                        <a:lnTo>
                          <a:pt x="21" y="492"/>
                        </a:lnTo>
                        <a:lnTo>
                          <a:pt x="41" y="471"/>
                        </a:lnTo>
                        <a:lnTo>
                          <a:pt x="57" y="466"/>
                        </a:lnTo>
                        <a:lnTo>
                          <a:pt x="62" y="440"/>
                        </a:lnTo>
                        <a:lnTo>
                          <a:pt x="98" y="389"/>
                        </a:lnTo>
                        <a:lnTo>
                          <a:pt x="93" y="358"/>
                        </a:lnTo>
                        <a:lnTo>
                          <a:pt x="72" y="332"/>
                        </a:lnTo>
                        <a:lnTo>
                          <a:pt x="134" y="0"/>
                        </a:lnTo>
                        <a:close/>
                      </a:path>
                    </a:pathLst>
                  </a:custGeom>
                  <a:solidFill>
                    <a:srgbClr val="00f008"/>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201" name=""/>
                  <p:cNvSpPr/>
                  <p:nvPr/>
                </p:nvSpPr>
                <p:spPr>
                  <a:xfrm>
                    <a:off x="2259000" y="1924200"/>
                    <a:ext cx="731880" cy="1323720"/>
                  </a:xfrm>
                  <a:custGeom>
                    <a:avLst/>
                    <a:gdLst/>
                    <a:ahLst/>
                    <a:rect l="l" t="t" r="r" b="b"/>
                    <a:pathLst>
                      <a:path w="461" h="834">
                        <a:moveTo>
                          <a:pt x="134" y="0"/>
                        </a:moveTo>
                        <a:lnTo>
                          <a:pt x="191" y="11"/>
                        </a:lnTo>
                        <a:lnTo>
                          <a:pt x="171" y="135"/>
                        </a:lnTo>
                        <a:lnTo>
                          <a:pt x="181" y="150"/>
                        </a:lnTo>
                        <a:lnTo>
                          <a:pt x="191" y="161"/>
                        </a:lnTo>
                        <a:lnTo>
                          <a:pt x="191" y="176"/>
                        </a:lnTo>
                        <a:lnTo>
                          <a:pt x="186" y="192"/>
                        </a:lnTo>
                        <a:lnTo>
                          <a:pt x="186" y="202"/>
                        </a:lnTo>
                        <a:lnTo>
                          <a:pt x="212" y="213"/>
                        </a:lnTo>
                        <a:lnTo>
                          <a:pt x="217" y="233"/>
                        </a:lnTo>
                        <a:lnTo>
                          <a:pt x="243" y="295"/>
                        </a:lnTo>
                        <a:lnTo>
                          <a:pt x="259" y="295"/>
                        </a:lnTo>
                        <a:lnTo>
                          <a:pt x="269" y="321"/>
                        </a:lnTo>
                        <a:lnTo>
                          <a:pt x="248" y="342"/>
                        </a:lnTo>
                        <a:lnTo>
                          <a:pt x="248" y="358"/>
                        </a:lnTo>
                        <a:lnTo>
                          <a:pt x="259" y="373"/>
                        </a:lnTo>
                        <a:lnTo>
                          <a:pt x="254" y="373"/>
                        </a:lnTo>
                        <a:lnTo>
                          <a:pt x="243" y="378"/>
                        </a:lnTo>
                        <a:lnTo>
                          <a:pt x="238" y="404"/>
                        </a:lnTo>
                        <a:lnTo>
                          <a:pt x="233" y="425"/>
                        </a:lnTo>
                        <a:lnTo>
                          <a:pt x="243" y="430"/>
                        </a:lnTo>
                        <a:lnTo>
                          <a:pt x="259" y="415"/>
                        </a:lnTo>
                        <a:lnTo>
                          <a:pt x="264" y="409"/>
                        </a:lnTo>
                        <a:lnTo>
                          <a:pt x="279" y="415"/>
                        </a:lnTo>
                        <a:lnTo>
                          <a:pt x="279" y="440"/>
                        </a:lnTo>
                        <a:lnTo>
                          <a:pt x="290" y="451"/>
                        </a:lnTo>
                        <a:lnTo>
                          <a:pt x="290" y="508"/>
                        </a:lnTo>
                        <a:lnTo>
                          <a:pt x="305" y="513"/>
                        </a:lnTo>
                        <a:lnTo>
                          <a:pt x="321" y="513"/>
                        </a:lnTo>
                        <a:lnTo>
                          <a:pt x="326" y="544"/>
                        </a:lnTo>
                        <a:lnTo>
                          <a:pt x="336" y="560"/>
                        </a:lnTo>
                        <a:lnTo>
                          <a:pt x="342" y="554"/>
                        </a:lnTo>
                        <a:lnTo>
                          <a:pt x="383" y="554"/>
                        </a:lnTo>
                        <a:lnTo>
                          <a:pt x="430" y="544"/>
                        </a:lnTo>
                        <a:lnTo>
                          <a:pt x="461" y="570"/>
                        </a:lnTo>
                        <a:lnTo>
                          <a:pt x="430" y="834"/>
                        </a:lnTo>
                        <a:lnTo>
                          <a:pt x="0" y="761"/>
                        </a:lnTo>
                        <a:lnTo>
                          <a:pt x="31" y="575"/>
                        </a:lnTo>
                        <a:lnTo>
                          <a:pt x="26" y="549"/>
                        </a:lnTo>
                        <a:lnTo>
                          <a:pt x="41" y="523"/>
                        </a:lnTo>
                        <a:lnTo>
                          <a:pt x="21" y="497"/>
                        </a:lnTo>
                        <a:lnTo>
                          <a:pt x="21" y="492"/>
                        </a:lnTo>
                        <a:lnTo>
                          <a:pt x="41" y="471"/>
                        </a:lnTo>
                        <a:lnTo>
                          <a:pt x="57" y="466"/>
                        </a:lnTo>
                        <a:lnTo>
                          <a:pt x="62" y="440"/>
                        </a:lnTo>
                        <a:lnTo>
                          <a:pt x="98" y="389"/>
                        </a:lnTo>
                        <a:lnTo>
                          <a:pt x="93" y="358"/>
                        </a:lnTo>
                        <a:lnTo>
                          <a:pt x="72" y="332"/>
                        </a:lnTo>
                        <a:lnTo>
                          <a:pt x="134" y="0"/>
                        </a:lnTo>
                      </a:path>
                    </a:pathLst>
                  </a:custGeom>
                  <a:noFill/>
                  <a:ln cap="rnd" w="7920">
                    <a:solidFill>
                      <a:srgbClr val="b2b2b2"/>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grpSp>
            <p:grpSp>
              <p:nvGrpSpPr>
                <p:cNvPr id="202" name=""/>
                <p:cNvGrpSpPr/>
                <p:nvPr/>
              </p:nvGrpSpPr>
              <p:grpSpPr>
                <a:xfrm>
                  <a:off x="1790640" y="3041640"/>
                  <a:ext cx="812880" cy="1339920"/>
                  <a:chOff x="1790640" y="3041640"/>
                  <a:chExt cx="812880" cy="1339920"/>
                </a:xfrm>
              </p:grpSpPr>
              <p:sp>
                <p:nvSpPr>
                  <p:cNvPr id="203" name=""/>
                  <p:cNvSpPr/>
                  <p:nvPr/>
                </p:nvSpPr>
                <p:spPr>
                  <a:xfrm>
                    <a:off x="1790640" y="3041640"/>
                    <a:ext cx="812880" cy="1339920"/>
                  </a:xfrm>
                  <a:custGeom>
                    <a:avLst/>
                    <a:gdLst/>
                    <a:ahLst/>
                    <a:rect l="l" t="t" r="r" b="b"/>
                    <a:pathLst>
                      <a:path w="512" h="844">
                        <a:moveTo>
                          <a:pt x="77" y="0"/>
                        </a:moveTo>
                        <a:lnTo>
                          <a:pt x="269" y="47"/>
                        </a:lnTo>
                        <a:lnTo>
                          <a:pt x="305" y="57"/>
                        </a:lnTo>
                        <a:lnTo>
                          <a:pt x="512" y="94"/>
                        </a:lnTo>
                        <a:lnTo>
                          <a:pt x="414" y="741"/>
                        </a:lnTo>
                        <a:lnTo>
                          <a:pt x="409" y="746"/>
                        </a:lnTo>
                        <a:lnTo>
                          <a:pt x="404" y="746"/>
                        </a:lnTo>
                        <a:lnTo>
                          <a:pt x="393" y="741"/>
                        </a:lnTo>
                        <a:lnTo>
                          <a:pt x="378" y="731"/>
                        </a:lnTo>
                        <a:lnTo>
                          <a:pt x="362" y="736"/>
                        </a:lnTo>
                        <a:lnTo>
                          <a:pt x="352" y="741"/>
                        </a:lnTo>
                        <a:lnTo>
                          <a:pt x="357" y="762"/>
                        </a:lnTo>
                        <a:lnTo>
                          <a:pt x="362" y="777"/>
                        </a:lnTo>
                        <a:lnTo>
                          <a:pt x="352" y="777"/>
                        </a:lnTo>
                        <a:lnTo>
                          <a:pt x="352" y="798"/>
                        </a:lnTo>
                        <a:lnTo>
                          <a:pt x="362" y="824"/>
                        </a:lnTo>
                        <a:lnTo>
                          <a:pt x="352" y="844"/>
                        </a:lnTo>
                        <a:lnTo>
                          <a:pt x="347" y="844"/>
                        </a:lnTo>
                        <a:lnTo>
                          <a:pt x="0" y="327"/>
                        </a:lnTo>
                        <a:lnTo>
                          <a:pt x="77" y="0"/>
                        </a:lnTo>
                        <a:close/>
                      </a:path>
                    </a:pathLst>
                  </a:custGeom>
                  <a:solidFill>
                    <a:srgbClr val="00f008"/>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204" name=""/>
                  <p:cNvSpPr/>
                  <p:nvPr/>
                </p:nvSpPr>
                <p:spPr>
                  <a:xfrm>
                    <a:off x="1790640" y="3041640"/>
                    <a:ext cx="812880" cy="1339920"/>
                  </a:xfrm>
                  <a:custGeom>
                    <a:avLst/>
                    <a:gdLst/>
                    <a:ahLst/>
                    <a:rect l="l" t="t" r="r" b="b"/>
                    <a:pathLst>
                      <a:path w="512" h="844">
                        <a:moveTo>
                          <a:pt x="77" y="0"/>
                        </a:moveTo>
                        <a:lnTo>
                          <a:pt x="269" y="47"/>
                        </a:lnTo>
                        <a:lnTo>
                          <a:pt x="305" y="57"/>
                        </a:lnTo>
                        <a:lnTo>
                          <a:pt x="512" y="94"/>
                        </a:lnTo>
                        <a:lnTo>
                          <a:pt x="414" y="741"/>
                        </a:lnTo>
                        <a:lnTo>
                          <a:pt x="409" y="746"/>
                        </a:lnTo>
                        <a:lnTo>
                          <a:pt x="404" y="746"/>
                        </a:lnTo>
                        <a:lnTo>
                          <a:pt x="393" y="741"/>
                        </a:lnTo>
                        <a:lnTo>
                          <a:pt x="378" y="731"/>
                        </a:lnTo>
                        <a:lnTo>
                          <a:pt x="362" y="736"/>
                        </a:lnTo>
                        <a:lnTo>
                          <a:pt x="352" y="741"/>
                        </a:lnTo>
                        <a:lnTo>
                          <a:pt x="357" y="762"/>
                        </a:lnTo>
                        <a:lnTo>
                          <a:pt x="362" y="777"/>
                        </a:lnTo>
                        <a:lnTo>
                          <a:pt x="352" y="777"/>
                        </a:lnTo>
                        <a:lnTo>
                          <a:pt x="352" y="798"/>
                        </a:lnTo>
                        <a:lnTo>
                          <a:pt x="362" y="824"/>
                        </a:lnTo>
                        <a:lnTo>
                          <a:pt x="352" y="844"/>
                        </a:lnTo>
                        <a:lnTo>
                          <a:pt x="347" y="844"/>
                        </a:lnTo>
                        <a:lnTo>
                          <a:pt x="0" y="327"/>
                        </a:lnTo>
                        <a:lnTo>
                          <a:pt x="77" y="0"/>
                        </a:lnTo>
                      </a:path>
                    </a:pathLst>
                  </a:custGeom>
                  <a:noFill/>
                  <a:ln cap="rnd" w="7920">
                    <a:solidFill>
                      <a:srgbClr val="b2b2b2"/>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grpSp>
            <p:grpSp>
              <p:nvGrpSpPr>
                <p:cNvPr id="205" name=""/>
                <p:cNvGrpSpPr/>
                <p:nvPr/>
              </p:nvGrpSpPr>
              <p:grpSpPr>
                <a:xfrm>
                  <a:off x="1305000" y="2901960"/>
                  <a:ext cx="1101600" cy="1898640"/>
                  <a:chOff x="1305000" y="2901960"/>
                  <a:chExt cx="1101600" cy="1898640"/>
                </a:xfrm>
              </p:grpSpPr>
              <p:sp>
                <p:nvSpPr>
                  <p:cNvPr id="206" name=""/>
                  <p:cNvSpPr/>
                  <p:nvPr/>
                </p:nvSpPr>
                <p:spPr>
                  <a:xfrm>
                    <a:off x="1305000" y="2901960"/>
                    <a:ext cx="1101600" cy="1898640"/>
                  </a:xfrm>
                  <a:custGeom>
                    <a:avLst/>
                    <a:gdLst/>
                    <a:ahLst/>
                    <a:rect l="l" t="t" r="r" b="b"/>
                    <a:pathLst>
                      <a:path w="694" h="1196">
                        <a:moveTo>
                          <a:pt x="57" y="0"/>
                        </a:moveTo>
                        <a:lnTo>
                          <a:pt x="52" y="16"/>
                        </a:lnTo>
                        <a:lnTo>
                          <a:pt x="47" y="16"/>
                        </a:lnTo>
                        <a:lnTo>
                          <a:pt x="42" y="32"/>
                        </a:lnTo>
                        <a:lnTo>
                          <a:pt x="52" y="52"/>
                        </a:lnTo>
                        <a:lnTo>
                          <a:pt x="47" y="68"/>
                        </a:lnTo>
                        <a:lnTo>
                          <a:pt x="47" y="83"/>
                        </a:lnTo>
                        <a:lnTo>
                          <a:pt x="36" y="94"/>
                        </a:lnTo>
                        <a:lnTo>
                          <a:pt x="31" y="120"/>
                        </a:lnTo>
                        <a:lnTo>
                          <a:pt x="26" y="135"/>
                        </a:lnTo>
                        <a:lnTo>
                          <a:pt x="11" y="135"/>
                        </a:lnTo>
                        <a:lnTo>
                          <a:pt x="0" y="140"/>
                        </a:lnTo>
                        <a:lnTo>
                          <a:pt x="0" y="171"/>
                        </a:lnTo>
                        <a:lnTo>
                          <a:pt x="0" y="182"/>
                        </a:lnTo>
                        <a:lnTo>
                          <a:pt x="11" y="202"/>
                        </a:lnTo>
                        <a:lnTo>
                          <a:pt x="21" y="249"/>
                        </a:lnTo>
                        <a:lnTo>
                          <a:pt x="31" y="270"/>
                        </a:lnTo>
                        <a:lnTo>
                          <a:pt x="21" y="290"/>
                        </a:lnTo>
                        <a:lnTo>
                          <a:pt x="11" y="306"/>
                        </a:lnTo>
                        <a:lnTo>
                          <a:pt x="5" y="337"/>
                        </a:lnTo>
                        <a:lnTo>
                          <a:pt x="11" y="368"/>
                        </a:lnTo>
                        <a:lnTo>
                          <a:pt x="21" y="378"/>
                        </a:lnTo>
                        <a:lnTo>
                          <a:pt x="36" y="399"/>
                        </a:lnTo>
                        <a:lnTo>
                          <a:pt x="52" y="425"/>
                        </a:lnTo>
                        <a:lnTo>
                          <a:pt x="52" y="456"/>
                        </a:lnTo>
                        <a:lnTo>
                          <a:pt x="52" y="461"/>
                        </a:lnTo>
                        <a:lnTo>
                          <a:pt x="68" y="498"/>
                        </a:lnTo>
                        <a:lnTo>
                          <a:pt x="68" y="529"/>
                        </a:lnTo>
                        <a:lnTo>
                          <a:pt x="62" y="539"/>
                        </a:lnTo>
                        <a:lnTo>
                          <a:pt x="68" y="544"/>
                        </a:lnTo>
                        <a:lnTo>
                          <a:pt x="78" y="570"/>
                        </a:lnTo>
                        <a:lnTo>
                          <a:pt x="99" y="591"/>
                        </a:lnTo>
                        <a:lnTo>
                          <a:pt x="104" y="606"/>
                        </a:lnTo>
                        <a:lnTo>
                          <a:pt x="93" y="637"/>
                        </a:lnTo>
                        <a:lnTo>
                          <a:pt x="83" y="648"/>
                        </a:lnTo>
                        <a:lnTo>
                          <a:pt x="88" y="674"/>
                        </a:lnTo>
                        <a:lnTo>
                          <a:pt x="104" y="684"/>
                        </a:lnTo>
                        <a:lnTo>
                          <a:pt x="109" y="689"/>
                        </a:lnTo>
                        <a:lnTo>
                          <a:pt x="119" y="731"/>
                        </a:lnTo>
                        <a:lnTo>
                          <a:pt x="125" y="762"/>
                        </a:lnTo>
                        <a:lnTo>
                          <a:pt x="130" y="767"/>
                        </a:lnTo>
                        <a:lnTo>
                          <a:pt x="156" y="772"/>
                        </a:lnTo>
                        <a:lnTo>
                          <a:pt x="150" y="793"/>
                        </a:lnTo>
                        <a:lnTo>
                          <a:pt x="145" y="808"/>
                        </a:lnTo>
                        <a:lnTo>
                          <a:pt x="161" y="824"/>
                        </a:lnTo>
                        <a:lnTo>
                          <a:pt x="166" y="839"/>
                        </a:lnTo>
                        <a:lnTo>
                          <a:pt x="150" y="850"/>
                        </a:lnTo>
                        <a:lnTo>
                          <a:pt x="145" y="855"/>
                        </a:lnTo>
                        <a:lnTo>
                          <a:pt x="150" y="875"/>
                        </a:lnTo>
                        <a:lnTo>
                          <a:pt x="156" y="912"/>
                        </a:lnTo>
                        <a:lnTo>
                          <a:pt x="176" y="912"/>
                        </a:lnTo>
                        <a:lnTo>
                          <a:pt x="207" y="917"/>
                        </a:lnTo>
                        <a:lnTo>
                          <a:pt x="244" y="927"/>
                        </a:lnTo>
                        <a:lnTo>
                          <a:pt x="254" y="932"/>
                        </a:lnTo>
                        <a:lnTo>
                          <a:pt x="275" y="969"/>
                        </a:lnTo>
                        <a:lnTo>
                          <a:pt x="301" y="969"/>
                        </a:lnTo>
                        <a:lnTo>
                          <a:pt x="306" y="984"/>
                        </a:lnTo>
                        <a:lnTo>
                          <a:pt x="316" y="1005"/>
                        </a:lnTo>
                        <a:lnTo>
                          <a:pt x="326" y="1020"/>
                        </a:lnTo>
                        <a:lnTo>
                          <a:pt x="347" y="1041"/>
                        </a:lnTo>
                        <a:lnTo>
                          <a:pt x="368" y="1057"/>
                        </a:lnTo>
                        <a:lnTo>
                          <a:pt x="394" y="1098"/>
                        </a:lnTo>
                        <a:lnTo>
                          <a:pt x="399" y="1129"/>
                        </a:lnTo>
                        <a:lnTo>
                          <a:pt x="404" y="1134"/>
                        </a:lnTo>
                        <a:lnTo>
                          <a:pt x="404" y="1171"/>
                        </a:lnTo>
                        <a:lnTo>
                          <a:pt x="632" y="1196"/>
                        </a:lnTo>
                        <a:lnTo>
                          <a:pt x="632" y="1134"/>
                        </a:lnTo>
                        <a:lnTo>
                          <a:pt x="658" y="1093"/>
                        </a:lnTo>
                        <a:lnTo>
                          <a:pt x="658" y="1057"/>
                        </a:lnTo>
                        <a:lnTo>
                          <a:pt x="673" y="1062"/>
                        </a:lnTo>
                        <a:lnTo>
                          <a:pt x="694" y="1031"/>
                        </a:lnTo>
                        <a:lnTo>
                          <a:pt x="673" y="1000"/>
                        </a:lnTo>
                        <a:lnTo>
                          <a:pt x="678" y="989"/>
                        </a:lnTo>
                        <a:lnTo>
                          <a:pt x="663" y="964"/>
                        </a:lnTo>
                        <a:lnTo>
                          <a:pt x="668" y="948"/>
                        </a:lnTo>
                        <a:lnTo>
                          <a:pt x="306" y="409"/>
                        </a:lnTo>
                        <a:lnTo>
                          <a:pt x="389" y="83"/>
                        </a:lnTo>
                        <a:lnTo>
                          <a:pt x="57" y="0"/>
                        </a:lnTo>
                        <a:close/>
                      </a:path>
                    </a:pathLst>
                  </a:custGeom>
                  <a:solidFill>
                    <a:srgbClr val="00f008"/>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207" name=""/>
                  <p:cNvSpPr/>
                  <p:nvPr/>
                </p:nvSpPr>
                <p:spPr>
                  <a:xfrm>
                    <a:off x="1305000" y="2901960"/>
                    <a:ext cx="1101600" cy="1898640"/>
                  </a:xfrm>
                  <a:custGeom>
                    <a:avLst/>
                    <a:gdLst/>
                    <a:ahLst/>
                    <a:rect l="l" t="t" r="r" b="b"/>
                    <a:pathLst>
                      <a:path w="694" h="1196">
                        <a:moveTo>
                          <a:pt x="57" y="0"/>
                        </a:moveTo>
                        <a:lnTo>
                          <a:pt x="52" y="16"/>
                        </a:lnTo>
                        <a:lnTo>
                          <a:pt x="47" y="16"/>
                        </a:lnTo>
                        <a:lnTo>
                          <a:pt x="42" y="32"/>
                        </a:lnTo>
                        <a:lnTo>
                          <a:pt x="52" y="52"/>
                        </a:lnTo>
                        <a:lnTo>
                          <a:pt x="47" y="68"/>
                        </a:lnTo>
                        <a:lnTo>
                          <a:pt x="47" y="83"/>
                        </a:lnTo>
                        <a:lnTo>
                          <a:pt x="36" y="94"/>
                        </a:lnTo>
                        <a:lnTo>
                          <a:pt x="31" y="120"/>
                        </a:lnTo>
                        <a:lnTo>
                          <a:pt x="26" y="135"/>
                        </a:lnTo>
                        <a:lnTo>
                          <a:pt x="11" y="135"/>
                        </a:lnTo>
                        <a:lnTo>
                          <a:pt x="0" y="140"/>
                        </a:lnTo>
                        <a:lnTo>
                          <a:pt x="0" y="171"/>
                        </a:lnTo>
                        <a:lnTo>
                          <a:pt x="0" y="182"/>
                        </a:lnTo>
                        <a:lnTo>
                          <a:pt x="11" y="202"/>
                        </a:lnTo>
                        <a:lnTo>
                          <a:pt x="21" y="249"/>
                        </a:lnTo>
                        <a:lnTo>
                          <a:pt x="31" y="270"/>
                        </a:lnTo>
                        <a:lnTo>
                          <a:pt x="21" y="290"/>
                        </a:lnTo>
                        <a:lnTo>
                          <a:pt x="11" y="306"/>
                        </a:lnTo>
                        <a:lnTo>
                          <a:pt x="5" y="337"/>
                        </a:lnTo>
                        <a:lnTo>
                          <a:pt x="11" y="368"/>
                        </a:lnTo>
                        <a:lnTo>
                          <a:pt x="21" y="378"/>
                        </a:lnTo>
                        <a:lnTo>
                          <a:pt x="36" y="399"/>
                        </a:lnTo>
                        <a:lnTo>
                          <a:pt x="52" y="425"/>
                        </a:lnTo>
                        <a:lnTo>
                          <a:pt x="52" y="456"/>
                        </a:lnTo>
                        <a:lnTo>
                          <a:pt x="52" y="461"/>
                        </a:lnTo>
                        <a:lnTo>
                          <a:pt x="68" y="498"/>
                        </a:lnTo>
                        <a:lnTo>
                          <a:pt x="68" y="529"/>
                        </a:lnTo>
                        <a:lnTo>
                          <a:pt x="62" y="539"/>
                        </a:lnTo>
                        <a:lnTo>
                          <a:pt x="68" y="544"/>
                        </a:lnTo>
                        <a:lnTo>
                          <a:pt x="78" y="570"/>
                        </a:lnTo>
                        <a:lnTo>
                          <a:pt x="99" y="591"/>
                        </a:lnTo>
                        <a:lnTo>
                          <a:pt x="104" y="606"/>
                        </a:lnTo>
                        <a:lnTo>
                          <a:pt x="93" y="637"/>
                        </a:lnTo>
                        <a:lnTo>
                          <a:pt x="83" y="648"/>
                        </a:lnTo>
                        <a:lnTo>
                          <a:pt x="88" y="674"/>
                        </a:lnTo>
                        <a:lnTo>
                          <a:pt x="104" y="684"/>
                        </a:lnTo>
                        <a:lnTo>
                          <a:pt x="109" y="689"/>
                        </a:lnTo>
                        <a:lnTo>
                          <a:pt x="119" y="731"/>
                        </a:lnTo>
                        <a:lnTo>
                          <a:pt x="125" y="762"/>
                        </a:lnTo>
                        <a:lnTo>
                          <a:pt x="130" y="767"/>
                        </a:lnTo>
                        <a:lnTo>
                          <a:pt x="156" y="772"/>
                        </a:lnTo>
                        <a:lnTo>
                          <a:pt x="150" y="793"/>
                        </a:lnTo>
                        <a:lnTo>
                          <a:pt x="145" y="808"/>
                        </a:lnTo>
                        <a:lnTo>
                          <a:pt x="161" y="824"/>
                        </a:lnTo>
                        <a:lnTo>
                          <a:pt x="166" y="839"/>
                        </a:lnTo>
                        <a:lnTo>
                          <a:pt x="150" y="850"/>
                        </a:lnTo>
                        <a:lnTo>
                          <a:pt x="145" y="855"/>
                        </a:lnTo>
                        <a:lnTo>
                          <a:pt x="150" y="875"/>
                        </a:lnTo>
                        <a:lnTo>
                          <a:pt x="156" y="912"/>
                        </a:lnTo>
                        <a:lnTo>
                          <a:pt x="176" y="912"/>
                        </a:lnTo>
                        <a:lnTo>
                          <a:pt x="207" y="917"/>
                        </a:lnTo>
                        <a:lnTo>
                          <a:pt x="244" y="927"/>
                        </a:lnTo>
                        <a:lnTo>
                          <a:pt x="254" y="932"/>
                        </a:lnTo>
                        <a:lnTo>
                          <a:pt x="275" y="969"/>
                        </a:lnTo>
                        <a:lnTo>
                          <a:pt x="301" y="969"/>
                        </a:lnTo>
                        <a:lnTo>
                          <a:pt x="306" y="984"/>
                        </a:lnTo>
                        <a:lnTo>
                          <a:pt x="316" y="1005"/>
                        </a:lnTo>
                        <a:lnTo>
                          <a:pt x="326" y="1020"/>
                        </a:lnTo>
                        <a:lnTo>
                          <a:pt x="347" y="1041"/>
                        </a:lnTo>
                        <a:lnTo>
                          <a:pt x="368" y="1057"/>
                        </a:lnTo>
                        <a:lnTo>
                          <a:pt x="394" y="1098"/>
                        </a:lnTo>
                        <a:lnTo>
                          <a:pt x="399" y="1129"/>
                        </a:lnTo>
                        <a:lnTo>
                          <a:pt x="404" y="1134"/>
                        </a:lnTo>
                        <a:lnTo>
                          <a:pt x="404" y="1171"/>
                        </a:lnTo>
                        <a:lnTo>
                          <a:pt x="632" y="1196"/>
                        </a:lnTo>
                        <a:lnTo>
                          <a:pt x="632" y="1134"/>
                        </a:lnTo>
                        <a:lnTo>
                          <a:pt x="658" y="1093"/>
                        </a:lnTo>
                        <a:lnTo>
                          <a:pt x="658" y="1057"/>
                        </a:lnTo>
                        <a:lnTo>
                          <a:pt x="673" y="1062"/>
                        </a:lnTo>
                        <a:lnTo>
                          <a:pt x="694" y="1031"/>
                        </a:lnTo>
                        <a:lnTo>
                          <a:pt x="673" y="1000"/>
                        </a:lnTo>
                        <a:lnTo>
                          <a:pt x="678" y="989"/>
                        </a:lnTo>
                        <a:lnTo>
                          <a:pt x="663" y="964"/>
                        </a:lnTo>
                        <a:lnTo>
                          <a:pt x="668" y="948"/>
                        </a:lnTo>
                        <a:lnTo>
                          <a:pt x="306" y="409"/>
                        </a:lnTo>
                        <a:lnTo>
                          <a:pt x="389" y="83"/>
                        </a:lnTo>
                        <a:lnTo>
                          <a:pt x="57" y="0"/>
                        </a:lnTo>
                      </a:path>
                    </a:pathLst>
                  </a:custGeom>
                  <a:noFill/>
                  <a:ln cap="rnd" w="7920">
                    <a:solidFill>
                      <a:srgbClr val="b2b2b2"/>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grpSp>
            <p:grpSp>
              <p:nvGrpSpPr>
                <p:cNvPr id="208" name=""/>
                <p:cNvGrpSpPr/>
                <p:nvPr/>
              </p:nvGrpSpPr>
              <p:grpSpPr>
                <a:xfrm>
                  <a:off x="6261120" y="4029120"/>
                  <a:ext cx="1093680" cy="525240"/>
                  <a:chOff x="6261120" y="4029120"/>
                  <a:chExt cx="1093680" cy="525240"/>
                </a:xfrm>
              </p:grpSpPr>
              <p:sp>
                <p:nvSpPr>
                  <p:cNvPr id="209" name=""/>
                  <p:cNvSpPr/>
                  <p:nvPr/>
                </p:nvSpPr>
                <p:spPr>
                  <a:xfrm>
                    <a:off x="6261120" y="4029120"/>
                    <a:ext cx="1093680" cy="525240"/>
                  </a:xfrm>
                  <a:custGeom>
                    <a:avLst/>
                    <a:gdLst/>
                    <a:ahLst/>
                    <a:rect l="l" t="t" r="r" b="b"/>
                    <a:pathLst>
                      <a:path w="689" h="331">
                        <a:moveTo>
                          <a:pt x="197" y="83"/>
                        </a:moveTo>
                        <a:lnTo>
                          <a:pt x="192" y="119"/>
                        </a:lnTo>
                        <a:lnTo>
                          <a:pt x="176" y="119"/>
                        </a:lnTo>
                        <a:lnTo>
                          <a:pt x="176" y="150"/>
                        </a:lnTo>
                        <a:lnTo>
                          <a:pt x="155" y="150"/>
                        </a:lnTo>
                        <a:lnTo>
                          <a:pt x="150" y="160"/>
                        </a:lnTo>
                        <a:lnTo>
                          <a:pt x="130" y="171"/>
                        </a:lnTo>
                        <a:lnTo>
                          <a:pt x="119" y="171"/>
                        </a:lnTo>
                        <a:lnTo>
                          <a:pt x="114" y="197"/>
                        </a:lnTo>
                        <a:lnTo>
                          <a:pt x="83" y="202"/>
                        </a:lnTo>
                        <a:lnTo>
                          <a:pt x="78" y="217"/>
                        </a:lnTo>
                        <a:lnTo>
                          <a:pt x="57" y="228"/>
                        </a:lnTo>
                        <a:lnTo>
                          <a:pt x="42" y="238"/>
                        </a:lnTo>
                        <a:lnTo>
                          <a:pt x="26" y="243"/>
                        </a:lnTo>
                        <a:lnTo>
                          <a:pt x="21" y="248"/>
                        </a:lnTo>
                        <a:lnTo>
                          <a:pt x="31" y="259"/>
                        </a:lnTo>
                        <a:lnTo>
                          <a:pt x="5" y="279"/>
                        </a:lnTo>
                        <a:lnTo>
                          <a:pt x="0" y="295"/>
                        </a:lnTo>
                        <a:lnTo>
                          <a:pt x="47" y="295"/>
                        </a:lnTo>
                        <a:lnTo>
                          <a:pt x="88" y="285"/>
                        </a:lnTo>
                        <a:lnTo>
                          <a:pt x="104" y="285"/>
                        </a:lnTo>
                        <a:lnTo>
                          <a:pt x="124" y="290"/>
                        </a:lnTo>
                        <a:lnTo>
                          <a:pt x="150" y="248"/>
                        </a:lnTo>
                        <a:lnTo>
                          <a:pt x="197" y="248"/>
                        </a:lnTo>
                        <a:lnTo>
                          <a:pt x="212" y="238"/>
                        </a:lnTo>
                        <a:lnTo>
                          <a:pt x="290" y="238"/>
                        </a:lnTo>
                        <a:lnTo>
                          <a:pt x="300" y="254"/>
                        </a:lnTo>
                        <a:lnTo>
                          <a:pt x="399" y="254"/>
                        </a:lnTo>
                        <a:lnTo>
                          <a:pt x="497" y="331"/>
                        </a:lnTo>
                        <a:lnTo>
                          <a:pt x="497" y="326"/>
                        </a:lnTo>
                        <a:lnTo>
                          <a:pt x="508" y="326"/>
                        </a:lnTo>
                        <a:lnTo>
                          <a:pt x="513" y="331"/>
                        </a:lnTo>
                        <a:lnTo>
                          <a:pt x="549" y="331"/>
                        </a:lnTo>
                        <a:lnTo>
                          <a:pt x="554" y="310"/>
                        </a:lnTo>
                        <a:lnTo>
                          <a:pt x="554" y="274"/>
                        </a:lnTo>
                        <a:lnTo>
                          <a:pt x="575" y="248"/>
                        </a:lnTo>
                        <a:lnTo>
                          <a:pt x="590" y="238"/>
                        </a:lnTo>
                        <a:lnTo>
                          <a:pt x="596" y="228"/>
                        </a:lnTo>
                        <a:lnTo>
                          <a:pt x="601" y="228"/>
                        </a:lnTo>
                        <a:lnTo>
                          <a:pt x="621" y="207"/>
                        </a:lnTo>
                        <a:lnTo>
                          <a:pt x="653" y="202"/>
                        </a:lnTo>
                        <a:lnTo>
                          <a:pt x="653" y="186"/>
                        </a:lnTo>
                        <a:lnTo>
                          <a:pt x="673" y="165"/>
                        </a:lnTo>
                        <a:lnTo>
                          <a:pt x="632" y="171"/>
                        </a:lnTo>
                        <a:lnTo>
                          <a:pt x="632" y="160"/>
                        </a:lnTo>
                        <a:lnTo>
                          <a:pt x="627" y="134"/>
                        </a:lnTo>
                        <a:lnTo>
                          <a:pt x="642" y="134"/>
                        </a:lnTo>
                        <a:lnTo>
                          <a:pt x="663" y="119"/>
                        </a:lnTo>
                        <a:lnTo>
                          <a:pt x="673" y="119"/>
                        </a:lnTo>
                        <a:lnTo>
                          <a:pt x="678" y="98"/>
                        </a:lnTo>
                        <a:lnTo>
                          <a:pt x="689" y="93"/>
                        </a:lnTo>
                        <a:lnTo>
                          <a:pt x="684" y="57"/>
                        </a:lnTo>
                        <a:lnTo>
                          <a:pt x="673" y="67"/>
                        </a:lnTo>
                        <a:lnTo>
                          <a:pt x="616" y="72"/>
                        </a:lnTo>
                        <a:lnTo>
                          <a:pt x="611" y="67"/>
                        </a:lnTo>
                        <a:lnTo>
                          <a:pt x="642" y="36"/>
                        </a:lnTo>
                        <a:lnTo>
                          <a:pt x="653" y="36"/>
                        </a:lnTo>
                        <a:lnTo>
                          <a:pt x="673" y="41"/>
                        </a:lnTo>
                        <a:lnTo>
                          <a:pt x="684" y="36"/>
                        </a:lnTo>
                        <a:lnTo>
                          <a:pt x="663" y="0"/>
                        </a:lnTo>
                        <a:lnTo>
                          <a:pt x="575" y="21"/>
                        </a:lnTo>
                        <a:lnTo>
                          <a:pt x="357" y="62"/>
                        </a:lnTo>
                        <a:lnTo>
                          <a:pt x="197" y="83"/>
                        </a:lnTo>
                        <a:close/>
                      </a:path>
                    </a:pathLst>
                  </a:custGeom>
                  <a:solidFill>
                    <a:srgbClr val="00f008"/>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210" name=""/>
                  <p:cNvSpPr/>
                  <p:nvPr/>
                </p:nvSpPr>
                <p:spPr>
                  <a:xfrm>
                    <a:off x="6261120" y="4029120"/>
                    <a:ext cx="1093680" cy="525240"/>
                  </a:xfrm>
                  <a:custGeom>
                    <a:avLst/>
                    <a:gdLst/>
                    <a:ahLst/>
                    <a:rect l="l" t="t" r="r" b="b"/>
                    <a:pathLst>
                      <a:path w="689" h="331">
                        <a:moveTo>
                          <a:pt x="197" y="83"/>
                        </a:moveTo>
                        <a:lnTo>
                          <a:pt x="192" y="119"/>
                        </a:lnTo>
                        <a:lnTo>
                          <a:pt x="176" y="119"/>
                        </a:lnTo>
                        <a:lnTo>
                          <a:pt x="176" y="150"/>
                        </a:lnTo>
                        <a:lnTo>
                          <a:pt x="155" y="150"/>
                        </a:lnTo>
                        <a:lnTo>
                          <a:pt x="150" y="160"/>
                        </a:lnTo>
                        <a:lnTo>
                          <a:pt x="130" y="171"/>
                        </a:lnTo>
                        <a:lnTo>
                          <a:pt x="119" y="171"/>
                        </a:lnTo>
                        <a:lnTo>
                          <a:pt x="114" y="197"/>
                        </a:lnTo>
                        <a:lnTo>
                          <a:pt x="83" y="202"/>
                        </a:lnTo>
                        <a:lnTo>
                          <a:pt x="78" y="217"/>
                        </a:lnTo>
                        <a:lnTo>
                          <a:pt x="57" y="228"/>
                        </a:lnTo>
                        <a:lnTo>
                          <a:pt x="42" y="238"/>
                        </a:lnTo>
                        <a:lnTo>
                          <a:pt x="26" y="243"/>
                        </a:lnTo>
                        <a:lnTo>
                          <a:pt x="21" y="248"/>
                        </a:lnTo>
                        <a:lnTo>
                          <a:pt x="31" y="259"/>
                        </a:lnTo>
                        <a:lnTo>
                          <a:pt x="5" y="279"/>
                        </a:lnTo>
                        <a:lnTo>
                          <a:pt x="0" y="295"/>
                        </a:lnTo>
                        <a:lnTo>
                          <a:pt x="47" y="295"/>
                        </a:lnTo>
                        <a:lnTo>
                          <a:pt x="88" y="285"/>
                        </a:lnTo>
                        <a:lnTo>
                          <a:pt x="104" y="285"/>
                        </a:lnTo>
                        <a:lnTo>
                          <a:pt x="124" y="290"/>
                        </a:lnTo>
                        <a:lnTo>
                          <a:pt x="150" y="248"/>
                        </a:lnTo>
                        <a:lnTo>
                          <a:pt x="197" y="248"/>
                        </a:lnTo>
                        <a:lnTo>
                          <a:pt x="212" y="238"/>
                        </a:lnTo>
                        <a:lnTo>
                          <a:pt x="290" y="238"/>
                        </a:lnTo>
                        <a:lnTo>
                          <a:pt x="300" y="254"/>
                        </a:lnTo>
                        <a:lnTo>
                          <a:pt x="399" y="254"/>
                        </a:lnTo>
                        <a:lnTo>
                          <a:pt x="497" y="331"/>
                        </a:lnTo>
                        <a:lnTo>
                          <a:pt x="497" y="326"/>
                        </a:lnTo>
                        <a:lnTo>
                          <a:pt x="508" y="326"/>
                        </a:lnTo>
                        <a:lnTo>
                          <a:pt x="513" y="331"/>
                        </a:lnTo>
                        <a:lnTo>
                          <a:pt x="549" y="331"/>
                        </a:lnTo>
                        <a:lnTo>
                          <a:pt x="554" y="310"/>
                        </a:lnTo>
                        <a:lnTo>
                          <a:pt x="554" y="274"/>
                        </a:lnTo>
                        <a:lnTo>
                          <a:pt x="575" y="248"/>
                        </a:lnTo>
                        <a:lnTo>
                          <a:pt x="590" y="238"/>
                        </a:lnTo>
                        <a:lnTo>
                          <a:pt x="596" y="228"/>
                        </a:lnTo>
                        <a:lnTo>
                          <a:pt x="601" y="228"/>
                        </a:lnTo>
                        <a:lnTo>
                          <a:pt x="621" y="207"/>
                        </a:lnTo>
                        <a:lnTo>
                          <a:pt x="653" y="202"/>
                        </a:lnTo>
                        <a:lnTo>
                          <a:pt x="653" y="186"/>
                        </a:lnTo>
                        <a:lnTo>
                          <a:pt x="673" y="165"/>
                        </a:lnTo>
                        <a:lnTo>
                          <a:pt x="632" y="171"/>
                        </a:lnTo>
                        <a:lnTo>
                          <a:pt x="632" y="160"/>
                        </a:lnTo>
                        <a:lnTo>
                          <a:pt x="627" y="134"/>
                        </a:lnTo>
                        <a:lnTo>
                          <a:pt x="642" y="134"/>
                        </a:lnTo>
                        <a:lnTo>
                          <a:pt x="663" y="119"/>
                        </a:lnTo>
                        <a:lnTo>
                          <a:pt x="673" y="119"/>
                        </a:lnTo>
                        <a:lnTo>
                          <a:pt x="678" y="98"/>
                        </a:lnTo>
                        <a:lnTo>
                          <a:pt x="689" y="93"/>
                        </a:lnTo>
                        <a:lnTo>
                          <a:pt x="684" y="57"/>
                        </a:lnTo>
                        <a:lnTo>
                          <a:pt x="673" y="67"/>
                        </a:lnTo>
                        <a:lnTo>
                          <a:pt x="616" y="72"/>
                        </a:lnTo>
                        <a:lnTo>
                          <a:pt x="611" y="67"/>
                        </a:lnTo>
                        <a:lnTo>
                          <a:pt x="642" y="36"/>
                        </a:lnTo>
                        <a:lnTo>
                          <a:pt x="653" y="36"/>
                        </a:lnTo>
                        <a:lnTo>
                          <a:pt x="673" y="41"/>
                        </a:lnTo>
                        <a:lnTo>
                          <a:pt x="684" y="36"/>
                        </a:lnTo>
                        <a:lnTo>
                          <a:pt x="663" y="0"/>
                        </a:lnTo>
                        <a:lnTo>
                          <a:pt x="575" y="21"/>
                        </a:lnTo>
                        <a:lnTo>
                          <a:pt x="357" y="62"/>
                        </a:lnTo>
                        <a:lnTo>
                          <a:pt x="197" y="83"/>
                        </a:lnTo>
                      </a:path>
                    </a:pathLst>
                  </a:custGeom>
                  <a:noFill/>
                  <a:ln cap="rnd" w="7920">
                    <a:solidFill>
                      <a:srgbClr val="b2b2b2"/>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grpSp>
            <p:grpSp>
              <p:nvGrpSpPr>
                <p:cNvPr id="211" name=""/>
                <p:cNvGrpSpPr/>
                <p:nvPr/>
              </p:nvGrpSpPr>
              <p:grpSpPr>
                <a:xfrm>
                  <a:off x="6400800" y="4406760"/>
                  <a:ext cx="641520" cy="534960"/>
                  <a:chOff x="6400800" y="4406760"/>
                  <a:chExt cx="641520" cy="534960"/>
                </a:xfrm>
              </p:grpSpPr>
              <p:sp>
                <p:nvSpPr>
                  <p:cNvPr id="212" name=""/>
                  <p:cNvSpPr/>
                  <p:nvPr/>
                </p:nvSpPr>
                <p:spPr>
                  <a:xfrm>
                    <a:off x="6400800" y="4406760"/>
                    <a:ext cx="641520" cy="534960"/>
                  </a:xfrm>
                  <a:custGeom>
                    <a:avLst/>
                    <a:gdLst/>
                    <a:ahLst/>
                    <a:rect l="l" t="t" r="r" b="b"/>
                    <a:pathLst>
                      <a:path w="404" h="337">
                        <a:moveTo>
                          <a:pt x="16" y="47"/>
                        </a:moveTo>
                        <a:lnTo>
                          <a:pt x="36" y="52"/>
                        </a:lnTo>
                        <a:lnTo>
                          <a:pt x="62" y="5"/>
                        </a:lnTo>
                        <a:lnTo>
                          <a:pt x="88" y="10"/>
                        </a:lnTo>
                        <a:lnTo>
                          <a:pt x="109" y="10"/>
                        </a:lnTo>
                        <a:lnTo>
                          <a:pt x="124" y="0"/>
                        </a:lnTo>
                        <a:lnTo>
                          <a:pt x="202" y="0"/>
                        </a:lnTo>
                        <a:lnTo>
                          <a:pt x="207" y="16"/>
                        </a:lnTo>
                        <a:lnTo>
                          <a:pt x="306" y="16"/>
                        </a:lnTo>
                        <a:lnTo>
                          <a:pt x="404" y="93"/>
                        </a:lnTo>
                        <a:lnTo>
                          <a:pt x="399" y="109"/>
                        </a:lnTo>
                        <a:lnTo>
                          <a:pt x="363" y="166"/>
                        </a:lnTo>
                        <a:lnTo>
                          <a:pt x="363" y="197"/>
                        </a:lnTo>
                        <a:lnTo>
                          <a:pt x="342" y="197"/>
                        </a:lnTo>
                        <a:lnTo>
                          <a:pt x="347" y="223"/>
                        </a:lnTo>
                        <a:lnTo>
                          <a:pt x="337" y="228"/>
                        </a:lnTo>
                        <a:lnTo>
                          <a:pt x="321" y="228"/>
                        </a:lnTo>
                        <a:lnTo>
                          <a:pt x="316" y="248"/>
                        </a:lnTo>
                        <a:lnTo>
                          <a:pt x="311" y="264"/>
                        </a:lnTo>
                        <a:lnTo>
                          <a:pt x="290" y="269"/>
                        </a:lnTo>
                        <a:lnTo>
                          <a:pt x="280" y="274"/>
                        </a:lnTo>
                        <a:lnTo>
                          <a:pt x="269" y="274"/>
                        </a:lnTo>
                        <a:lnTo>
                          <a:pt x="259" y="285"/>
                        </a:lnTo>
                        <a:lnTo>
                          <a:pt x="264" y="316"/>
                        </a:lnTo>
                        <a:lnTo>
                          <a:pt x="259" y="326"/>
                        </a:lnTo>
                        <a:lnTo>
                          <a:pt x="249" y="337"/>
                        </a:lnTo>
                        <a:lnTo>
                          <a:pt x="228" y="316"/>
                        </a:lnTo>
                        <a:lnTo>
                          <a:pt x="218" y="290"/>
                        </a:lnTo>
                        <a:lnTo>
                          <a:pt x="207" y="290"/>
                        </a:lnTo>
                        <a:lnTo>
                          <a:pt x="202" y="264"/>
                        </a:lnTo>
                        <a:lnTo>
                          <a:pt x="192" y="254"/>
                        </a:lnTo>
                        <a:lnTo>
                          <a:pt x="181" y="238"/>
                        </a:lnTo>
                        <a:lnTo>
                          <a:pt x="171" y="238"/>
                        </a:lnTo>
                        <a:lnTo>
                          <a:pt x="166" y="233"/>
                        </a:lnTo>
                        <a:lnTo>
                          <a:pt x="150" y="238"/>
                        </a:lnTo>
                        <a:lnTo>
                          <a:pt x="145" y="228"/>
                        </a:lnTo>
                        <a:lnTo>
                          <a:pt x="145" y="217"/>
                        </a:lnTo>
                        <a:lnTo>
                          <a:pt x="135" y="197"/>
                        </a:lnTo>
                        <a:lnTo>
                          <a:pt x="119" y="197"/>
                        </a:lnTo>
                        <a:lnTo>
                          <a:pt x="119" y="176"/>
                        </a:lnTo>
                        <a:lnTo>
                          <a:pt x="99" y="160"/>
                        </a:lnTo>
                        <a:lnTo>
                          <a:pt x="88" y="160"/>
                        </a:lnTo>
                        <a:lnTo>
                          <a:pt x="88" y="150"/>
                        </a:lnTo>
                        <a:lnTo>
                          <a:pt x="67" y="140"/>
                        </a:lnTo>
                        <a:lnTo>
                          <a:pt x="57" y="129"/>
                        </a:lnTo>
                        <a:lnTo>
                          <a:pt x="42" y="104"/>
                        </a:lnTo>
                        <a:lnTo>
                          <a:pt x="31" y="98"/>
                        </a:lnTo>
                        <a:lnTo>
                          <a:pt x="11" y="93"/>
                        </a:lnTo>
                        <a:lnTo>
                          <a:pt x="0" y="78"/>
                        </a:lnTo>
                        <a:lnTo>
                          <a:pt x="5" y="67"/>
                        </a:lnTo>
                        <a:lnTo>
                          <a:pt x="16" y="47"/>
                        </a:lnTo>
                        <a:close/>
                      </a:path>
                    </a:pathLst>
                  </a:custGeom>
                  <a:solidFill>
                    <a:srgbClr val="00f008"/>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213" name=""/>
                  <p:cNvSpPr/>
                  <p:nvPr/>
                </p:nvSpPr>
                <p:spPr>
                  <a:xfrm>
                    <a:off x="6400800" y="4406760"/>
                    <a:ext cx="641520" cy="534960"/>
                  </a:xfrm>
                  <a:custGeom>
                    <a:avLst/>
                    <a:gdLst/>
                    <a:ahLst/>
                    <a:rect l="l" t="t" r="r" b="b"/>
                    <a:pathLst>
                      <a:path w="404" h="337">
                        <a:moveTo>
                          <a:pt x="16" y="47"/>
                        </a:moveTo>
                        <a:lnTo>
                          <a:pt x="36" y="52"/>
                        </a:lnTo>
                        <a:lnTo>
                          <a:pt x="62" y="5"/>
                        </a:lnTo>
                        <a:lnTo>
                          <a:pt x="88" y="10"/>
                        </a:lnTo>
                        <a:lnTo>
                          <a:pt x="109" y="10"/>
                        </a:lnTo>
                        <a:lnTo>
                          <a:pt x="124" y="0"/>
                        </a:lnTo>
                        <a:lnTo>
                          <a:pt x="202" y="0"/>
                        </a:lnTo>
                        <a:lnTo>
                          <a:pt x="207" y="16"/>
                        </a:lnTo>
                        <a:lnTo>
                          <a:pt x="306" y="16"/>
                        </a:lnTo>
                        <a:lnTo>
                          <a:pt x="404" y="93"/>
                        </a:lnTo>
                        <a:lnTo>
                          <a:pt x="399" y="109"/>
                        </a:lnTo>
                        <a:lnTo>
                          <a:pt x="363" y="166"/>
                        </a:lnTo>
                        <a:lnTo>
                          <a:pt x="363" y="197"/>
                        </a:lnTo>
                        <a:lnTo>
                          <a:pt x="342" y="197"/>
                        </a:lnTo>
                        <a:lnTo>
                          <a:pt x="347" y="223"/>
                        </a:lnTo>
                        <a:lnTo>
                          <a:pt x="337" y="228"/>
                        </a:lnTo>
                        <a:lnTo>
                          <a:pt x="321" y="228"/>
                        </a:lnTo>
                        <a:lnTo>
                          <a:pt x="316" y="248"/>
                        </a:lnTo>
                        <a:lnTo>
                          <a:pt x="311" y="264"/>
                        </a:lnTo>
                        <a:lnTo>
                          <a:pt x="290" y="269"/>
                        </a:lnTo>
                        <a:lnTo>
                          <a:pt x="280" y="274"/>
                        </a:lnTo>
                        <a:lnTo>
                          <a:pt x="269" y="274"/>
                        </a:lnTo>
                        <a:lnTo>
                          <a:pt x="259" y="285"/>
                        </a:lnTo>
                        <a:lnTo>
                          <a:pt x="264" y="316"/>
                        </a:lnTo>
                        <a:lnTo>
                          <a:pt x="259" y="326"/>
                        </a:lnTo>
                        <a:lnTo>
                          <a:pt x="249" y="337"/>
                        </a:lnTo>
                        <a:lnTo>
                          <a:pt x="228" y="316"/>
                        </a:lnTo>
                        <a:lnTo>
                          <a:pt x="218" y="290"/>
                        </a:lnTo>
                        <a:lnTo>
                          <a:pt x="207" y="290"/>
                        </a:lnTo>
                        <a:lnTo>
                          <a:pt x="202" y="264"/>
                        </a:lnTo>
                        <a:lnTo>
                          <a:pt x="192" y="254"/>
                        </a:lnTo>
                        <a:lnTo>
                          <a:pt x="181" y="238"/>
                        </a:lnTo>
                        <a:lnTo>
                          <a:pt x="171" y="238"/>
                        </a:lnTo>
                        <a:lnTo>
                          <a:pt x="166" y="233"/>
                        </a:lnTo>
                        <a:lnTo>
                          <a:pt x="150" y="238"/>
                        </a:lnTo>
                        <a:lnTo>
                          <a:pt x="145" y="228"/>
                        </a:lnTo>
                        <a:lnTo>
                          <a:pt x="145" y="217"/>
                        </a:lnTo>
                        <a:lnTo>
                          <a:pt x="135" y="197"/>
                        </a:lnTo>
                        <a:lnTo>
                          <a:pt x="119" y="197"/>
                        </a:lnTo>
                        <a:lnTo>
                          <a:pt x="119" y="176"/>
                        </a:lnTo>
                        <a:lnTo>
                          <a:pt x="99" y="160"/>
                        </a:lnTo>
                        <a:lnTo>
                          <a:pt x="88" y="160"/>
                        </a:lnTo>
                        <a:lnTo>
                          <a:pt x="88" y="150"/>
                        </a:lnTo>
                        <a:lnTo>
                          <a:pt x="67" y="140"/>
                        </a:lnTo>
                        <a:lnTo>
                          <a:pt x="57" y="129"/>
                        </a:lnTo>
                        <a:lnTo>
                          <a:pt x="42" y="104"/>
                        </a:lnTo>
                        <a:lnTo>
                          <a:pt x="31" y="98"/>
                        </a:lnTo>
                        <a:lnTo>
                          <a:pt x="11" y="93"/>
                        </a:lnTo>
                        <a:lnTo>
                          <a:pt x="0" y="78"/>
                        </a:lnTo>
                        <a:lnTo>
                          <a:pt x="5" y="67"/>
                        </a:lnTo>
                        <a:lnTo>
                          <a:pt x="16" y="47"/>
                        </a:lnTo>
                      </a:path>
                    </a:pathLst>
                  </a:custGeom>
                  <a:noFill/>
                  <a:ln cap="rnd" w="7920">
                    <a:solidFill>
                      <a:srgbClr val="b2b2b2"/>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grpSp>
            <p:grpSp>
              <p:nvGrpSpPr>
                <p:cNvPr id="214" name=""/>
                <p:cNvGrpSpPr/>
                <p:nvPr/>
              </p:nvGrpSpPr>
              <p:grpSpPr>
                <a:xfrm>
                  <a:off x="6105600" y="4481640"/>
                  <a:ext cx="690480" cy="779400"/>
                  <a:chOff x="6105600" y="4481640"/>
                  <a:chExt cx="690480" cy="779400"/>
                </a:xfrm>
              </p:grpSpPr>
              <p:sp>
                <p:nvSpPr>
                  <p:cNvPr id="215" name=""/>
                  <p:cNvSpPr/>
                  <p:nvPr/>
                </p:nvSpPr>
                <p:spPr>
                  <a:xfrm>
                    <a:off x="6105600" y="4481640"/>
                    <a:ext cx="690480" cy="779400"/>
                  </a:xfrm>
                  <a:custGeom>
                    <a:avLst/>
                    <a:gdLst/>
                    <a:ahLst/>
                    <a:rect l="l" t="t" r="r" b="b"/>
                    <a:pathLst>
                      <a:path w="435" h="491">
                        <a:moveTo>
                          <a:pt x="0" y="25"/>
                        </a:moveTo>
                        <a:lnTo>
                          <a:pt x="98" y="10"/>
                        </a:lnTo>
                        <a:lnTo>
                          <a:pt x="191" y="0"/>
                        </a:lnTo>
                        <a:lnTo>
                          <a:pt x="186" y="25"/>
                        </a:lnTo>
                        <a:lnTo>
                          <a:pt x="197" y="46"/>
                        </a:lnTo>
                        <a:lnTo>
                          <a:pt x="228" y="51"/>
                        </a:lnTo>
                        <a:lnTo>
                          <a:pt x="243" y="82"/>
                        </a:lnTo>
                        <a:lnTo>
                          <a:pt x="269" y="98"/>
                        </a:lnTo>
                        <a:lnTo>
                          <a:pt x="274" y="113"/>
                        </a:lnTo>
                        <a:lnTo>
                          <a:pt x="285" y="113"/>
                        </a:lnTo>
                        <a:lnTo>
                          <a:pt x="300" y="124"/>
                        </a:lnTo>
                        <a:lnTo>
                          <a:pt x="300" y="145"/>
                        </a:lnTo>
                        <a:lnTo>
                          <a:pt x="331" y="160"/>
                        </a:lnTo>
                        <a:lnTo>
                          <a:pt x="331" y="181"/>
                        </a:lnTo>
                        <a:lnTo>
                          <a:pt x="336" y="191"/>
                        </a:lnTo>
                        <a:lnTo>
                          <a:pt x="357" y="186"/>
                        </a:lnTo>
                        <a:lnTo>
                          <a:pt x="373" y="191"/>
                        </a:lnTo>
                        <a:lnTo>
                          <a:pt x="388" y="217"/>
                        </a:lnTo>
                        <a:lnTo>
                          <a:pt x="393" y="243"/>
                        </a:lnTo>
                        <a:lnTo>
                          <a:pt x="414" y="243"/>
                        </a:lnTo>
                        <a:lnTo>
                          <a:pt x="414" y="274"/>
                        </a:lnTo>
                        <a:lnTo>
                          <a:pt x="435" y="284"/>
                        </a:lnTo>
                        <a:lnTo>
                          <a:pt x="435" y="315"/>
                        </a:lnTo>
                        <a:lnTo>
                          <a:pt x="419" y="315"/>
                        </a:lnTo>
                        <a:lnTo>
                          <a:pt x="419" y="326"/>
                        </a:lnTo>
                        <a:lnTo>
                          <a:pt x="414" y="336"/>
                        </a:lnTo>
                        <a:lnTo>
                          <a:pt x="419" y="352"/>
                        </a:lnTo>
                        <a:lnTo>
                          <a:pt x="424" y="367"/>
                        </a:lnTo>
                        <a:lnTo>
                          <a:pt x="414" y="378"/>
                        </a:lnTo>
                        <a:lnTo>
                          <a:pt x="409" y="409"/>
                        </a:lnTo>
                        <a:lnTo>
                          <a:pt x="404" y="409"/>
                        </a:lnTo>
                        <a:lnTo>
                          <a:pt x="414" y="419"/>
                        </a:lnTo>
                        <a:lnTo>
                          <a:pt x="409" y="450"/>
                        </a:lnTo>
                        <a:lnTo>
                          <a:pt x="393" y="445"/>
                        </a:lnTo>
                        <a:lnTo>
                          <a:pt x="383" y="440"/>
                        </a:lnTo>
                        <a:lnTo>
                          <a:pt x="373" y="440"/>
                        </a:lnTo>
                        <a:lnTo>
                          <a:pt x="362" y="450"/>
                        </a:lnTo>
                        <a:lnTo>
                          <a:pt x="367" y="466"/>
                        </a:lnTo>
                        <a:lnTo>
                          <a:pt x="373" y="471"/>
                        </a:lnTo>
                        <a:lnTo>
                          <a:pt x="373" y="491"/>
                        </a:lnTo>
                        <a:lnTo>
                          <a:pt x="362" y="491"/>
                        </a:lnTo>
                        <a:lnTo>
                          <a:pt x="347" y="476"/>
                        </a:lnTo>
                        <a:lnTo>
                          <a:pt x="253" y="481"/>
                        </a:lnTo>
                        <a:lnTo>
                          <a:pt x="114" y="486"/>
                        </a:lnTo>
                        <a:lnTo>
                          <a:pt x="98" y="455"/>
                        </a:lnTo>
                        <a:lnTo>
                          <a:pt x="98" y="445"/>
                        </a:lnTo>
                        <a:lnTo>
                          <a:pt x="93" y="434"/>
                        </a:lnTo>
                        <a:lnTo>
                          <a:pt x="77" y="440"/>
                        </a:lnTo>
                        <a:lnTo>
                          <a:pt x="83" y="424"/>
                        </a:lnTo>
                        <a:lnTo>
                          <a:pt x="93" y="378"/>
                        </a:lnTo>
                        <a:lnTo>
                          <a:pt x="83" y="367"/>
                        </a:lnTo>
                        <a:lnTo>
                          <a:pt x="83" y="341"/>
                        </a:lnTo>
                        <a:lnTo>
                          <a:pt x="98" y="321"/>
                        </a:lnTo>
                        <a:lnTo>
                          <a:pt x="88" y="315"/>
                        </a:lnTo>
                        <a:lnTo>
                          <a:pt x="77" y="300"/>
                        </a:lnTo>
                        <a:lnTo>
                          <a:pt x="67" y="300"/>
                        </a:lnTo>
                        <a:lnTo>
                          <a:pt x="62" y="284"/>
                        </a:lnTo>
                        <a:lnTo>
                          <a:pt x="77" y="269"/>
                        </a:lnTo>
                        <a:lnTo>
                          <a:pt x="72" y="264"/>
                        </a:lnTo>
                        <a:lnTo>
                          <a:pt x="62" y="253"/>
                        </a:lnTo>
                        <a:lnTo>
                          <a:pt x="41" y="160"/>
                        </a:lnTo>
                        <a:lnTo>
                          <a:pt x="0" y="25"/>
                        </a:lnTo>
                        <a:close/>
                      </a:path>
                    </a:pathLst>
                  </a:custGeom>
                  <a:solidFill>
                    <a:srgbClr val="00f008"/>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216" name=""/>
                  <p:cNvSpPr/>
                  <p:nvPr/>
                </p:nvSpPr>
                <p:spPr>
                  <a:xfrm>
                    <a:off x="6105600" y="4481640"/>
                    <a:ext cx="690480" cy="779400"/>
                  </a:xfrm>
                  <a:custGeom>
                    <a:avLst/>
                    <a:gdLst/>
                    <a:ahLst/>
                    <a:rect l="l" t="t" r="r" b="b"/>
                    <a:pathLst>
                      <a:path w="435" h="491">
                        <a:moveTo>
                          <a:pt x="0" y="25"/>
                        </a:moveTo>
                        <a:lnTo>
                          <a:pt x="98" y="10"/>
                        </a:lnTo>
                        <a:lnTo>
                          <a:pt x="191" y="0"/>
                        </a:lnTo>
                        <a:lnTo>
                          <a:pt x="186" y="25"/>
                        </a:lnTo>
                        <a:lnTo>
                          <a:pt x="197" y="46"/>
                        </a:lnTo>
                        <a:lnTo>
                          <a:pt x="228" y="51"/>
                        </a:lnTo>
                        <a:lnTo>
                          <a:pt x="243" y="82"/>
                        </a:lnTo>
                        <a:lnTo>
                          <a:pt x="269" y="98"/>
                        </a:lnTo>
                        <a:lnTo>
                          <a:pt x="274" y="113"/>
                        </a:lnTo>
                        <a:lnTo>
                          <a:pt x="285" y="113"/>
                        </a:lnTo>
                        <a:lnTo>
                          <a:pt x="300" y="124"/>
                        </a:lnTo>
                        <a:lnTo>
                          <a:pt x="300" y="145"/>
                        </a:lnTo>
                        <a:lnTo>
                          <a:pt x="331" y="160"/>
                        </a:lnTo>
                        <a:lnTo>
                          <a:pt x="331" y="181"/>
                        </a:lnTo>
                        <a:lnTo>
                          <a:pt x="336" y="191"/>
                        </a:lnTo>
                        <a:lnTo>
                          <a:pt x="357" y="186"/>
                        </a:lnTo>
                        <a:lnTo>
                          <a:pt x="373" y="191"/>
                        </a:lnTo>
                        <a:lnTo>
                          <a:pt x="388" y="217"/>
                        </a:lnTo>
                        <a:lnTo>
                          <a:pt x="393" y="243"/>
                        </a:lnTo>
                        <a:lnTo>
                          <a:pt x="414" y="243"/>
                        </a:lnTo>
                        <a:lnTo>
                          <a:pt x="414" y="274"/>
                        </a:lnTo>
                        <a:lnTo>
                          <a:pt x="435" y="284"/>
                        </a:lnTo>
                        <a:lnTo>
                          <a:pt x="435" y="315"/>
                        </a:lnTo>
                        <a:lnTo>
                          <a:pt x="419" y="315"/>
                        </a:lnTo>
                        <a:lnTo>
                          <a:pt x="419" y="326"/>
                        </a:lnTo>
                        <a:lnTo>
                          <a:pt x="414" y="336"/>
                        </a:lnTo>
                        <a:lnTo>
                          <a:pt x="419" y="352"/>
                        </a:lnTo>
                        <a:lnTo>
                          <a:pt x="424" y="367"/>
                        </a:lnTo>
                        <a:lnTo>
                          <a:pt x="414" y="378"/>
                        </a:lnTo>
                        <a:lnTo>
                          <a:pt x="409" y="409"/>
                        </a:lnTo>
                        <a:lnTo>
                          <a:pt x="404" y="409"/>
                        </a:lnTo>
                        <a:lnTo>
                          <a:pt x="414" y="419"/>
                        </a:lnTo>
                        <a:lnTo>
                          <a:pt x="409" y="450"/>
                        </a:lnTo>
                        <a:lnTo>
                          <a:pt x="393" y="445"/>
                        </a:lnTo>
                        <a:lnTo>
                          <a:pt x="383" y="440"/>
                        </a:lnTo>
                        <a:lnTo>
                          <a:pt x="373" y="440"/>
                        </a:lnTo>
                        <a:lnTo>
                          <a:pt x="362" y="450"/>
                        </a:lnTo>
                        <a:lnTo>
                          <a:pt x="367" y="466"/>
                        </a:lnTo>
                        <a:lnTo>
                          <a:pt x="373" y="471"/>
                        </a:lnTo>
                        <a:lnTo>
                          <a:pt x="373" y="491"/>
                        </a:lnTo>
                        <a:lnTo>
                          <a:pt x="362" y="491"/>
                        </a:lnTo>
                        <a:lnTo>
                          <a:pt x="347" y="476"/>
                        </a:lnTo>
                        <a:lnTo>
                          <a:pt x="253" y="481"/>
                        </a:lnTo>
                        <a:lnTo>
                          <a:pt x="114" y="486"/>
                        </a:lnTo>
                        <a:lnTo>
                          <a:pt x="98" y="455"/>
                        </a:lnTo>
                        <a:lnTo>
                          <a:pt x="98" y="445"/>
                        </a:lnTo>
                        <a:lnTo>
                          <a:pt x="93" y="434"/>
                        </a:lnTo>
                        <a:lnTo>
                          <a:pt x="77" y="440"/>
                        </a:lnTo>
                        <a:lnTo>
                          <a:pt x="83" y="424"/>
                        </a:lnTo>
                        <a:lnTo>
                          <a:pt x="93" y="378"/>
                        </a:lnTo>
                        <a:lnTo>
                          <a:pt x="83" y="367"/>
                        </a:lnTo>
                        <a:lnTo>
                          <a:pt x="83" y="341"/>
                        </a:lnTo>
                        <a:lnTo>
                          <a:pt x="98" y="321"/>
                        </a:lnTo>
                        <a:lnTo>
                          <a:pt x="88" y="315"/>
                        </a:lnTo>
                        <a:lnTo>
                          <a:pt x="77" y="300"/>
                        </a:lnTo>
                        <a:lnTo>
                          <a:pt x="67" y="300"/>
                        </a:lnTo>
                        <a:lnTo>
                          <a:pt x="62" y="284"/>
                        </a:lnTo>
                        <a:lnTo>
                          <a:pt x="77" y="269"/>
                        </a:lnTo>
                        <a:lnTo>
                          <a:pt x="72" y="264"/>
                        </a:lnTo>
                        <a:lnTo>
                          <a:pt x="62" y="253"/>
                        </a:lnTo>
                        <a:lnTo>
                          <a:pt x="41" y="160"/>
                        </a:lnTo>
                        <a:lnTo>
                          <a:pt x="0" y="25"/>
                        </a:lnTo>
                      </a:path>
                    </a:pathLst>
                  </a:custGeom>
                  <a:noFill/>
                  <a:ln cap="rnd" w="7920">
                    <a:solidFill>
                      <a:srgbClr val="b2b2b2"/>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grpSp>
            <p:grpSp>
              <p:nvGrpSpPr>
                <p:cNvPr id="217" name=""/>
                <p:cNvGrpSpPr/>
                <p:nvPr/>
              </p:nvGrpSpPr>
              <p:grpSpPr>
                <a:xfrm>
                  <a:off x="5769000" y="4521240"/>
                  <a:ext cx="492120" cy="896760"/>
                  <a:chOff x="5769000" y="4521240"/>
                  <a:chExt cx="492120" cy="896760"/>
                </a:xfrm>
              </p:grpSpPr>
              <p:sp>
                <p:nvSpPr>
                  <p:cNvPr id="218" name=""/>
                  <p:cNvSpPr/>
                  <p:nvPr/>
                </p:nvSpPr>
                <p:spPr>
                  <a:xfrm>
                    <a:off x="5769000" y="4521240"/>
                    <a:ext cx="492120" cy="896760"/>
                  </a:xfrm>
                  <a:custGeom>
                    <a:avLst/>
                    <a:gdLst/>
                    <a:ahLst/>
                    <a:rect l="l" t="t" r="r" b="b"/>
                    <a:pathLst>
                      <a:path w="310" h="565">
                        <a:moveTo>
                          <a:pt x="0" y="32"/>
                        </a:moveTo>
                        <a:lnTo>
                          <a:pt x="98" y="21"/>
                        </a:lnTo>
                        <a:lnTo>
                          <a:pt x="217" y="0"/>
                        </a:lnTo>
                        <a:lnTo>
                          <a:pt x="274" y="228"/>
                        </a:lnTo>
                        <a:lnTo>
                          <a:pt x="284" y="239"/>
                        </a:lnTo>
                        <a:lnTo>
                          <a:pt x="274" y="265"/>
                        </a:lnTo>
                        <a:lnTo>
                          <a:pt x="279" y="275"/>
                        </a:lnTo>
                        <a:lnTo>
                          <a:pt x="289" y="280"/>
                        </a:lnTo>
                        <a:lnTo>
                          <a:pt x="310" y="296"/>
                        </a:lnTo>
                        <a:lnTo>
                          <a:pt x="295" y="311"/>
                        </a:lnTo>
                        <a:lnTo>
                          <a:pt x="295" y="342"/>
                        </a:lnTo>
                        <a:lnTo>
                          <a:pt x="305" y="353"/>
                        </a:lnTo>
                        <a:lnTo>
                          <a:pt x="289" y="409"/>
                        </a:lnTo>
                        <a:lnTo>
                          <a:pt x="310" y="409"/>
                        </a:lnTo>
                        <a:lnTo>
                          <a:pt x="310" y="430"/>
                        </a:lnTo>
                        <a:lnTo>
                          <a:pt x="139" y="456"/>
                        </a:lnTo>
                        <a:lnTo>
                          <a:pt x="103" y="461"/>
                        </a:lnTo>
                        <a:lnTo>
                          <a:pt x="88" y="472"/>
                        </a:lnTo>
                        <a:lnTo>
                          <a:pt x="82" y="482"/>
                        </a:lnTo>
                        <a:lnTo>
                          <a:pt x="93" y="498"/>
                        </a:lnTo>
                        <a:lnTo>
                          <a:pt x="119" y="498"/>
                        </a:lnTo>
                        <a:lnTo>
                          <a:pt x="108" y="513"/>
                        </a:lnTo>
                        <a:lnTo>
                          <a:pt x="119" y="539"/>
                        </a:lnTo>
                        <a:lnTo>
                          <a:pt x="113" y="544"/>
                        </a:lnTo>
                        <a:lnTo>
                          <a:pt x="103" y="565"/>
                        </a:lnTo>
                        <a:lnTo>
                          <a:pt x="93" y="565"/>
                        </a:lnTo>
                        <a:lnTo>
                          <a:pt x="72" y="544"/>
                        </a:lnTo>
                        <a:lnTo>
                          <a:pt x="67" y="529"/>
                        </a:lnTo>
                        <a:lnTo>
                          <a:pt x="56" y="529"/>
                        </a:lnTo>
                        <a:lnTo>
                          <a:pt x="51" y="560"/>
                        </a:lnTo>
                        <a:lnTo>
                          <a:pt x="31" y="560"/>
                        </a:lnTo>
                        <a:lnTo>
                          <a:pt x="15" y="415"/>
                        </a:lnTo>
                        <a:lnTo>
                          <a:pt x="5" y="202"/>
                        </a:lnTo>
                        <a:lnTo>
                          <a:pt x="0" y="32"/>
                        </a:lnTo>
                        <a:close/>
                      </a:path>
                    </a:pathLst>
                  </a:custGeom>
                  <a:solidFill>
                    <a:srgbClr val="00f008"/>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219" name=""/>
                  <p:cNvSpPr/>
                  <p:nvPr/>
                </p:nvSpPr>
                <p:spPr>
                  <a:xfrm>
                    <a:off x="5769000" y="4521240"/>
                    <a:ext cx="492120" cy="896760"/>
                  </a:xfrm>
                  <a:custGeom>
                    <a:avLst/>
                    <a:gdLst/>
                    <a:ahLst/>
                    <a:rect l="l" t="t" r="r" b="b"/>
                    <a:pathLst>
                      <a:path w="310" h="565">
                        <a:moveTo>
                          <a:pt x="0" y="32"/>
                        </a:moveTo>
                        <a:lnTo>
                          <a:pt x="98" y="21"/>
                        </a:lnTo>
                        <a:lnTo>
                          <a:pt x="217" y="0"/>
                        </a:lnTo>
                        <a:lnTo>
                          <a:pt x="274" y="228"/>
                        </a:lnTo>
                        <a:lnTo>
                          <a:pt x="284" y="239"/>
                        </a:lnTo>
                        <a:lnTo>
                          <a:pt x="274" y="265"/>
                        </a:lnTo>
                        <a:lnTo>
                          <a:pt x="279" y="275"/>
                        </a:lnTo>
                        <a:lnTo>
                          <a:pt x="289" y="280"/>
                        </a:lnTo>
                        <a:lnTo>
                          <a:pt x="310" y="296"/>
                        </a:lnTo>
                        <a:lnTo>
                          <a:pt x="295" y="311"/>
                        </a:lnTo>
                        <a:lnTo>
                          <a:pt x="295" y="342"/>
                        </a:lnTo>
                        <a:lnTo>
                          <a:pt x="305" y="353"/>
                        </a:lnTo>
                        <a:lnTo>
                          <a:pt x="289" y="409"/>
                        </a:lnTo>
                        <a:lnTo>
                          <a:pt x="310" y="409"/>
                        </a:lnTo>
                        <a:lnTo>
                          <a:pt x="310" y="430"/>
                        </a:lnTo>
                        <a:lnTo>
                          <a:pt x="139" y="456"/>
                        </a:lnTo>
                        <a:lnTo>
                          <a:pt x="103" y="461"/>
                        </a:lnTo>
                        <a:lnTo>
                          <a:pt x="88" y="472"/>
                        </a:lnTo>
                        <a:lnTo>
                          <a:pt x="82" y="482"/>
                        </a:lnTo>
                        <a:lnTo>
                          <a:pt x="93" y="498"/>
                        </a:lnTo>
                        <a:lnTo>
                          <a:pt x="119" y="498"/>
                        </a:lnTo>
                        <a:lnTo>
                          <a:pt x="108" y="513"/>
                        </a:lnTo>
                        <a:lnTo>
                          <a:pt x="119" y="539"/>
                        </a:lnTo>
                        <a:lnTo>
                          <a:pt x="113" y="544"/>
                        </a:lnTo>
                        <a:lnTo>
                          <a:pt x="103" y="565"/>
                        </a:lnTo>
                        <a:lnTo>
                          <a:pt x="93" y="565"/>
                        </a:lnTo>
                        <a:lnTo>
                          <a:pt x="72" y="544"/>
                        </a:lnTo>
                        <a:lnTo>
                          <a:pt x="67" y="529"/>
                        </a:lnTo>
                        <a:lnTo>
                          <a:pt x="56" y="529"/>
                        </a:lnTo>
                        <a:lnTo>
                          <a:pt x="51" y="560"/>
                        </a:lnTo>
                        <a:lnTo>
                          <a:pt x="31" y="560"/>
                        </a:lnTo>
                        <a:lnTo>
                          <a:pt x="15" y="415"/>
                        </a:lnTo>
                        <a:lnTo>
                          <a:pt x="5" y="202"/>
                        </a:lnTo>
                        <a:lnTo>
                          <a:pt x="0" y="32"/>
                        </a:lnTo>
                      </a:path>
                    </a:pathLst>
                  </a:custGeom>
                  <a:noFill/>
                  <a:ln cap="rnd" w="7920">
                    <a:solidFill>
                      <a:srgbClr val="b2b2b2"/>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grpSp>
            <p:grpSp>
              <p:nvGrpSpPr>
                <p:cNvPr id="220" name=""/>
                <p:cNvGrpSpPr/>
                <p:nvPr/>
              </p:nvGrpSpPr>
              <p:grpSpPr>
                <a:xfrm>
                  <a:off x="3738600" y="3165480"/>
                  <a:ext cx="1109520" cy="584280"/>
                  <a:chOff x="3738600" y="3165480"/>
                  <a:chExt cx="1109520" cy="584280"/>
                </a:xfrm>
              </p:grpSpPr>
              <p:sp>
                <p:nvSpPr>
                  <p:cNvPr id="221" name=""/>
                  <p:cNvSpPr/>
                  <p:nvPr/>
                </p:nvSpPr>
                <p:spPr>
                  <a:xfrm>
                    <a:off x="3738600" y="3165480"/>
                    <a:ext cx="1109520" cy="584280"/>
                  </a:xfrm>
                  <a:custGeom>
                    <a:avLst/>
                    <a:gdLst/>
                    <a:ahLst/>
                    <a:rect l="l" t="t" r="r" b="b"/>
                    <a:pathLst>
                      <a:path w="699" h="368">
                        <a:moveTo>
                          <a:pt x="15" y="0"/>
                        </a:moveTo>
                        <a:lnTo>
                          <a:pt x="445" y="11"/>
                        </a:lnTo>
                        <a:lnTo>
                          <a:pt x="461" y="36"/>
                        </a:lnTo>
                        <a:lnTo>
                          <a:pt x="492" y="42"/>
                        </a:lnTo>
                        <a:lnTo>
                          <a:pt x="517" y="21"/>
                        </a:lnTo>
                        <a:lnTo>
                          <a:pt x="533" y="42"/>
                        </a:lnTo>
                        <a:lnTo>
                          <a:pt x="549" y="31"/>
                        </a:lnTo>
                        <a:lnTo>
                          <a:pt x="559" y="36"/>
                        </a:lnTo>
                        <a:lnTo>
                          <a:pt x="574" y="62"/>
                        </a:lnTo>
                        <a:lnTo>
                          <a:pt x="600" y="73"/>
                        </a:lnTo>
                        <a:lnTo>
                          <a:pt x="605" y="67"/>
                        </a:lnTo>
                        <a:lnTo>
                          <a:pt x="621" y="67"/>
                        </a:lnTo>
                        <a:lnTo>
                          <a:pt x="626" y="109"/>
                        </a:lnTo>
                        <a:lnTo>
                          <a:pt x="642" y="119"/>
                        </a:lnTo>
                        <a:lnTo>
                          <a:pt x="642" y="155"/>
                        </a:lnTo>
                        <a:lnTo>
                          <a:pt x="652" y="161"/>
                        </a:lnTo>
                        <a:lnTo>
                          <a:pt x="652" y="192"/>
                        </a:lnTo>
                        <a:lnTo>
                          <a:pt x="662" y="202"/>
                        </a:lnTo>
                        <a:lnTo>
                          <a:pt x="662" y="254"/>
                        </a:lnTo>
                        <a:lnTo>
                          <a:pt x="673" y="259"/>
                        </a:lnTo>
                        <a:lnTo>
                          <a:pt x="673" y="311"/>
                        </a:lnTo>
                        <a:lnTo>
                          <a:pt x="688" y="316"/>
                        </a:lnTo>
                        <a:lnTo>
                          <a:pt x="699" y="326"/>
                        </a:lnTo>
                        <a:lnTo>
                          <a:pt x="699" y="368"/>
                        </a:lnTo>
                        <a:lnTo>
                          <a:pt x="140" y="363"/>
                        </a:lnTo>
                        <a:lnTo>
                          <a:pt x="140" y="321"/>
                        </a:lnTo>
                        <a:lnTo>
                          <a:pt x="140" y="249"/>
                        </a:lnTo>
                        <a:lnTo>
                          <a:pt x="0" y="233"/>
                        </a:lnTo>
                        <a:lnTo>
                          <a:pt x="15" y="0"/>
                        </a:lnTo>
                        <a:close/>
                      </a:path>
                    </a:pathLst>
                  </a:custGeom>
                  <a:solidFill>
                    <a:srgbClr val="00f008"/>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222" name=""/>
                  <p:cNvSpPr/>
                  <p:nvPr/>
                </p:nvSpPr>
                <p:spPr>
                  <a:xfrm>
                    <a:off x="3738600" y="3165480"/>
                    <a:ext cx="1109520" cy="584280"/>
                  </a:xfrm>
                  <a:custGeom>
                    <a:avLst/>
                    <a:gdLst/>
                    <a:ahLst/>
                    <a:rect l="l" t="t" r="r" b="b"/>
                    <a:pathLst>
                      <a:path w="699" h="368">
                        <a:moveTo>
                          <a:pt x="15" y="0"/>
                        </a:moveTo>
                        <a:lnTo>
                          <a:pt x="445" y="11"/>
                        </a:lnTo>
                        <a:lnTo>
                          <a:pt x="461" y="36"/>
                        </a:lnTo>
                        <a:lnTo>
                          <a:pt x="492" y="42"/>
                        </a:lnTo>
                        <a:lnTo>
                          <a:pt x="517" y="21"/>
                        </a:lnTo>
                        <a:lnTo>
                          <a:pt x="533" y="42"/>
                        </a:lnTo>
                        <a:lnTo>
                          <a:pt x="549" y="31"/>
                        </a:lnTo>
                        <a:lnTo>
                          <a:pt x="559" y="36"/>
                        </a:lnTo>
                        <a:lnTo>
                          <a:pt x="574" y="62"/>
                        </a:lnTo>
                        <a:lnTo>
                          <a:pt x="600" y="73"/>
                        </a:lnTo>
                        <a:lnTo>
                          <a:pt x="605" y="67"/>
                        </a:lnTo>
                        <a:lnTo>
                          <a:pt x="621" y="67"/>
                        </a:lnTo>
                        <a:lnTo>
                          <a:pt x="626" y="109"/>
                        </a:lnTo>
                        <a:lnTo>
                          <a:pt x="642" y="119"/>
                        </a:lnTo>
                        <a:lnTo>
                          <a:pt x="642" y="155"/>
                        </a:lnTo>
                        <a:lnTo>
                          <a:pt x="652" y="161"/>
                        </a:lnTo>
                        <a:lnTo>
                          <a:pt x="652" y="192"/>
                        </a:lnTo>
                        <a:lnTo>
                          <a:pt x="662" y="202"/>
                        </a:lnTo>
                        <a:lnTo>
                          <a:pt x="662" y="254"/>
                        </a:lnTo>
                        <a:lnTo>
                          <a:pt x="673" y="259"/>
                        </a:lnTo>
                        <a:lnTo>
                          <a:pt x="673" y="311"/>
                        </a:lnTo>
                        <a:lnTo>
                          <a:pt x="688" y="316"/>
                        </a:lnTo>
                        <a:lnTo>
                          <a:pt x="699" y="326"/>
                        </a:lnTo>
                        <a:lnTo>
                          <a:pt x="699" y="368"/>
                        </a:lnTo>
                        <a:lnTo>
                          <a:pt x="140" y="363"/>
                        </a:lnTo>
                        <a:lnTo>
                          <a:pt x="140" y="321"/>
                        </a:lnTo>
                        <a:lnTo>
                          <a:pt x="140" y="249"/>
                        </a:lnTo>
                        <a:lnTo>
                          <a:pt x="0" y="233"/>
                        </a:lnTo>
                        <a:lnTo>
                          <a:pt x="15" y="0"/>
                        </a:lnTo>
                      </a:path>
                    </a:pathLst>
                  </a:custGeom>
                  <a:noFill/>
                  <a:ln cap="rnd" w="7920">
                    <a:solidFill>
                      <a:srgbClr val="b2b2b2"/>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grpSp>
            <p:grpSp>
              <p:nvGrpSpPr>
                <p:cNvPr id="223" name=""/>
                <p:cNvGrpSpPr/>
                <p:nvPr/>
              </p:nvGrpSpPr>
              <p:grpSpPr>
                <a:xfrm>
                  <a:off x="3071880" y="3462480"/>
                  <a:ext cx="904680" cy="796680"/>
                  <a:chOff x="3071880" y="3462480"/>
                  <a:chExt cx="904680" cy="796680"/>
                </a:xfrm>
              </p:grpSpPr>
              <p:sp>
                <p:nvSpPr>
                  <p:cNvPr id="224" name=""/>
                  <p:cNvSpPr/>
                  <p:nvPr/>
                </p:nvSpPr>
                <p:spPr>
                  <a:xfrm>
                    <a:off x="3071880" y="3462480"/>
                    <a:ext cx="904680" cy="796680"/>
                  </a:xfrm>
                  <a:custGeom>
                    <a:avLst/>
                    <a:gdLst/>
                    <a:ahLst/>
                    <a:rect l="l" t="t" r="r" b="b"/>
                    <a:pathLst>
                      <a:path w="570" h="502">
                        <a:moveTo>
                          <a:pt x="42" y="0"/>
                        </a:moveTo>
                        <a:lnTo>
                          <a:pt x="347" y="41"/>
                        </a:lnTo>
                        <a:lnTo>
                          <a:pt x="456" y="56"/>
                        </a:lnTo>
                        <a:lnTo>
                          <a:pt x="570" y="62"/>
                        </a:lnTo>
                        <a:lnTo>
                          <a:pt x="565" y="502"/>
                        </a:lnTo>
                        <a:lnTo>
                          <a:pt x="311" y="481"/>
                        </a:lnTo>
                        <a:lnTo>
                          <a:pt x="171" y="466"/>
                        </a:lnTo>
                        <a:lnTo>
                          <a:pt x="0" y="445"/>
                        </a:lnTo>
                        <a:lnTo>
                          <a:pt x="42" y="0"/>
                        </a:lnTo>
                        <a:close/>
                      </a:path>
                    </a:pathLst>
                  </a:custGeom>
                  <a:solidFill>
                    <a:srgbClr val="00f008"/>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225" name=""/>
                  <p:cNvSpPr/>
                  <p:nvPr/>
                </p:nvSpPr>
                <p:spPr>
                  <a:xfrm>
                    <a:off x="3071880" y="3462480"/>
                    <a:ext cx="904680" cy="796680"/>
                  </a:xfrm>
                  <a:custGeom>
                    <a:avLst/>
                    <a:gdLst/>
                    <a:ahLst/>
                    <a:rect l="l" t="t" r="r" b="b"/>
                    <a:pathLst>
                      <a:path w="570" h="502">
                        <a:moveTo>
                          <a:pt x="42" y="0"/>
                        </a:moveTo>
                        <a:lnTo>
                          <a:pt x="347" y="41"/>
                        </a:lnTo>
                        <a:lnTo>
                          <a:pt x="456" y="56"/>
                        </a:lnTo>
                        <a:lnTo>
                          <a:pt x="570" y="62"/>
                        </a:lnTo>
                        <a:lnTo>
                          <a:pt x="565" y="502"/>
                        </a:lnTo>
                        <a:lnTo>
                          <a:pt x="311" y="481"/>
                        </a:lnTo>
                        <a:lnTo>
                          <a:pt x="171" y="466"/>
                        </a:lnTo>
                        <a:lnTo>
                          <a:pt x="0" y="445"/>
                        </a:lnTo>
                        <a:lnTo>
                          <a:pt x="42" y="0"/>
                        </a:lnTo>
                      </a:path>
                    </a:pathLst>
                  </a:custGeom>
                  <a:noFill/>
                  <a:ln cap="rnd" w="7920">
                    <a:solidFill>
                      <a:srgbClr val="b2b2b2"/>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grpSp>
            <p:grpSp>
              <p:nvGrpSpPr>
                <p:cNvPr id="226" name=""/>
                <p:cNvGrpSpPr/>
                <p:nvPr/>
              </p:nvGrpSpPr>
              <p:grpSpPr>
                <a:xfrm>
                  <a:off x="3968640" y="3741840"/>
                  <a:ext cx="952560" cy="566640"/>
                  <a:chOff x="3968640" y="3741840"/>
                  <a:chExt cx="952560" cy="566640"/>
                </a:xfrm>
              </p:grpSpPr>
              <p:sp>
                <p:nvSpPr>
                  <p:cNvPr id="227" name=""/>
                  <p:cNvSpPr/>
                  <p:nvPr/>
                </p:nvSpPr>
                <p:spPr>
                  <a:xfrm>
                    <a:off x="3968640" y="3741840"/>
                    <a:ext cx="952560" cy="566640"/>
                  </a:xfrm>
                  <a:custGeom>
                    <a:avLst/>
                    <a:gdLst/>
                    <a:ahLst/>
                    <a:rect l="l" t="t" r="r" b="b"/>
                    <a:pathLst>
                      <a:path w="600" h="357">
                        <a:moveTo>
                          <a:pt x="5" y="0"/>
                        </a:moveTo>
                        <a:lnTo>
                          <a:pt x="523" y="0"/>
                        </a:lnTo>
                        <a:lnTo>
                          <a:pt x="554" y="5"/>
                        </a:lnTo>
                        <a:lnTo>
                          <a:pt x="564" y="15"/>
                        </a:lnTo>
                        <a:lnTo>
                          <a:pt x="574" y="25"/>
                        </a:lnTo>
                        <a:lnTo>
                          <a:pt x="569" y="41"/>
                        </a:lnTo>
                        <a:lnTo>
                          <a:pt x="559" y="41"/>
                        </a:lnTo>
                        <a:lnTo>
                          <a:pt x="554" y="51"/>
                        </a:lnTo>
                        <a:lnTo>
                          <a:pt x="559" y="62"/>
                        </a:lnTo>
                        <a:lnTo>
                          <a:pt x="574" y="67"/>
                        </a:lnTo>
                        <a:lnTo>
                          <a:pt x="574" y="77"/>
                        </a:lnTo>
                        <a:lnTo>
                          <a:pt x="574" y="93"/>
                        </a:lnTo>
                        <a:lnTo>
                          <a:pt x="590" y="103"/>
                        </a:lnTo>
                        <a:lnTo>
                          <a:pt x="590" y="119"/>
                        </a:lnTo>
                        <a:lnTo>
                          <a:pt x="600" y="357"/>
                        </a:lnTo>
                        <a:lnTo>
                          <a:pt x="191" y="352"/>
                        </a:lnTo>
                        <a:lnTo>
                          <a:pt x="0" y="341"/>
                        </a:lnTo>
                        <a:lnTo>
                          <a:pt x="5" y="0"/>
                        </a:lnTo>
                        <a:close/>
                      </a:path>
                    </a:pathLst>
                  </a:custGeom>
                  <a:solidFill>
                    <a:srgbClr val="00f008"/>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228" name=""/>
                  <p:cNvSpPr/>
                  <p:nvPr/>
                </p:nvSpPr>
                <p:spPr>
                  <a:xfrm>
                    <a:off x="3968640" y="3741840"/>
                    <a:ext cx="952560" cy="566640"/>
                  </a:xfrm>
                  <a:custGeom>
                    <a:avLst/>
                    <a:gdLst/>
                    <a:ahLst/>
                    <a:rect l="l" t="t" r="r" b="b"/>
                    <a:pathLst>
                      <a:path w="600" h="357">
                        <a:moveTo>
                          <a:pt x="5" y="0"/>
                        </a:moveTo>
                        <a:lnTo>
                          <a:pt x="523" y="0"/>
                        </a:lnTo>
                        <a:lnTo>
                          <a:pt x="554" y="5"/>
                        </a:lnTo>
                        <a:lnTo>
                          <a:pt x="564" y="15"/>
                        </a:lnTo>
                        <a:lnTo>
                          <a:pt x="574" y="25"/>
                        </a:lnTo>
                        <a:lnTo>
                          <a:pt x="569" y="41"/>
                        </a:lnTo>
                        <a:lnTo>
                          <a:pt x="559" y="41"/>
                        </a:lnTo>
                        <a:lnTo>
                          <a:pt x="554" y="51"/>
                        </a:lnTo>
                        <a:lnTo>
                          <a:pt x="559" y="62"/>
                        </a:lnTo>
                        <a:lnTo>
                          <a:pt x="574" y="67"/>
                        </a:lnTo>
                        <a:lnTo>
                          <a:pt x="574" y="77"/>
                        </a:lnTo>
                        <a:lnTo>
                          <a:pt x="574" y="93"/>
                        </a:lnTo>
                        <a:lnTo>
                          <a:pt x="590" y="103"/>
                        </a:lnTo>
                        <a:lnTo>
                          <a:pt x="590" y="119"/>
                        </a:lnTo>
                        <a:lnTo>
                          <a:pt x="600" y="357"/>
                        </a:lnTo>
                        <a:lnTo>
                          <a:pt x="191" y="352"/>
                        </a:lnTo>
                        <a:lnTo>
                          <a:pt x="0" y="341"/>
                        </a:lnTo>
                        <a:lnTo>
                          <a:pt x="5" y="0"/>
                        </a:lnTo>
                      </a:path>
                    </a:pathLst>
                  </a:custGeom>
                  <a:noFill/>
                  <a:ln cap="rnd" w="7920">
                    <a:solidFill>
                      <a:srgbClr val="b2b2b2"/>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grpSp>
            <p:grpSp>
              <p:nvGrpSpPr>
                <p:cNvPr id="229" name=""/>
                <p:cNvGrpSpPr/>
                <p:nvPr/>
              </p:nvGrpSpPr>
              <p:grpSpPr>
                <a:xfrm>
                  <a:off x="4905360" y="4341960"/>
                  <a:ext cx="690480" cy="631800"/>
                  <a:chOff x="4905360" y="4341960"/>
                  <a:chExt cx="690480" cy="631800"/>
                </a:xfrm>
              </p:grpSpPr>
              <p:sp>
                <p:nvSpPr>
                  <p:cNvPr id="230" name=""/>
                  <p:cNvSpPr/>
                  <p:nvPr/>
                </p:nvSpPr>
                <p:spPr>
                  <a:xfrm>
                    <a:off x="4905360" y="4341960"/>
                    <a:ext cx="690480" cy="631800"/>
                  </a:xfrm>
                  <a:custGeom>
                    <a:avLst/>
                    <a:gdLst/>
                    <a:ahLst/>
                    <a:rect l="l" t="t" r="r" b="b"/>
                    <a:pathLst>
                      <a:path w="435" h="398">
                        <a:moveTo>
                          <a:pt x="0" y="15"/>
                        </a:moveTo>
                        <a:lnTo>
                          <a:pt x="10" y="77"/>
                        </a:lnTo>
                        <a:lnTo>
                          <a:pt x="15" y="284"/>
                        </a:lnTo>
                        <a:lnTo>
                          <a:pt x="15" y="326"/>
                        </a:lnTo>
                        <a:lnTo>
                          <a:pt x="26" y="346"/>
                        </a:lnTo>
                        <a:lnTo>
                          <a:pt x="67" y="341"/>
                        </a:lnTo>
                        <a:lnTo>
                          <a:pt x="67" y="398"/>
                        </a:lnTo>
                        <a:lnTo>
                          <a:pt x="326" y="393"/>
                        </a:lnTo>
                        <a:lnTo>
                          <a:pt x="331" y="378"/>
                        </a:lnTo>
                        <a:lnTo>
                          <a:pt x="326" y="357"/>
                        </a:lnTo>
                        <a:lnTo>
                          <a:pt x="336" y="352"/>
                        </a:lnTo>
                        <a:lnTo>
                          <a:pt x="331" y="331"/>
                        </a:lnTo>
                        <a:lnTo>
                          <a:pt x="321" y="326"/>
                        </a:lnTo>
                        <a:lnTo>
                          <a:pt x="321" y="321"/>
                        </a:lnTo>
                        <a:lnTo>
                          <a:pt x="342" y="310"/>
                        </a:lnTo>
                        <a:lnTo>
                          <a:pt x="336" y="295"/>
                        </a:lnTo>
                        <a:lnTo>
                          <a:pt x="336" y="279"/>
                        </a:lnTo>
                        <a:lnTo>
                          <a:pt x="326" y="253"/>
                        </a:lnTo>
                        <a:lnTo>
                          <a:pt x="347" y="248"/>
                        </a:lnTo>
                        <a:lnTo>
                          <a:pt x="357" y="227"/>
                        </a:lnTo>
                        <a:lnTo>
                          <a:pt x="368" y="233"/>
                        </a:lnTo>
                        <a:lnTo>
                          <a:pt x="368" y="196"/>
                        </a:lnTo>
                        <a:lnTo>
                          <a:pt x="388" y="170"/>
                        </a:lnTo>
                        <a:lnTo>
                          <a:pt x="399" y="170"/>
                        </a:lnTo>
                        <a:lnTo>
                          <a:pt x="409" y="160"/>
                        </a:lnTo>
                        <a:lnTo>
                          <a:pt x="404" y="150"/>
                        </a:lnTo>
                        <a:lnTo>
                          <a:pt x="414" y="139"/>
                        </a:lnTo>
                        <a:lnTo>
                          <a:pt x="399" y="129"/>
                        </a:lnTo>
                        <a:lnTo>
                          <a:pt x="399" y="113"/>
                        </a:lnTo>
                        <a:lnTo>
                          <a:pt x="409" y="98"/>
                        </a:lnTo>
                        <a:lnTo>
                          <a:pt x="419" y="98"/>
                        </a:lnTo>
                        <a:lnTo>
                          <a:pt x="419" y="82"/>
                        </a:lnTo>
                        <a:lnTo>
                          <a:pt x="424" y="82"/>
                        </a:lnTo>
                        <a:lnTo>
                          <a:pt x="424" y="67"/>
                        </a:lnTo>
                        <a:lnTo>
                          <a:pt x="435" y="67"/>
                        </a:lnTo>
                        <a:lnTo>
                          <a:pt x="435" y="51"/>
                        </a:lnTo>
                        <a:lnTo>
                          <a:pt x="404" y="51"/>
                        </a:lnTo>
                        <a:lnTo>
                          <a:pt x="373" y="41"/>
                        </a:lnTo>
                        <a:lnTo>
                          <a:pt x="383" y="20"/>
                        </a:lnTo>
                        <a:lnTo>
                          <a:pt x="399" y="5"/>
                        </a:lnTo>
                        <a:lnTo>
                          <a:pt x="383" y="0"/>
                        </a:lnTo>
                        <a:lnTo>
                          <a:pt x="0" y="15"/>
                        </a:lnTo>
                        <a:close/>
                      </a:path>
                    </a:pathLst>
                  </a:custGeom>
                  <a:solidFill>
                    <a:srgbClr val="00f008"/>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231" name=""/>
                  <p:cNvSpPr/>
                  <p:nvPr/>
                </p:nvSpPr>
                <p:spPr>
                  <a:xfrm>
                    <a:off x="4905360" y="4341960"/>
                    <a:ext cx="690480" cy="631800"/>
                  </a:xfrm>
                  <a:custGeom>
                    <a:avLst/>
                    <a:gdLst/>
                    <a:ahLst/>
                    <a:rect l="l" t="t" r="r" b="b"/>
                    <a:pathLst>
                      <a:path w="435" h="398">
                        <a:moveTo>
                          <a:pt x="0" y="15"/>
                        </a:moveTo>
                        <a:lnTo>
                          <a:pt x="10" y="77"/>
                        </a:lnTo>
                        <a:lnTo>
                          <a:pt x="15" y="284"/>
                        </a:lnTo>
                        <a:lnTo>
                          <a:pt x="15" y="326"/>
                        </a:lnTo>
                        <a:lnTo>
                          <a:pt x="26" y="346"/>
                        </a:lnTo>
                        <a:lnTo>
                          <a:pt x="67" y="341"/>
                        </a:lnTo>
                        <a:lnTo>
                          <a:pt x="67" y="398"/>
                        </a:lnTo>
                        <a:lnTo>
                          <a:pt x="326" y="393"/>
                        </a:lnTo>
                        <a:lnTo>
                          <a:pt x="331" y="378"/>
                        </a:lnTo>
                        <a:lnTo>
                          <a:pt x="326" y="357"/>
                        </a:lnTo>
                        <a:lnTo>
                          <a:pt x="336" y="352"/>
                        </a:lnTo>
                        <a:lnTo>
                          <a:pt x="331" y="331"/>
                        </a:lnTo>
                        <a:lnTo>
                          <a:pt x="321" y="326"/>
                        </a:lnTo>
                        <a:lnTo>
                          <a:pt x="321" y="321"/>
                        </a:lnTo>
                        <a:lnTo>
                          <a:pt x="342" y="310"/>
                        </a:lnTo>
                        <a:lnTo>
                          <a:pt x="336" y="295"/>
                        </a:lnTo>
                        <a:lnTo>
                          <a:pt x="336" y="279"/>
                        </a:lnTo>
                        <a:lnTo>
                          <a:pt x="326" y="253"/>
                        </a:lnTo>
                        <a:lnTo>
                          <a:pt x="347" y="248"/>
                        </a:lnTo>
                        <a:lnTo>
                          <a:pt x="357" y="227"/>
                        </a:lnTo>
                        <a:lnTo>
                          <a:pt x="368" y="233"/>
                        </a:lnTo>
                        <a:lnTo>
                          <a:pt x="368" y="196"/>
                        </a:lnTo>
                        <a:lnTo>
                          <a:pt x="388" y="170"/>
                        </a:lnTo>
                        <a:lnTo>
                          <a:pt x="399" y="170"/>
                        </a:lnTo>
                        <a:lnTo>
                          <a:pt x="409" y="160"/>
                        </a:lnTo>
                        <a:lnTo>
                          <a:pt x="404" y="150"/>
                        </a:lnTo>
                        <a:lnTo>
                          <a:pt x="414" y="139"/>
                        </a:lnTo>
                        <a:lnTo>
                          <a:pt x="399" y="129"/>
                        </a:lnTo>
                        <a:lnTo>
                          <a:pt x="399" y="113"/>
                        </a:lnTo>
                        <a:lnTo>
                          <a:pt x="409" y="98"/>
                        </a:lnTo>
                        <a:lnTo>
                          <a:pt x="419" y="98"/>
                        </a:lnTo>
                        <a:lnTo>
                          <a:pt x="419" y="82"/>
                        </a:lnTo>
                        <a:lnTo>
                          <a:pt x="424" y="82"/>
                        </a:lnTo>
                        <a:lnTo>
                          <a:pt x="424" y="67"/>
                        </a:lnTo>
                        <a:lnTo>
                          <a:pt x="435" y="67"/>
                        </a:lnTo>
                        <a:lnTo>
                          <a:pt x="435" y="51"/>
                        </a:lnTo>
                        <a:lnTo>
                          <a:pt x="404" y="51"/>
                        </a:lnTo>
                        <a:lnTo>
                          <a:pt x="373" y="41"/>
                        </a:lnTo>
                        <a:lnTo>
                          <a:pt x="383" y="20"/>
                        </a:lnTo>
                        <a:lnTo>
                          <a:pt x="399" y="5"/>
                        </a:lnTo>
                        <a:lnTo>
                          <a:pt x="383" y="0"/>
                        </a:lnTo>
                        <a:lnTo>
                          <a:pt x="0" y="15"/>
                        </a:lnTo>
                      </a:path>
                    </a:pathLst>
                  </a:custGeom>
                  <a:noFill/>
                  <a:ln cap="rnd" w="7920">
                    <a:solidFill>
                      <a:srgbClr val="b2b2b2"/>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grpSp>
            <p:grpSp>
              <p:nvGrpSpPr>
                <p:cNvPr id="232" name=""/>
                <p:cNvGrpSpPr/>
                <p:nvPr/>
              </p:nvGrpSpPr>
              <p:grpSpPr>
                <a:xfrm>
                  <a:off x="5348160" y="2376360"/>
                  <a:ext cx="625680" cy="395280"/>
                  <a:chOff x="5348160" y="2376360"/>
                  <a:chExt cx="625680" cy="395280"/>
                </a:xfrm>
              </p:grpSpPr>
              <p:sp>
                <p:nvSpPr>
                  <p:cNvPr id="233" name=""/>
                  <p:cNvSpPr/>
                  <p:nvPr/>
                </p:nvSpPr>
                <p:spPr>
                  <a:xfrm>
                    <a:off x="5348160" y="2376360"/>
                    <a:ext cx="625680" cy="395280"/>
                  </a:xfrm>
                  <a:custGeom>
                    <a:avLst/>
                    <a:gdLst/>
                    <a:ahLst/>
                    <a:rect l="l" t="t" r="r" b="b"/>
                    <a:pathLst>
                      <a:path w="394" h="249">
                        <a:moveTo>
                          <a:pt x="373" y="88"/>
                        </a:moveTo>
                        <a:lnTo>
                          <a:pt x="394" y="109"/>
                        </a:lnTo>
                        <a:lnTo>
                          <a:pt x="389" y="124"/>
                        </a:lnTo>
                        <a:lnTo>
                          <a:pt x="368" y="130"/>
                        </a:lnTo>
                        <a:lnTo>
                          <a:pt x="342" y="140"/>
                        </a:lnTo>
                        <a:lnTo>
                          <a:pt x="321" y="166"/>
                        </a:lnTo>
                        <a:lnTo>
                          <a:pt x="290" y="166"/>
                        </a:lnTo>
                        <a:lnTo>
                          <a:pt x="280" y="192"/>
                        </a:lnTo>
                        <a:lnTo>
                          <a:pt x="228" y="192"/>
                        </a:lnTo>
                        <a:lnTo>
                          <a:pt x="213" y="249"/>
                        </a:lnTo>
                        <a:lnTo>
                          <a:pt x="182" y="238"/>
                        </a:lnTo>
                        <a:lnTo>
                          <a:pt x="187" y="202"/>
                        </a:lnTo>
                        <a:lnTo>
                          <a:pt x="161" y="192"/>
                        </a:lnTo>
                        <a:lnTo>
                          <a:pt x="156" y="181"/>
                        </a:lnTo>
                        <a:lnTo>
                          <a:pt x="135" y="176"/>
                        </a:lnTo>
                        <a:lnTo>
                          <a:pt x="125" y="166"/>
                        </a:lnTo>
                        <a:lnTo>
                          <a:pt x="104" y="171"/>
                        </a:lnTo>
                        <a:lnTo>
                          <a:pt x="89" y="161"/>
                        </a:lnTo>
                        <a:lnTo>
                          <a:pt x="63" y="145"/>
                        </a:lnTo>
                        <a:lnTo>
                          <a:pt x="42" y="166"/>
                        </a:lnTo>
                        <a:lnTo>
                          <a:pt x="26" y="155"/>
                        </a:lnTo>
                        <a:lnTo>
                          <a:pt x="0" y="130"/>
                        </a:lnTo>
                        <a:lnTo>
                          <a:pt x="6" y="109"/>
                        </a:lnTo>
                        <a:lnTo>
                          <a:pt x="11" y="93"/>
                        </a:lnTo>
                        <a:lnTo>
                          <a:pt x="32" y="83"/>
                        </a:lnTo>
                        <a:lnTo>
                          <a:pt x="52" y="83"/>
                        </a:lnTo>
                        <a:lnTo>
                          <a:pt x="114" y="36"/>
                        </a:lnTo>
                        <a:lnTo>
                          <a:pt x="130" y="0"/>
                        </a:lnTo>
                        <a:lnTo>
                          <a:pt x="187" y="0"/>
                        </a:lnTo>
                        <a:lnTo>
                          <a:pt x="161" y="5"/>
                        </a:lnTo>
                        <a:lnTo>
                          <a:pt x="135" y="42"/>
                        </a:lnTo>
                        <a:lnTo>
                          <a:pt x="120" y="42"/>
                        </a:lnTo>
                        <a:lnTo>
                          <a:pt x="120" y="67"/>
                        </a:lnTo>
                        <a:lnTo>
                          <a:pt x="171" y="73"/>
                        </a:lnTo>
                        <a:lnTo>
                          <a:pt x="192" y="104"/>
                        </a:lnTo>
                        <a:lnTo>
                          <a:pt x="244" y="98"/>
                        </a:lnTo>
                        <a:lnTo>
                          <a:pt x="270" y="83"/>
                        </a:lnTo>
                        <a:lnTo>
                          <a:pt x="296" y="73"/>
                        </a:lnTo>
                        <a:lnTo>
                          <a:pt x="332" y="73"/>
                        </a:lnTo>
                        <a:lnTo>
                          <a:pt x="358" y="52"/>
                        </a:lnTo>
                        <a:lnTo>
                          <a:pt x="363" y="73"/>
                        </a:lnTo>
                        <a:lnTo>
                          <a:pt x="363" y="83"/>
                        </a:lnTo>
                        <a:lnTo>
                          <a:pt x="373" y="88"/>
                        </a:lnTo>
                        <a:close/>
                      </a:path>
                    </a:pathLst>
                  </a:custGeom>
                  <a:solidFill>
                    <a:srgbClr val="00f008"/>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234" name=""/>
                  <p:cNvSpPr/>
                  <p:nvPr/>
                </p:nvSpPr>
                <p:spPr>
                  <a:xfrm>
                    <a:off x="5348160" y="2376360"/>
                    <a:ext cx="625680" cy="395280"/>
                  </a:xfrm>
                  <a:custGeom>
                    <a:avLst/>
                    <a:gdLst/>
                    <a:ahLst/>
                    <a:rect l="l" t="t" r="r" b="b"/>
                    <a:pathLst>
                      <a:path w="394" h="249">
                        <a:moveTo>
                          <a:pt x="373" y="88"/>
                        </a:moveTo>
                        <a:lnTo>
                          <a:pt x="394" y="109"/>
                        </a:lnTo>
                        <a:lnTo>
                          <a:pt x="389" y="124"/>
                        </a:lnTo>
                        <a:lnTo>
                          <a:pt x="368" y="130"/>
                        </a:lnTo>
                        <a:lnTo>
                          <a:pt x="342" y="140"/>
                        </a:lnTo>
                        <a:lnTo>
                          <a:pt x="321" y="166"/>
                        </a:lnTo>
                        <a:lnTo>
                          <a:pt x="290" y="166"/>
                        </a:lnTo>
                        <a:lnTo>
                          <a:pt x="280" y="192"/>
                        </a:lnTo>
                        <a:lnTo>
                          <a:pt x="228" y="192"/>
                        </a:lnTo>
                        <a:lnTo>
                          <a:pt x="213" y="249"/>
                        </a:lnTo>
                        <a:lnTo>
                          <a:pt x="182" y="238"/>
                        </a:lnTo>
                        <a:lnTo>
                          <a:pt x="187" y="202"/>
                        </a:lnTo>
                        <a:lnTo>
                          <a:pt x="161" y="192"/>
                        </a:lnTo>
                        <a:lnTo>
                          <a:pt x="156" y="181"/>
                        </a:lnTo>
                        <a:lnTo>
                          <a:pt x="135" y="176"/>
                        </a:lnTo>
                        <a:lnTo>
                          <a:pt x="125" y="166"/>
                        </a:lnTo>
                        <a:lnTo>
                          <a:pt x="104" y="171"/>
                        </a:lnTo>
                        <a:lnTo>
                          <a:pt x="89" y="161"/>
                        </a:lnTo>
                        <a:lnTo>
                          <a:pt x="63" y="145"/>
                        </a:lnTo>
                        <a:lnTo>
                          <a:pt x="42" y="166"/>
                        </a:lnTo>
                        <a:lnTo>
                          <a:pt x="26" y="155"/>
                        </a:lnTo>
                        <a:lnTo>
                          <a:pt x="0" y="130"/>
                        </a:lnTo>
                        <a:lnTo>
                          <a:pt x="6" y="109"/>
                        </a:lnTo>
                        <a:lnTo>
                          <a:pt x="11" y="93"/>
                        </a:lnTo>
                        <a:lnTo>
                          <a:pt x="32" y="83"/>
                        </a:lnTo>
                        <a:lnTo>
                          <a:pt x="52" y="83"/>
                        </a:lnTo>
                        <a:lnTo>
                          <a:pt x="114" y="36"/>
                        </a:lnTo>
                        <a:lnTo>
                          <a:pt x="130" y="0"/>
                        </a:lnTo>
                        <a:lnTo>
                          <a:pt x="187" y="0"/>
                        </a:lnTo>
                        <a:lnTo>
                          <a:pt x="161" y="5"/>
                        </a:lnTo>
                        <a:lnTo>
                          <a:pt x="135" y="42"/>
                        </a:lnTo>
                        <a:lnTo>
                          <a:pt x="120" y="42"/>
                        </a:lnTo>
                        <a:lnTo>
                          <a:pt x="120" y="67"/>
                        </a:lnTo>
                        <a:lnTo>
                          <a:pt x="171" y="73"/>
                        </a:lnTo>
                        <a:lnTo>
                          <a:pt x="192" y="104"/>
                        </a:lnTo>
                        <a:lnTo>
                          <a:pt x="244" y="98"/>
                        </a:lnTo>
                        <a:lnTo>
                          <a:pt x="270" y="83"/>
                        </a:lnTo>
                        <a:lnTo>
                          <a:pt x="296" y="73"/>
                        </a:lnTo>
                        <a:lnTo>
                          <a:pt x="332" y="73"/>
                        </a:lnTo>
                        <a:lnTo>
                          <a:pt x="358" y="52"/>
                        </a:lnTo>
                        <a:lnTo>
                          <a:pt x="363" y="73"/>
                        </a:lnTo>
                        <a:lnTo>
                          <a:pt x="363" y="83"/>
                        </a:lnTo>
                        <a:lnTo>
                          <a:pt x="373" y="88"/>
                        </a:lnTo>
                      </a:path>
                    </a:pathLst>
                  </a:custGeom>
                  <a:noFill/>
                  <a:ln cap="rnd" w="7920">
                    <a:solidFill>
                      <a:srgbClr val="b2b2b2"/>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grpSp>
            <p:grpSp>
              <p:nvGrpSpPr>
                <p:cNvPr id="235" name=""/>
                <p:cNvGrpSpPr/>
                <p:nvPr/>
              </p:nvGrpSpPr>
              <p:grpSpPr>
                <a:xfrm>
                  <a:off x="6327720" y="3592440"/>
                  <a:ext cx="978120" cy="609840"/>
                  <a:chOff x="6327720" y="3592440"/>
                  <a:chExt cx="978120" cy="609840"/>
                </a:xfrm>
              </p:grpSpPr>
              <p:sp>
                <p:nvSpPr>
                  <p:cNvPr id="236" name=""/>
                  <p:cNvSpPr/>
                  <p:nvPr/>
                </p:nvSpPr>
                <p:spPr>
                  <a:xfrm>
                    <a:off x="6327720" y="3592440"/>
                    <a:ext cx="978120" cy="609840"/>
                  </a:xfrm>
                  <a:custGeom>
                    <a:avLst/>
                    <a:gdLst/>
                    <a:ahLst/>
                    <a:rect l="l" t="t" r="r" b="b"/>
                    <a:pathLst>
                      <a:path w="616" h="384">
                        <a:moveTo>
                          <a:pt x="0" y="384"/>
                        </a:moveTo>
                        <a:lnTo>
                          <a:pt x="5" y="373"/>
                        </a:lnTo>
                        <a:lnTo>
                          <a:pt x="15" y="373"/>
                        </a:lnTo>
                        <a:lnTo>
                          <a:pt x="15" y="358"/>
                        </a:lnTo>
                        <a:lnTo>
                          <a:pt x="36" y="363"/>
                        </a:lnTo>
                        <a:lnTo>
                          <a:pt x="36" y="347"/>
                        </a:lnTo>
                        <a:lnTo>
                          <a:pt x="57" y="337"/>
                        </a:lnTo>
                        <a:lnTo>
                          <a:pt x="57" y="316"/>
                        </a:lnTo>
                        <a:lnTo>
                          <a:pt x="72" y="301"/>
                        </a:lnTo>
                        <a:lnTo>
                          <a:pt x="77" y="306"/>
                        </a:lnTo>
                        <a:lnTo>
                          <a:pt x="88" y="301"/>
                        </a:lnTo>
                        <a:lnTo>
                          <a:pt x="98" y="296"/>
                        </a:lnTo>
                        <a:lnTo>
                          <a:pt x="103" y="270"/>
                        </a:lnTo>
                        <a:lnTo>
                          <a:pt x="124" y="280"/>
                        </a:lnTo>
                        <a:lnTo>
                          <a:pt x="129" y="301"/>
                        </a:lnTo>
                        <a:lnTo>
                          <a:pt x="155" y="290"/>
                        </a:lnTo>
                        <a:lnTo>
                          <a:pt x="155" y="280"/>
                        </a:lnTo>
                        <a:lnTo>
                          <a:pt x="165" y="280"/>
                        </a:lnTo>
                        <a:lnTo>
                          <a:pt x="191" y="285"/>
                        </a:lnTo>
                        <a:lnTo>
                          <a:pt x="191" y="275"/>
                        </a:lnTo>
                        <a:lnTo>
                          <a:pt x="201" y="275"/>
                        </a:lnTo>
                        <a:lnTo>
                          <a:pt x="212" y="254"/>
                        </a:lnTo>
                        <a:lnTo>
                          <a:pt x="233" y="259"/>
                        </a:lnTo>
                        <a:lnTo>
                          <a:pt x="238" y="233"/>
                        </a:lnTo>
                        <a:lnTo>
                          <a:pt x="243" y="223"/>
                        </a:lnTo>
                        <a:lnTo>
                          <a:pt x="253" y="202"/>
                        </a:lnTo>
                        <a:lnTo>
                          <a:pt x="264" y="187"/>
                        </a:lnTo>
                        <a:lnTo>
                          <a:pt x="258" y="166"/>
                        </a:lnTo>
                        <a:lnTo>
                          <a:pt x="269" y="145"/>
                        </a:lnTo>
                        <a:lnTo>
                          <a:pt x="279" y="125"/>
                        </a:lnTo>
                        <a:lnTo>
                          <a:pt x="295" y="125"/>
                        </a:lnTo>
                        <a:lnTo>
                          <a:pt x="305" y="130"/>
                        </a:lnTo>
                        <a:lnTo>
                          <a:pt x="321" y="94"/>
                        </a:lnTo>
                        <a:lnTo>
                          <a:pt x="346" y="88"/>
                        </a:lnTo>
                        <a:lnTo>
                          <a:pt x="352" y="73"/>
                        </a:lnTo>
                        <a:lnTo>
                          <a:pt x="341" y="57"/>
                        </a:lnTo>
                        <a:lnTo>
                          <a:pt x="367" y="57"/>
                        </a:lnTo>
                        <a:lnTo>
                          <a:pt x="362" y="31"/>
                        </a:lnTo>
                        <a:lnTo>
                          <a:pt x="357" y="6"/>
                        </a:lnTo>
                        <a:lnTo>
                          <a:pt x="388" y="26"/>
                        </a:lnTo>
                        <a:lnTo>
                          <a:pt x="414" y="21"/>
                        </a:lnTo>
                        <a:lnTo>
                          <a:pt x="414" y="6"/>
                        </a:lnTo>
                        <a:lnTo>
                          <a:pt x="429" y="0"/>
                        </a:lnTo>
                        <a:lnTo>
                          <a:pt x="434" y="21"/>
                        </a:lnTo>
                        <a:lnTo>
                          <a:pt x="481" y="26"/>
                        </a:lnTo>
                        <a:lnTo>
                          <a:pt x="481" y="47"/>
                        </a:lnTo>
                        <a:lnTo>
                          <a:pt x="460" y="57"/>
                        </a:lnTo>
                        <a:lnTo>
                          <a:pt x="471" y="104"/>
                        </a:lnTo>
                        <a:lnTo>
                          <a:pt x="502" y="104"/>
                        </a:lnTo>
                        <a:lnTo>
                          <a:pt x="517" y="119"/>
                        </a:lnTo>
                        <a:lnTo>
                          <a:pt x="533" y="130"/>
                        </a:lnTo>
                        <a:lnTo>
                          <a:pt x="548" y="125"/>
                        </a:lnTo>
                        <a:lnTo>
                          <a:pt x="559" y="145"/>
                        </a:lnTo>
                        <a:lnTo>
                          <a:pt x="548" y="156"/>
                        </a:lnTo>
                        <a:lnTo>
                          <a:pt x="554" y="182"/>
                        </a:lnTo>
                        <a:lnTo>
                          <a:pt x="548" y="202"/>
                        </a:lnTo>
                        <a:lnTo>
                          <a:pt x="559" y="223"/>
                        </a:lnTo>
                        <a:lnTo>
                          <a:pt x="559" y="239"/>
                        </a:lnTo>
                        <a:lnTo>
                          <a:pt x="595" y="239"/>
                        </a:lnTo>
                        <a:lnTo>
                          <a:pt x="616" y="275"/>
                        </a:lnTo>
                        <a:lnTo>
                          <a:pt x="533" y="296"/>
                        </a:lnTo>
                        <a:lnTo>
                          <a:pt x="409" y="321"/>
                        </a:lnTo>
                        <a:lnTo>
                          <a:pt x="248" y="347"/>
                        </a:lnTo>
                        <a:lnTo>
                          <a:pt x="0" y="384"/>
                        </a:lnTo>
                        <a:close/>
                      </a:path>
                    </a:pathLst>
                  </a:custGeom>
                  <a:solidFill>
                    <a:srgbClr val="00f008"/>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237" name=""/>
                  <p:cNvSpPr/>
                  <p:nvPr/>
                </p:nvSpPr>
                <p:spPr>
                  <a:xfrm>
                    <a:off x="6327720" y="3592440"/>
                    <a:ext cx="978120" cy="609840"/>
                  </a:xfrm>
                  <a:custGeom>
                    <a:avLst/>
                    <a:gdLst/>
                    <a:ahLst/>
                    <a:rect l="l" t="t" r="r" b="b"/>
                    <a:pathLst>
                      <a:path w="616" h="384">
                        <a:moveTo>
                          <a:pt x="0" y="384"/>
                        </a:moveTo>
                        <a:lnTo>
                          <a:pt x="5" y="373"/>
                        </a:lnTo>
                        <a:lnTo>
                          <a:pt x="15" y="373"/>
                        </a:lnTo>
                        <a:lnTo>
                          <a:pt x="15" y="358"/>
                        </a:lnTo>
                        <a:lnTo>
                          <a:pt x="36" y="363"/>
                        </a:lnTo>
                        <a:lnTo>
                          <a:pt x="36" y="347"/>
                        </a:lnTo>
                        <a:lnTo>
                          <a:pt x="57" y="337"/>
                        </a:lnTo>
                        <a:lnTo>
                          <a:pt x="57" y="316"/>
                        </a:lnTo>
                        <a:lnTo>
                          <a:pt x="72" y="301"/>
                        </a:lnTo>
                        <a:lnTo>
                          <a:pt x="77" y="306"/>
                        </a:lnTo>
                        <a:lnTo>
                          <a:pt x="88" y="301"/>
                        </a:lnTo>
                        <a:lnTo>
                          <a:pt x="98" y="296"/>
                        </a:lnTo>
                        <a:lnTo>
                          <a:pt x="103" y="270"/>
                        </a:lnTo>
                        <a:lnTo>
                          <a:pt x="124" y="280"/>
                        </a:lnTo>
                        <a:lnTo>
                          <a:pt x="129" y="301"/>
                        </a:lnTo>
                        <a:lnTo>
                          <a:pt x="155" y="290"/>
                        </a:lnTo>
                        <a:lnTo>
                          <a:pt x="155" y="280"/>
                        </a:lnTo>
                        <a:lnTo>
                          <a:pt x="165" y="280"/>
                        </a:lnTo>
                        <a:lnTo>
                          <a:pt x="191" y="285"/>
                        </a:lnTo>
                        <a:lnTo>
                          <a:pt x="191" y="275"/>
                        </a:lnTo>
                        <a:lnTo>
                          <a:pt x="201" y="275"/>
                        </a:lnTo>
                        <a:lnTo>
                          <a:pt x="212" y="254"/>
                        </a:lnTo>
                        <a:lnTo>
                          <a:pt x="233" y="259"/>
                        </a:lnTo>
                        <a:lnTo>
                          <a:pt x="238" y="233"/>
                        </a:lnTo>
                        <a:lnTo>
                          <a:pt x="243" y="223"/>
                        </a:lnTo>
                        <a:lnTo>
                          <a:pt x="253" y="202"/>
                        </a:lnTo>
                        <a:lnTo>
                          <a:pt x="264" y="187"/>
                        </a:lnTo>
                        <a:lnTo>
                          <a:pt x="258" y="166"/>
                        </a:lnTo>
                        <a:lnTo>
                          <a:pt x="269" y="145"/>
                        </a:lnTo>
                        <a:lnTo>
                          <a:pt x="279" y="125"/>
                        </a:lnTo>
                        <a:lnTo>
                          <a:pt x="295" y="125"/>
                        </a:lnTo>
                        <a:lnTo>
                          <a:pt x="305" y="130"/>
                        </a:lnTo>
                        <a:lnTo>
                          <a:pt x="321" y="94"/>
                        </a:lnTo>
                        <a:lnTo>
                          <a:pt x="346" y="88"/>
                        </a:lnTo>
                        <a:lnTo>
                          <a:pt x="352" y="73"/>
                        </a:lnTo>
                        <a:lnTo>
                          <a:pt x="341" y="57"/>
                        </a:lnTo>
                        <a:lnTo>
                          <a:pt x="367" y="57"/>
                        </a:lnTo>
                        <a:lnTo>
                          <a:pt x="362" y="31"/>
                        </a:lnTo>
                        <a:lnTo>
                          <a:pt x="357" y="6"/>
                        </a:lnTo>
                        <a:lnTo>
                          <a:pt x="388" y="26"/>
                        </a:lnTo>
                        <a:lnTo>
                          <a:pt x="414" y="21"/>
                        </a:lnTo>
                        <a:lnTo>
                          <a:pt x="414" y="6"/>
                        </a:lnTo>
                        <a:lnTo>
                          <a:pt x="429" y="0"/>
                        </a:lnTo>
                        <a:lnTo>
                          <a:pt x="434" y="21"/>
                        </a:lnTo>
                        <a:lnTo>
                          <a:pt x="481" y="26"/>
                        </a:lnTo>
                        <a:lnTo>
                          <a:pt x="481" y="47"/>
                        </a:lnTo>
                        <a:lnTo>
                          <a:pt x="460" y="57"/>
                        </a:lnTo>
                        <a:lnTo>
                          <a:pt x="471" y="104"/>
                        </a:lnTo>
                        <a:lnTo>
                          <a:pt x="502" y="104"/>
                        </a:lnTo>
                        <a:lnTo>
                          <a:pt x="517" y="119"/>
                        </a:lnTo>
                        <a:lnTo>
                          <a:pt x="533" y="130"/>
                        </a:lnTo>
                        <a:lnTo>
                          <a:pt x="548" y="125"/>
                        </a:lnTo>
                        <a:lnTo>
                          <a:pt x="559" y="145"/>
                        </a:lnTo>
                        <a:lnTo>
                          <a:pt x="548" y="156"/>
                        </a:lnTo>
                        <a:lnTo>
                          <a:pt x="554" y="182"/>
                        </a:lnTo>
                        <a:lnTo>
                          <a:pt x="548" y="202"/>
                        </a:lnTo>
                        <a:lnTo>
                          <a:pt x="559" y="223"/>
                        </a:lnTo>
                        <a:lnTo>
                          <a:pt x="559" y="239"/>
                        </a:lnTo>
                        <a:lnTo>
                          <a:pt x="595" y="239"/>
                        </a:lnTo>
                        <a:lnTo>
                          <a:pt x="616" y="275"/>
                        </a:lnTo>
                        <a:lnTo>
                          <a:pt x="533" y="296"/>
                        </a:lnTo>
                        <a:lnTo>
                          <a:pt x="409" y="321"/>
                        </a:lnTo>
                        <a:lnTo>
                          <a:pt x="248" y="347"/>
                        </a:lnTo>
                        <a:lnTo>
                          <a:pt x="0" y="384"/>
                        </a:lnTo>
                      </a:path>
                    </a:pathLst>
                  </a:custGeom>
                  <a:noFill/>
                  <a:ln cap="rnd" w="7920">
                    <a:solidFill>
                      <a:srgbClr val="b2b2b2"/>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grpSp>
            <p:grpSp>
              <p:nvGrpSpPr>
                <p:cNvPr id="238" name=""/>
                <p:cNvGrpSpPr/>
                <p:nvPr/>
              </p:nvGrpSpPr>
              <p:grpSpPr>
                <a:xfrm>
                  <a:off x="3754440" y="2664000"/>
                  <a:ext cx="936720" cy="625320"/>
                  <a:chOff x="3754440" y="2664000"/>
                  <a:chExt cx="936720" cy="625320"/>
                </a:xfrm>
              </p:grpSpPr>
              <p:sp>
                <p:nvSpPr>
                  <p:cNvPr id="239" name=""/>
                  <p:cNvSpPr/>
                  <p:nvPr/>
                </p:nvSpPr>
                <p:spPr>
                  <a:xfrm>
                    <a:off x="3754440" y="2664000"/>
                    <a:ext cx="936720" cy="625320"/>
                  </a:xfrm>
                  <a:custGeom>
                    <a:avLst/>
                    <a:gdLst/>
                    <a:ahLst/>
                    <a:rect l="l" t="t" r="r" b="b"/>
                    <a:pathLst>
                      <a:path w="590" h="394">
                        <a:moveTo>
                          <a:pt x="16" y="0"/>
                        </a:moveTo>
                        <a:lnTo>
                          <a:pt x="150" y="11"/>
                        </a:lnTo>
                        <a:lnTo>
                          <a:pt x="337" y="16"/>
                        </a:lnTo>
                        <a:lnTo>
                          <a:pt x="492" y="11"/>
                        </a:lnTo>
                        <a:lnTo>
                          <a:pt x="554" y="11"/>
                        </a:lnTo>
                        <a:lnTo>
                          <a:pt x="554" y="37"/>
                        </a:lnTo>
                        <a:lnTo>
                          <a:pt x="549" y="42"/>
                        </a:lnTo>
                        <a:lnTo>
                          <a:pt x="539" y="47"/>
                        </a:lnTo>
                        <a:lnTo>
                          <a:pt x="539" y="62"/>
                        </a:lnTo>
                        <a:lnTo>
                          <a:pt x="549" y="83"/>
                        </a:lnTo>
                        <a:lnTo>
                          <a:pt x="559" y="94"/>
                        </a:lnTo>
                        <a:lnTo>
                          <a:pt x="559" y="104"/>
                        </a:lnTo>
                        <a:lnTo>
                          <a:pt x="564" y="114"/>
                        </a:lnTo>
                        <a:lnTo>
                          <a:pt x="564" y="264"/>
                        </a:lnTo>
                        <a:lnTo>
                          <a:pt x="570" y="285"/>
                        </a:lnTo>
                        <a:lnTo>
                          <a:pt x="559" y="290"/>
                        </a:lnTo>
                        <a:lnTo>
                          <a:pt x="559" y="301"/>
                        </a:lnTo>
                        <a:lnTo>
                          <a:pt x="590" y="301"/>
                        </a:lnTo>
                        <a:lnTo>
                          <a:pt x="585" y="358"/>
                        </a:lnTo>
                        <a:lnTo>
                          <a:pt x="585" y="378"/>
                        </a:lnTo>
                        <a:lnTo>
                          <a:pt x="580" y="389"/>
                        </a:lnTo>
                        <a:lnTo>
                          <a:pt x="580" y="383"/>
                        </a:lnTo>
                        <a:lnTo>
                          <a:pt x="554" y="394"/>
                        </a:lnTo>
                        <a:lnTo>
                          <a:pt x="544" y="394"/>
                        </a:lnTo>
                        <a:lnTo>
                          <a:pt x="523" y="378"/>
                        </a:lnTo>
                        <a:lnTo>
                          <a:pt x="513" y="363"/>
                        </a:lnTo>
                        <a:lnTo>
                          <a:pt x="507" y="358"/>
                        </a:lnTo>
                        <a:lnTo>
                          <a:pt x="492" y="368"/>
                        </a:lnTo>
                        <a:lnTo>
                          <a:pt x="476" y="347"/>
                        </a:lnTo>
                        <a:lnTo>
                          <a:pt x="451" y="368"/>
                        </a:lnTo>
                        <a:lnTo>
                          <a:pt x="435" y="368"/>
                        </a:lnTo>
                        <a:lnTo>
                          <a:pt x="425" y="363"/>
                        </a:lnTo>
                        <a:lnTo>
                          <a:pt x="409" y="342"/>
                        </a:lnTo>
                        <a:lnTo>
                          <a:pt x="0" y="332"/>
                        </a:lnTo>
                        <a:lnTo>
                          <a:pt x="16" y="0"/>
                        </a:lnTo>
                        <a:close/>
                      </a:path>
                    </a:pathLst>
                  </a:custGeom>
                  <a:solidFill>
                    <a:srgbClr val="00f008"/>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240" name=""/>
                  <p:cNvSpPr/>
                  <p:nvPr/>
                </p:nvSpPr>
                <p:spPr>
                  <a:xfrm>
                    <a:off x="3754440" y="2664000"/>
                    <a:ext cx="936720" cy="625320"/>
                  </a:xfrm>
                  <a:custGeom>
                    <a:avLst/>
                    <a:gdLst/>
                    <a:ahLst/>
                    <a:rect l="l" t="t" r="r" b="b"/>
                    <a:pathLst>
                      <a:path w="590" h="394">
                        <a:moveTo>
                          <a:pt x="16" y="0"/>
                        </a:moveTo>
                        <a:lnTo>
                          <a:pt x="150" y="11"/>
                        </a:lnTo>
                        <a:lnTo>
                          <a:pt x="337" y="16"/>
                        </a:lnTo>
                        <a:lnTo>
                          <a:pt x="492" y="11"/>
                        </a:lnTo>
                        <a:lnTo>
                          <a:pt x="554" y="11"/>
                        </a:lnTo>
                        <a:lnTo>
                          <a:pt x="554" y="37"/>
                        </a:lnTo>
                        <a:lnTo>
                          <a:pt x="549" y="42"/>
                        </a:lnTo>
                        <a:lnTo>
                          <a:pt x="539" y="47"/>
                        </a:lnTo>
                        <a:lnTo>
                          <a:pt x="539" y="62"/>
                        </a:lnTo>
                        <a:lnTo>
                          <a:pt x="549" y="83"/>
                        </a:lnTo>
                        <a:lnTo>
                          <a:pt x="559" y="94"/>
                        </a:lnTo>
                        <a:lnTo>
                          <a:pt x="559" y="104"/>
                        </a:lnTo>
                        <a:lnTo>
                          <a:pt x="564" y="114"/>
                        </a:lnTo>
                        <a:lnTo>
                          <a:pt x="564" y="264"/>
                        </a:lnTo>
                        <a:lnTo>
                          <a:pt x="570" y="285"/>
                        </a:lnTo>
                        <a:lnTo>
                          <a:pt x="559" y="290"/>
                        </a:lnTo>
                        <a:lnTo>
                          <a:pt x="559" y="301"/>
                        </a:lnTo>
                        <a:lnTo>
                          <a:pt x="590" y="301"/>
                        </a:lnTo>
                        <a:lnTo>
                          <a:pt x="585" y="358"/>
                        </a:lnTo>
                        <a:lnTo>
                          <a:pt x="585" y="378"/>
                        </a:lnTo>
                        <a:lnTo>
                          <a:pt x="580" y="389"/>
                        </a:lnTo>
                        <a:lnTo>
                          <a:pt x="580" y="383"/>
                        </a:lnTo>
                        <a:lnTo>
                          <a:pt x="554" y="394"/>
                        </a:lnTo>
                        <a:lnTo>
                          <a:pt x="544" y="394"/>
                        </a:lnTo>
                        <a:lnTo>
                          <a:pt x="523" y="378"/>
                        </a:lnTo>
                        <a:lnTo>
                          <a:pt x="513" y="363"/>
                        </a:lnTo>
                        <a:lnTo>
                          <a:pt x="507" y="358"/>
                        </a:lnTo>
                        <a:lnTo>
                          <a:pt x="492" y="368"/>
                        </a:lnTo>
                        <a:lnTo>
                          <a:pt x="476" y="347"/>
                        </a:lnTo>
                        <a:lnTo>
                          <a:pt x="451" y="368"/>
                        </a:lnTo>
                        <a:lnTo>
                          <a:pt x="435" y="368"/>
                        </a:lnTo>
                        <a:lnTo>
                          <a:pt x="425" y="363"/>
                        </a:lnTo>
                        <a:lnTo>
                          <a:pt x="409" y="342"/>
                        </a:lnTo>
                        <a:lnTo>
                          <a:pt x="0" y="332"/>
                        </a:lnTo>
                        <a:lnTo>
                          <a:pt x="16" y="0"/>
                        </a:lnTo>
                      </a:path>
                    </a:pathLst>
                  </a:custGeom>
                  <a:noFill/>
                  <a:ln cap="rnd" w="7920">
                    <a:solidFill>
                      <a:srgbClr val="b2b2b2"/>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grpSp>
            <p:grpSp>
              <p:nvGrpSpPr>
                <p:cNvPr id="241" name=""/>
                <p:cNvGrpSpPr/>
                <p:nvPr/>
              </p:nvGrpSpPr>
              <p:grpSpPr>
                <a:xfrm>
                  <a:off x="3852720" y="4251240"/>
                  <a:ext cx="1076400" cy="608040"/>
                  <a:chOff x="3852720" y="4251240"/>
                  <a:chExt cx="1076400" cy="608040"/>
                </a:xfrm>
              </p:grpSpPr>
              <p:sp>
                <p:nvSpPr>
                  <p:cNvPr id="242" name=""/>
                  <p:cNvSpPr/>
                  <p:nvPr/>
                </p:nvSpPr>
                <p:spPr>
                  <a:xfrm>
                    <a:off x="3852720" y="4251240"/>
                    <a:ext cx="1076400" cy="608040"/>
                  </a:xfrm>
                  <a:custGeom>
                    <a:avLst/>
                    <a:gdLst/>
                    <a:ahLst/>
                    <a:rect l="l" t="t" r="r" b="b"/>
                    <a:pathLst>
                      <a:path w="678" h="383">
                        <a:moveTo>
                          <a:pt x="0" y="0"/>
                        </a:moveTo>
                        <a:lnTo>
                          <a:pt x="238" y="25"/>
                        </a:lnTo>
                        <a:lnTo>
                          <a:pt x="658" y="25"/>
                        </a:lnTo>
                        <a:lnTo>
                          <a:pt x="663" y="77"/>
                        </a:lnTo>
                        <a:lnTo>
                          <a:pt x="673" y="134"/>
                        </a:lnTo>
                        <a:lnTo>
                          <a:pt x="678" y="378"/>
                        </a:lnTo>
                        <a:lnTo>
                          <a:pt x="653" y="383"/>
                        </a:lnTo>
                        <a:lnTo>
                          <a:pt x="647" y="367"/>
                        </a:lnTo>
                        <a:lnTo>
                          <a:pt x="642" y="362"/>
                        </a:lnTo>
                        <a:lnTo>
                          <a:pt x="627" y="357"/>
                        </a:lnTo>
                        <a:lnTo>
                          <a:pt x="621" y="362"/>
                        </a:lnTo>
                        <a:lnTo>
                          <a:pt x="611" y="378"/>
                        </a:lnTo>
                        <a:lnTo>
                          <a:pt x="596" y="362"/>
                        </a:lnTo>
                        <a:lnTo>
                          <a:pt x="580" y="362"/>
                        </a:lnTo>
                        <a:lnTo>
                          <a:pt x="559" y="378"/>
                        </a:lnTo>
                        <a:lnTo>
                          <a:pt x="533" y="378"/>
                        </a:lnTo>
                        <a:lnTo>
                          <a:pt x="513" y="367"/>
                        </a:lnTo>
                        <a:lnTo>
                          <a:pt x="492" y="367"/>
                        </a:lnTo>
                        <a:lnTo>
                          <a:pt x="477" y="383"/>
                        </a:lnTo>
                        <a:lnTo>
                          <a:pt x="471" y="383"/>
                        </a:lnTo>
                        <a:lnTo>
                          <a:pt x="456" y="362"/>
                        </a:lnTo>
                        <a:lnTo>
                          <a:pt x="430" y="362"/>
                        </a:lnTo>
                        <a:lnTo>
                          <a:pt x="409" y="362"/>
                        </a:lnTo>
                        <a:lnTo>
                          <a:pt x="399" y="357"/>
                        </a:lnTo>
                        <a:lnTo>
                          <a:pt x="389" y="331"/>
                        </a:lnTo>
                        <a:lnTo>
                          <a:pt x="373" y="326"/>
                        </a:lnTo>
                        <a:lnTo>
                          <a:pt x="363" y="326"/>
                        </a:lnTo>
                        <a:lnTo>
                          <a:pt x="352" y="336"/>
                        </a:lnTo>
                        <a:lnTo>
                          <a:pt x="316" y="336"/>
                        </a:lnTo>
                        <a:lnTo>
                          <a:pt x="306" y="326"/>
                        </a:lnTo>
                        <a:lnTo>
                          <a:pt x="301" y="305"/>
                        </a:lnTo>
                        <a:lnTo>
                          <a:pt x="290" y="295"/>
                        </a:lnTo>
                        <a:lnTo>
                          <a:pt x="285" y="300"/>
                        </a:lnTo>
                        <a:lnTo>
                          <a:pt x="264" y="310"/>
                        </a:lnTo>
                        <a:lnTo>
                          <a:pt x="254" y="310"/>
                        </a:lnTo>
                        <a:lnTo>
                          <a:pt x="249" y="305"/>
                        </a:lnTo>
                        <a:lnTo>
                          <a:pt x="249" y="295"/>
                        </a:lnTo>
                        <a:lnTo>
                          <a:pt x="244" y="284"/>
                        </a:lnTo>
                        <a:lnTo>
                          <a:pt x="238" y="274"/>
                        </a:lnTo>
                        <a:lnTo>
                          <a:pt x="238" y="248"/>
                        </a:lnTo>
                        <a:lnTo>
                          <a:pt x="228" y="82"/>
                        </a:lnTo>
                        <a:lnTo>
                          <a:pt x="0" y="62"/>
                        </a:lnTo>
                        <a:lnTo>
                          <a:pt x="0" y="0"/>
                        </a:lnTo>
                        <a:close/>
                      </a:path>
                    </a:pathLst>
                  </a:custGeom>
                  <a:solidFill>
                    <a:srgbClr val="00f008"/>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243" name=""/>
                  <p:cNvSpPr/>
                  <p:nvPr/>
                </p:nvSpPr>
                <p:spPr>
                  <a:xfrm>
                    <a:off x="3852720" y="4251240"/>
                    <a:ext cx="1076400" cy="608040"/>
                  </a:xfrm>
                  <a:custGeom>
                    <a:avLst/>
                    <a:gdLst/>
                    <a:ahLst/>
                    <a:rect l="l" t="t" r="r" b="b"/>
                    <a:pathLst>
                      <a:path w="678" h="383">
                        <a:moveTo>
                          <a:pt x="0" y="0"/>
                        </a:moveTo>
                        <a:lnTo>
                          <a:pt x="238" y="25"/>
                        </a:lnTo>
                        <a:lnTo>
                          <a:pt x="658" y="25"/>
                        </a:lnTo>
                        <a:lnTo>
                          <a:pt x="663" y="77"/>
                        </a:lnTo>
                        <a:lnTo>
                          <a:pt x="673" y="134"/>
                        </a:lnTo>
                        <a:lnTo>
                          <a:pt x="678" y="378"/>
                        </a:lnTo>
                        <a:lnTo>
                          <a:pt x="653" y="383"/>
                        </a:lnTo>
                        <a:lnTo>
                          <a:pt x="647" y="367"/>
                        </a:lnTo>
                        <a:lnTo>
                          <a:pt x="642" y="362"/>
                        </a:lnTo>
                        <a:lnTo>
                          <a:pt x="627" y="357"/>
                        </a:lnTo>
                        <a:lnTo>
                          <a:pt x="621" y="362"/>
                        </a:lnTo>
                        <a:lnTo>
                          <a:pt x="611" y="378"/>
                        </a:lnTo>
                        <a:lnTo>
                          <a:pt x="596" y="362"/>
                        </a:lnTo>
                        <a:lnTo>
                          <a:pt x="580" y="362"/>
                        </a:lnTo>
                        <a:lnTo>
                          <a:pt x="559" y="378"/>
                        </a:lnTo>
                        <a:lnTo>
                          <a:pt x="533" y="378"/>
                        </a:lnTo>
                        <a:lnTo>
                          <a:pt x="513" y="367"/>
                        </a:lnTo>
                        <a:lnTo>
                          <a:pt x="492" y="367"/>
                        </a:lnTo>
                        <a:lnTo>
                          <a:pt x="477" y="383"/>
                        </a:lnTo>
                        <a:lnTo>
                          <a:pt x="471" y="383"/>
                        </a:lnTo>
                        <a:lnTo>
                          <a:pt x="456" y="362"/>
                        </a:lnTo>
                        <a:lnTo>
                          <a:pt x="430" y="362"/>
                        </a:lnTo>
                        <a:lnTo>
                          <a:pt x="409" y="362"/>
                        </a:lnTo>
                        <a:lnTo>
                          <a:pt x="399" y="357"/>
                        </a:lnTo>
                        <a:lnTo>
                          <a:pt x="389" y="331"/>
                        </a:lnTo>
                        <a:lnTo>
                          <a:pt x="373" y="326"/>
                        </a:lnTo>
                        <a:lnTo>
                          <a:pt x="363" y="326"/>
                        </a:lnTo>
                        <a:lnTo>
                          <a:pt x="352" y="336"/>
                        </a:lnTo>
                        <a:lnTo>
                          <a:pt x="316" y="336"/>
                        </a:lnTo>
                        <a:lnTo>
                          <a:pt x="306" y="326"/>
                        </a:lnTo>
                        <a:lnTo>
                          <a:pt x="301" y="305"/>
                        </a:lnTo>
                        <a:lnTo>
                          <a:pt x="290" y="295"/>
                        </a:lnTo>
                        <a:lnTo>
                          <a:pt x="285" y="300"/>
                        </a:lnTo>
                        <a:lnTo>
                          <a:pt x="264" y="310"/>
                        </a:lnTo>
                        <a:lnTo>
                          <a:pt x="254" y="310"/>
                        </a:lnTo>
                        <a:lnTo>
                          <a:pt x="249" y="305"/>
                        </a:lnTo>
                        <a:lnTo>
                          <a:pt x="249" y="295"/>
                        </a:lnTo>
                        <a:lnTo>
                          <a:pt x="244" y="284"/>
                        </a:lnTo>
                        <a:lnTo>
                          <a:pt x="238" y="274"/>
                        </a:lnTo>
                        <a:lnTo>
                          <a:pt x="238" y="248"/>
                        </a:lnTo>
                        <a:lnTo>
                          <a:pt x="228" y="82"/>
                        </a:lnTo>
                        <a:lnTo>
                          <a:pt x="0" y="62"/>
                        </a:lnTo>
                        <a:lnTo>
                          <a:pt x="0" y="0"/>
                        </a:lnTo>
                      </a:path>
                    </a:pathLst>
                  </a:custGeom>
                  <a:noFill/>
                  <a:ln cap="rnd" w="7920">
                    <a:solidFill>
                      <a:srgbClr val="b2b2b2"/>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grpSp>
            <p:grpSp>
              <p:nvGrpSpPr>
                <p:cNvPr id="244" name=""/>
                <p:cNvGrpSpPr/>
                <p:nvPr/>
              </p:nvGrpSpPr>
              <p:grpSpPr>
                <a:xfrm>
                  <a:off x="2259000" y="4052880"/>
                  <a:ext cx="822240" cy="1077840"/>
                  <a:chOff x="2259000" y="4052880"/>
                  <a:chExt cx="822240" cy="1077840"/>
                </a:xfrm>
              </p:grpSpPr>
              <p:sp>
                <p:nvSpPr>
                  <p:cNvPr id="245" name=""/>
                  <p:cNvSpPr/>
                  <p:nvPr/>
                </p:nvSpPr>
                <p:spPr>
                  <a:xfrm>
                    <a:off x="2259000" y="4052880"/>
                    <a:ext cx="822240" cy="1077840"/>
                  </a:xfrm>
                  <a:custGeom>
                    <a:avLst/>
                    <a:gdLst/>
                    <a:ahLst/>
                    <a:rect l="l" t="t" r="r" b="b"/>
                    <a:pathLst>
                      <a:path w="518" h="679">
                        <a:moveTo>
                          <a:pt x="129" y="0"/>
                        </a:moveTo>
                        <a:lnTo>
                          <a:pt x="114" y="104"/>
                        </a:lnTo>
                        <a:lnTo>
                          <a:pt x="103" y="109"/>
                        </a:lnTo>
                        <a:lnTo>
                          <a:pt x="93" y="99"/>
                        </a:lnTo>
                        <a:lnTo>
                          <a:pt x="83" y="94"/>
                        </a:lnTo>
                        <a:lnTo>
                          <a:pt x="62" y="94"/>
                        </a:lnTo>
                        <a:lnTo>
                          <a:pt x="57" y="104"/>
                        </a:lnTo>
                        <a:lnTo>
                          <a:pt x="57" y="114"/>
                        </a:lnTo>
                        <a:lnTo>
                          <a:pt x="62" y="125"/>
                        </a:lnTo>
                        <a:lnTo>
                          <a:pt x="62" y="135"/>
                        </a:lnTo>
                        <a:lnTo>
                          <a:pt x="52" y="135"/>
                        </a:lnTo>
                        <a:lnTo>
                          <a:pt x="57" y="140"/>
                        </a:lnTo>
                        <a:lnTo>
                          <a:pt x="62" y="140"/>
                        </a:lnTo>
                        <a:lnTo>
                          <a:pt x="57" y="150"/>
                        </a:lnTo>
                        <a:lnTo>
                          <a:pt x="57" y="156"/>
                        </a:lnTo>
                        <a:lnTo>
                          <a:pt x="62" y="166"/>
                        </a:lnTo>
                        <a:lnTo>
                          <a:pt x="67" y="182"/>
                        </a:lnTo>
                        <a:lnTo>
                          <a:pt x="57" y="202"/>
                        </a:lnTo>
                        <a:lnTo>
                          <a:pt x="52" y="223"/>
                        </a:lnTo>
                        <a:lnTo>
                          <a:pt x="52" y="228"/>
                        </a:lnTo>
                        <a:lnTo>
                          <a:pt x="62" y="249"/>
                        </a:lnTo>
                        <a:lnTo>
                          <a:pt x="67" y="264"/>
                        </a:lnTo>
                        <a:lnTo>
                          <a:pt x="77" y="290"/>
                        </a:lnTo>
                        <a:lnTo>
                          <a:pt x="77" y="295"/>
                        </a:lnTo>
                        <a:lnTo>
                          <a:pt x="72" y="306"/>
                        </a:lnTo>
                        <a:lnTo>
                          <a:pt x="57" y="321"/>
                        </a:lnTo>
                        <a:lnTo>
                          <a:pt x="46" y="316"/>
                        </a:lnTo>
                        <a:lnTo>
                          <a:pt x="46" y="337"/>
                        </a:lnTo>
                        <a:lnTo>
                          <a:pt x="41" y="358"/>
                        </a:lnTo>
                        <a:lnTo>
                          <a:pt x="21" y="383"/>
                        </a:lnTo>
                        <a:lnTo>
                          <a:pt x="15" y="394"/>
                        </a:lnTo>
                        <a:lnTo>
                          <a:pt x="21" y="430"/>
                        </a:lnTo>
                        <a:lnTo>
                          <a:pt x="21" y="451"/>
                        </a:lnTo>
                        <a:lnTo>
                          <a:pt x="15" y="456"/>
                        </a:lnTo>
                        <a:lnTo>
                          <a:pt x="10" y="461"/>
                        </a:lnTo>
                        <a:lnTo>
                          <a:pt x="0" y="466"/>
                        </a:lnTo>
                        <a:lnTo>
                          <a:pt x="5" y="471"/>
                        </a:lnTo>
                        <a:lnTo>
                          <a:pt x="290" y="663"/>
                        </a:lnTo>
                        <a:lnTo>
                          <a:pt x="461" y="679"/>
                        </a:lnTo>
                        <a:lnTo>
                          <a:pt x="518" y="68"/>
                        </a:lnTo>
                        <a:lnTo>
                          <a:pt x="129" y="0"/>
                        </a:lnTo>
                        <a:close/>
                      </a:path>
                    </a:pathLst>
                  </a:custGeom>
                  <a:solidFill>
                    <a:srgbClr val="00f008"/>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246" name=""/>
                  <p:cNvSpPr/>
                  <p:nvPr/>
                </p:nvSpPr>
                <p:spPr>
                  <a:xfrm>
                    <a:off x="2259000" y="4052880"/>
                    <a:ext cx="822240" cy="1077840"/>
                  </a:xfrm>
                  <a:custGeom>
                    <a:avLst/>
                    <a:gdLst/>
                    <a:ahLst/>
                    <a:rect l="l" t="t" r="r" b="b"/>
                    <a:pathLst>
                      <a:path w="518" h="679">
                        <a:moveTo>
                          <a:pt x="129" y="0"/>
                        </a:moveTo>
                        <a:lnTo>
                          <a:pt x="114" y="104"/>
                        </a:lnTo>
                        <a:lnTo>
                          <a:pt x="103" y="109"/>
                        </a:lnTo>
                        <a:lnTo>
                          <a:pt x="93" y="99"/>
                        </a:lnTo>
                        <a:lnTo>
                          <a:pt x="83" y="94"/>
                        </a:lnTo>
                        <a:lnTo>
                          <a:pt x="62" y="94"/>
                        </a:lnTo>
                        <a:lnTo>
                          <a:pt x="57" y="104"/>
                        </a:lnTo>
                        <a:lnTo>
                          <a:pt x="57" y="114"/>
                        </a:lnTo>
                        <a:lnTo>
                          <a:pt x="62" y="125"/>
                        </a:lnTo>
                        <a:lnTo>
                          <a:pt x="62" y="135"/>
                        </a:lnTo>
                        <a:lnTo>
                          <a:pt x="52" y="135"/>
                        </a:lnTo>
                        <a:lnTo>
                          <a:pt x="57" y="140"/>
                        </a:lnTo>
                        <a:lnTo>
                          <a:pt x="62" y="140"/>
                        </a:lnTo>
                        <a:lnTo>
                          <a:pt x="57" y="150"/>
                        </a:lnTo>
                        <a:lnTo>
                          <a:pt x="57" y="156"/>
                        </a:lnTo>
                        <a:lnTo>
                          <a:pt x="62" y="166"/>
                        </a:lnTo>
                        <a:lnTo>
                          <a:pt x="67" y="182"/>
                        </a:lnTo>
                        <a:lnTo>
                          <a:pt x="57" y="202"/>
                        </a:lnTo>
                        <a:lnTo>
                          <a:pt x="52" y="223"/>
                        </a:lnTo>
                        <a:lnTo>
                          <a:pt x="52" y="228"/>
                        </a:lnTo>
                        <a:lnTo>
                          <a:pt x="62" y="249"/>
                        </a:lnTo>
                        <a:lnTo>
                          <a:pt x="67" y="264"/>
                        </a:lnTo>
                        <a:lnTo>
                          <a:pt x="77" y="290"/>
                        </a:lnTo>
                        <a:lnTo>
                          <a:pt x="77" y="295"/>
                        </a:lnTo>
                        <a:lnTo>
                          <a:pt x="72" y="306"/>
                        </a:lnTo>
                        <a:lnTo>
                          <a:pt x="57" y="321"/>
                        </a:lnTo>
                        <a:lnTo>
                          <a:pt x="46" y="316"/>
                        </a:lnTo>
                        <a:lnTo>
                          <a:pt x="46" y="337"/>
                        </a:lnTo>
                        <a:lnTo>
                          <a:pt x="41" y="358"/>
                        </a:lnTo>
                        <a:lnTo>
                          <a:pt x="21" y="383"/>
                        </a:lnTo>
                        <a:lnTo>
                          <a:pt x="15" y="394"/>
                        </a:lnTo>
                        <a:lnTo>
                          <a:pt x="21" y="430"/>
                        </a:lnTo>
                        <a:lnTo>
                          <a:pt x="21" y="451"/>
                        </a:lnTo>
                        <a:lnTo>
                          <a:pt x="15" y="456"/>
                        </a:lnTo>
                        <a:lnTo>
                          <a:pt x="10" y="461"/>
                        </a:lnTo>
                        <a:lnTo>
                          <a:pt x="0" y="466"/>
                        </a:lnTo>
                        <a:lnTo>
                          <a:pt x="5" y="471"/>
                        </a:lnTo>
                        <a:lnTo>
                          <a:pt x="290" y="663"/>
                        </a:lnTo>
                        <a:lnTo>
                          <a:pt x="461" y="679"/>
                        </a:lnTo>
                        <a:lnTo>
                          <a:pt x="518" y="68"/>
                        </a:lnTo>
                        <a:lnTo>
                          <a:pt x="129" y="0"/>
                        </a:lnTo>
                      </a:path>
                    </a:pathLst>
                  </a:custGeom>
                  <a:noFill/>
                  <a:ln cap="rnd" w="7920">
                    <a:solidFill>
                      <a:srgbClr val="b2b2b2"/>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grpSp>
            <p:grpSp>
              <p:nvGrpSpPr>
                <p:cNvPr id="247" name=""/>
                <p:cNvGrpSpPr/>
                <p:nvPr/>
              </p:nvGrpSpPr>
              <p:grpSpPr>
                <a:xfrm>
                  <a:off x="4568760" y="2089080"/>
                  <a:ext cx="812880" cy="1052640"/>
                  <a:chOff x="4568760" y="2089080"/>
                  <a:chExt cx="812880" cy="1052640"/>
                </a:xfrm>
              </p:grpSpPr>
              <p:sp>
                <p:nvSpPr>
                  <p:cNvPr id="248" name=""/>
                  <p:cNvSpPr/>
                  <p:nvPr/>
                </p:nvSpPr>
                <p:spPr>
                  <a:xfrm>
                    <a:off x="4568760" y="2089080"/>
                    <a:ext cx="812880" cy="1052640"/>
                  </a:xfrm>
                  <a:custGeom>
                    <a:avLst/>
                    <a:gdLst/>
                    <a:ahLst/>
                    <a:rect l="l" t="t" r="r" b="b"/>
                    <a:pathLst>
                      <a:path w="512" h="663">
                        <a:moveTo>
                          <a:pt x="5" y="41"/>
                        </a:moveTo>
                        <a:lnTo>
                          <a:pt x="134" y="36"/>
                        </a:lnTo>
                        <a:lnTo>
                          <a:pt x="139" y="0"/>
                        </a:lnTo>
                        <a:lnTo>
                          <a:pt x="165" y="0"/>
                        </a:lnTo>
                        <a:lnTo>
                          <a:pt x="165" y="46"/>
                        </a:lnTo>
                        <a:lnTo>
                          <a:pt x="176" y="62"/>
                        </a:lnTo>
                        <a:lnTo>
                          <a:pt x="181" y="78"/>
                        </a:lnTo>
                        <a:lnTo>
                          <a:pt x="202" y="88"/>
                        </a:lnTo>
                        <a:lnTo>
                          <a:pt x="217" y="88"/>
                        </a:lnTo>
                        <a:lnTo>
                          <a:pt x="238" y="109"/>
                        </a:lnTo>
                        <a:lnTo>
                          <a:pt x="248" y="103"/>
                        </a:lnTo>
                        <a:lnTo>
                          <a:pt x="259" y="83"/>
                        </a:lnTo>
                        <a:lnTo>
                          <a:pt x="310" y="88"/>
                        </a:lnTo>
                        <a:lnTo>
                          <a:pt x="315" y="114"/>
                        </a:lnTo>
                        <a:lnTo>
                          <a:pt x="326" y="114"/>
                        </a:lnTo>
                        <a:lnTo>
                          <a:pt x="336" y="109"/>
                        </a:lnTo>
                        <a:lnTo>
                          <a:pt x="347" y="109"/>
                        </a:lnTo>
                        <a:lnTo>
                          <a:pt x="372" y="140"/>
                        </a:lnTo>
                        <a:lnTo>
                          <a:pt x="424" y="135"/>
                        </a:lnTo>
                        <a:lnTo>
                          <a:pt x="424" y="119"/>
                        </a:lnTo>
                        <a:lnTo>
                          <a:pt x="440" y="109"/>
                        </a:lnTo>
                        <a:lnTo>
                          <a:pt x="450" y="129"/>
                        </a:lnTo>
                        <a:lnTo>
                          <a:pt x="486" y="124"/>
                        </a:lnTo>
                        <a:lnTo>
                          <a:pt x="512" y="140"/>
                        </a:lnTo>
                        <a:lnTo>
                          <a:pt x="471" y="171"/>
                        </a:lnTo>
                        <a:lnTo>
                          <a:pt x="419" y="212"/>
                        </a:lnTo>
                        <a:lnTo>
                          <a:pt x="378" y="269"/>
                        </a:lnTo>
                        <a:lnTo>
                          <a:pt x="367" y="295"/>
                        </a:lnTo>
                        <a:lnTo>
                          <a:pt x="347" y="311"/>
                        </a:lnTo>
                        <a:lnTo>
                          <a:pt x="341" y="331"/>
                        </a:lnTo>
                        <a:lnTo>
                          <a:pt x="347" y="357"/>
                        </a:lnTo>
                        <a:lnTo>
                          <a:pt x="331" y="378"/>
                        </a:lnTo>
                        <a:lnTo>
                          <a:pt x="315" y="404"/>
                        </a:lnTo>
                        <a:lnTo>
                          <a:pt x="315" y="419"/>
                        </a:lnTo>
                        <a:lnTo>
                          <a:pt x="321" y="424"/>
                        </a:lnTo>
                        <a:lnTo>
                          <a:pt x="315" y="507"/>
                        </a:lnTo>
                        <a:lnTo>
                          <a:pt x="383" y="549"/>
                        </a:lnTo>
                        <a:lnTo>
                          <a:pt x="398" y="564"/>
                        </a:lnTo>
                        <a:lnTo>
                          <a:pt x="398" y="580"/>
                        </a:lnTo>
                        <a:lnTo>
                          <a:pt x="429" y="585"/>
                        </a:lnTo>
                        <a:lnTo>
                          <a:pt x="440" y="632"/>
                        </a:lnTo>
                        <a:lnTo>
                          <a:pt x="450" y="642"/>
                        </a:lnTo>
                        <a:lnTo>
                          <a:pt x="445" y="652"/>
                        </a:lnTo>
                        <a:lnTo>
                          <a:pt x="295" y="652"/>
                        </a:lnTo>
                        <a:lnTo>
                          <a:pt x="145" y="657"/>
                        </a:lnTo>
                        <a:lnTo>
                          <a:pt x="57" y="663"/>
                        </a:lnTo>
                        <a:lnTo>
                          <a:pt x="57" y="642"/>
                        </a:lnTo>
                        <a:lnTo>
                          <a:pt x="57" y="466"/>
                        </a:lnTo>
                        <a:lnTo>
                          <a:pt x="31" y="435"/>
                        </a:lnTo>
                        <a:lnTo>
                          <a:pt x="36" y="414"/>
                        </a:lnTo>
                        <a:lnTo>
                          <a:pt x="51" y="393"/>
                        </a:lnTo>
                        <a:lnTo>
                          <a:pt x="51" y="342"/>
                        </a:lnTo>
                        <a:lnTo>
                          <a:pt x="26" y="316"/>
                        </a:lnTo>
                        <a:lnTo>
                          <a:pt x="31" y="311"/>
                        </a:lnTo>
                        <a:lnTo>
                          <a:pt x="36" y="300"/>
                        </a:lnTo>
                        <a:lnTo>
                          <a:pt x="26" y="290"/>
                        </a:lnTo>
                        <a:lnTo>
                          <a:pt x="31" y="279"/>
                        </a:lnTo>
                        <a:lnTo>
                          <a:pt x="31" y="264"/>
                        </a:lnTo>
                        <a:lnTo>
                          <a:pt x="20" y="248"/>
                        </a:lnTo>
                        <a:lnTo>
                          <a:pt x="31" y="233"/>
                        </a:lnTo>
                        <a:lnTo>
                          <a:pt x="36" y="223"/>
                        </a:lnTo>
                        <a:lnTo>
                          <a:pt x="26" y="197"/>
                        </a:lnTo>
                        <a:lnTo>
                          <a:pt x="10" y="140"/>
                        </a:lnTo>
                        <a:lnTo>
                          <a:pt x="15" y="114"/>
                        </a:lnTo>
                        <a:lnTo>
                          <a:pt x="0" y="93"/>
                        </a:lnTo>
                        <a:lnTo>
                          <a:pt x="15" y="78"/>
                        </a:lnTo>
                        <a:lnTo>
                          <a:pt x="5" y="62"/>
                        </a:lnTo>
                        <a:lnTo>
                          <a:pt x="5" y="41"/>
                        </a:lnTo>
                        <a:close/>
                      </a:path>
                    </a:pathLst>
                  </a:custGeom>
                  <a:solidFill>
                    <a:srgbClr val="00f008"/>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249" name=""/>
                  <p:cNvSpPr/>
                  <p:nvPr/>
                </p:nvSpPr>
                <p:spPr>
                  <a:xfrm>
                    <a:off x="4568760" y="2089080"/>
                    <a:ext cx="812880" cy="1052640"/>
                  </a:xfrm>
                  <a:custGeom>
                    <a:avLst/>
                    <a:gdLst/>
                    <a:ahLst/>
                    <a:rect l="l" t="t" r="r" b="b"/>
                    <a:pathLst>
                      <a:path w="512" h="663">
                        <a:moveTo>
                          <a:pt x="5" y="41"/>
                        </a:moveTo>
                        <a:lnTo>
                          <a:pt x="134" y="36"/>
                        </a:lnTo>
                        <a:lnTo>
                          <a:pt x="139" y="0"/>
                        </a:lnTo>
                        <a:lnTo>
                          <a:pt x="165" y="0"/>
                        </a:lnTo>
                        <a:lnTo>
                          <a:pt x="165" y="46"/>
                        </a:lnTo>
                        <a:lnTo>
                          <a:pt x="176" y="62"/>
                        </a:lnTo>
                        <a:lnTo>
                          <a:pt x="181" y="78"/>
                        </a:lnTo>
                        <a:lnTo>
                          <a:pt x="202" y="88"/>
                        </a:lnTo>
                        <a:lnTo>
                          <a:pt x="217" y="88"/>
                        </a:lnTo>
                        <a:lnTo>
                          <a:pt x="238" y="109"/>
                        </a:lnTo>
                        <a:lnTo>
                          <a:pt x="248" y="103"/>
                        </a:lnTo>
                        <a:lnTo>
                          <a:pt x="259" y="83"/>
                        </a:lnTo>
                        <a:lnTo>
                          <a:pt x="310" y="88"/>
                        </a:lnTo>
                        <a:lnTo>
                          <a:pt x="315" y="114"/>
                        </a:lnTo>
                        <a:lnTo>
                          <a:pt x="326" y="114"/>
                        </a:lnTo>
                        <a:lnTo>
                          <a:pt x="336" y="109"/>
                        </a:lnTo>
                        <a:lnTo>
                          <a:pt x="347" y="109"/>
                        </a:lnTo>
                        <a:lnTo>
                          <a:pt x="372" y="140"/>
                        </a:lnTo>
                        <a:lnTo>
                          <a:pt x="424" y="135"/>
                        </a:lnTo>
                        <a:lnTo>
                          <a:pt x="424" y="119"/>
                        </a:lnTo>
                        <a:lnTo>
                          <a:pt x="440" y="109"/>
                        </a:lnTo>
                        <a:lnTo>
                          <a:pt x="450" y="129"/>
                        </a:lnTo>
                        <a:lnTo>
                          <a:pt x="486" y="124"/>
                        </a:lnTo>
                        <a:lnTo>
                          <a:pt x="512" y="140"/>
                        </a:lnTo>
                        <a:lnTo>
                          <a:pt x="471" y="171"/>
                        </a:lnTo>
                        <a:lnTo>
                          <a:pt x="419" y="212"/>
                        </a:lnTo>
                        <a:lnTo>
                          <a:pt x="378" y="269"/>
                        </a:lnTo>
                        <a:lnTo>
                          <a:pt x="367" y="295"/>
                        </a:lnTo>
                        <a:lnTo>
                          <a:pt x="347" y="311"/>
                        </a:lnTo>
                        <a:lnTo>
                          <a:pt x="341" y="331"/>
                        </a:lnTo>
                        <a:lnTo>
                          <a:pt x="347" y="357"/>
                        </a:lnTo>
                        <a:lnTo>
                          <a:pt x="331" y="378"/>
                        </a:lnTo>
                        <a:lnTo>
                          <a:pt x="315" y="404"/>
                        </a:lnTo>
                        <a:lnTo>
                          <a:pt x="315" y="419"/>
                        </a:lnTo>
                        <a:lnTo>
                          <a:pt x="321" y="424"/>
                        </a:lnTo>
                        <a:lnTo>
                          <a:pt x="315" y="507"/>
                        </a:lnTo>
                        <a:lnTo>
                          <a:pt x="383" y="549"/>
                        </a:lnTo>
                        <a:lnTo>
                          <a:pt x="398" y="564"/>
                        </a:lnTo>
                        <a:lnTo>
                          <a:pt x="398" y="580"/>
                        </a:lnTo>
                        <a:lnTo>
                          <a:pt x="429" y="585"/>
                        </a:lnTo>
                        <a:lnTo>
                          <a:pt x="440" y="632"/>
                        </a:lnTo>
                        <a:lnTo>
                          <a:pt x="450" y="642"/>
                        </a:lnTo>
                        <a:lnTo>
                          <a:pt x="445" y="652"/>
                        </a:lnTo>
                        <a:lnTo>
                          <a:pt x="295" y="652"/>
                        </a:lnTo>
                        <a:lnTo>
                          <a:pt x="145" y="657"/>
                        </a:lnTo>
                        <a:lnTo>
                          <a:pt x="57" y="663"/>
                        </a:lnTo>
                        <a:lnTo>
                          <a:pt x="57" y="642"/>
                        </a:lnTo>
                        <a:lnTo>
                          <a:pt x="57" y="466"/>
                        </a:lnTo>
                        <a:lnTo>
                          <a:pt x="31" y="435"/>
                        </a:lnTo>
                        <a:lnTo>
                          <a:pt x="36" y="414"/>
                        </a:lnTo>
                        <a:lnTo>
                          <a:pt x="51" y="393"/>
                        </a:lnTo>
                        <a:lnTo>
                          <a:pt x="51" y="342"/>
                        </a:lnTo>
                        <a:lnTo>
                          <a:pt x="26" y="316"/>
                        </a:lnTo>
                        <a:lnTo>
                          <a:pt x="31" y="311"/>
                        </a:lnTo>
                        <a:lnTo>
                          <a:pt x="36" y="300"/>
                        </a:lnTo>
                        <a:lnTo>
                          <a:pt x="26" y="290"/>
                        </a:lnTo>
                        <a:lnTo>
                          <a:pt x="31" y="279"/>
                        </a:lnTo>
                        <a:lnTo>
                          <a:pt x="31" y="264"/>
                        </a:lnTo>
                        <a:lnTo>
                          <a:pt x="20" y="248"/>
                        </a:lnTo>
                        <a:lnTo>
                          <a:pt x="31" y="233"/>
                        </a:lnTo>
                        <a:lnTo>
                          <a:pt x="36" y="223"/>
                        </a:lnTo>
                        <a:lnTo>
                          <a:pt x="26" y="197"/>
                        </a:lnTo>
                        <a:lnTo>
                          <a:pt x="10" y="140"/>
                        </a:lnTo>
                        <a:lnTo>
                          <a:pt x="15" y="114"/>
                        </a:lnTo>
                        <a:lnTo>
                          <a:pt x="0" y="93"/>
                        </a:lnTo>
                        <a:lnTo>
                          <a:pt x="15" y="78"/>
                        </a:lnTo>
                        <a:lnTo>
                          <a:pt x="5" y="62"/>
                        </a:lnTo>
                        <a:lnTo>
                          <a:pt x="5" y="41"/>
                        </a:lnTo>
                      </a:path>
                    </a:pathLst>
                  </a:custGeom>
                  <a:noFill/>
                  <a:ln cap="rnd" w="7920">
                    <a:solidFill>
                      <a:srgbClr val="b2b2b2"/>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grpSp>
            <p:grpSp>
              <p:nvGrpSpPr>
                <p:cNvPr id="250" name=""/>
                <p:cNvGrpSpPr/>
                <p:nvPr/>
              </p:nvGrpSpPr>
              <p:grpSpPr>
                <a:xfrm>
                  <a:off x="5398920" y="4572000"/>
                  <a:ext cx="451080" cy="870120"/>
                  <a:chOff x="5398920" y="4572000"/>
                  <a:chExt cx="451080" cy="870120"/>
                </a:xfrm>
              </p:grpSpPr>
              <p:sp>
                <p:nvSpPr>
                  <p:cNvPr id="251" name=""/>
                  <p:cNvSpPr/>
                  <p:nvPr/>
                </p:nvSpPr>
                <p:spPr>
                  <a:xfrm>
                    <a:off x="5398920" y="4572000"/>
                    <a:ext cx="451080" cy="870120"/>
                  </a:xfrm>
                  <a:custGeom>
                    <a:avLst/>
                    <a:gdLst/>
                    <a:ahLst/>
                    <a:rect l="l" t="t" r="r" b="b"/>
                    <a:pathLst>
                      <a:path w="284" h="548">
                        <a:moveTo>
                          <a:pt x="98" y="10"/>
                        </a:moveTo>
                        <a:lnTo>
                          <a:pt x="93" y="20"/>
                        </a:lnTo>
                        <a:lnTo>
                          <a:pt x="88" y="15"/>
                        </a:lnTo>
                        <a:lnTo>
                          <a:pt x="62" y="41"/>
                        </a:lnTo>
                        <a:lnTo>
                          <a:pt x="62" y="82"/>
                        </a:lnTo>
                        <a:lnTo>
                          <a:pt x="51" y="77"/>
                        </a:lnTo>
                        <a:lnTo>
                          <a:pt x="36" y="98"/>
                        </a:lnTo>
                        <a:lnTo>
                          <a:pt x="25" y="103"/>
                        </a:lnTo>
                        <a:lnTo>
                          <a:pt x="25" y="119"/>
                        </a:lnTo>
                        <a:lnTo>
                          <a:pt x="31" y="134"/>
                        </a:lnTo>
                        <a:lnTo>
                          <a:pt x="36" y="155"/>
                        </a:lnTo>
                        <a:lnTo>
                          <a:pt x="20" y="165"/>
                        </a:lnTo>
                        <a:lnTo>
                          <a:pt x="31" y="201"/>
                        </a:lnTo>
                        <a:lnTo>
                          <a:pt x="25" y="212"/>
                        </a:lnTo>
                        <a:lnTo>
                          <a:pt x="25" y="238"/>
                        </a:lnTo>
                        <a:lnTo>
                          <a:pt x="41" y="253"/>
                        </a:lnTo>
                        <a:lnTo>
                          <a:pt x="41" y="269"/>
                        </a:lnTo>
                        <a:lnTo>
                          <a:pt x="36" y="279"/>
                        </a:lnTo>
                        <a:lnTo>
                          <a:pt x="41" y="289"/>
                        </a:lnTo>
                        <a:lnTo>
                          <a:pt x="51" y="321"/>
                        </a:lnTo>
                        <a:lnTo>
                          <a:pt x="41" y="331"/>
                        </a:lnTo>
                        <a:lnTo>
                          <a:pt x="36" y="367"/>
                        </a:lnTo>
                        <a:lnTo>
                          <a:pt x="15" y="383"/>
                        </a:lnTo>
                        <a:lnTo>
                          <a:pt x="15" y="409"/>
                        </a:lnTo>
                        <a:lnTo>
                          <a:pt x="0" y="445"/>
                        </a:lnTo>
                        <a:lnTo>
                          <a:pt x="20" y="471"/>
                        </a:lnTo>
                        <a:lnTo>
                          <a:pt x="72" y="466"/>
                        </a:lnTo>
                        <a:lnTo>
                          <a:pt x="139" y="460"/>
                        </a:lnTo>
                        <a:lnTo>
                          <a:pt x="165" y="460"/>
                        </a:lnTo>
                        <a:lnTo>
                          <a:pt x="160" y="486"/>
                        </a:lnTo>
                        <a:lnTo>
                          <a:pt x="196" y="548"/>
                        </a:lnTo>
                        <a:lnTo>
                          <a:pt x="233" y="522"/>
                        </a:lnTo>
                        <a:lnTo>
                          <a:pt x="284" y="522"/>
                        </a:lnTo>
                        <a:lnTo>
                          <a:pt x="269" y="331"/>
                        </a:lnTo>
                        <a:lnTo>
                          <a:pt x="258" y="0"/>
                        </a:lnTo>
                        <a:lnTo>
                          <a:pt x="98" y="10"/>
                        </a:lnTo>
                        <a:close/>
                      </a:path>
                    </a:pathLst>
                  </a:custGeom>
                  <a:solidFill>
                    <a:srgbClr val="00f008"/>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252" name=""/>
                  <p:cNvSpPr/>
                  <p:nvPr/>
                </p:nvSpPr>
                <p:spPr>
                  <a:xfrm>
                    <a:off x="5398920" y="4572000"/>
                    <a:ext cx="451080" cy="870120"/>
                  </a:xfrm>
                  <a:custGeom>
                    <a:avLst/>
                    <a:gdLst/>
                    <a:ahLst/>
                    <a:rect l="l" t="t" r="r" b="b"/>
                    <a:pathLst>
                      <a:path w="284" h="548">
                        <a:moveTo>
                          <a:pt x="98" y="10"/>
                        </a:moveTo>
                        <a:lnTo>
                          <a:pt x="93" y="20"/>
                        </a:lnTo>
                        <a:lnTo>
                          <a:pt x="88" y="15"/>
                        </a:lnTo>
                        <a:lnTo>
                          <a:pt x="62" y="41"/>
                        </a:lnTo>
                        <a:lnTo>
                          <a:pt x="62" y="82"/>
                        </a:lnTo>
                        <a:lnTo>
                          <a:pt x="51" y="77"/>
                        </a:lnTo>
                        <a:lnTo>
                          <a:pt x="36" y="98"/>
                        </a:lnTo>
                        <a:lnTo>
                          <a:pt x="25" y="103"/>
                        </a:lnTo>
                        <a:lnTo>
                          <a:pt x="25" y="119"/>
                        </a:lnTo>
                        <a:lnTo>
                          <a:pt x="31" y="134"/>
                        </a:lnTo>
                        <a:lnTo>
                          <a:pt x="36" y="155"/>
                        </a:lnTo>
                        <a:lnTo>
                          <a:pt x="20" y="165"/>
                        </a:lnTo>
                        <a:lnTo>
                          <a:pt x="31" y="201"/>
                        </a:lnTo>
                        <a:lnTo>
                          <a:pt x="25" y="212"/>
                        </a:lnTo>
                        <a:lnTo>
                          <a:pt x="25" y="238"/>
                        </a:lnTo>
                        <a:lnTo>
                          <a:pt x="41" y="253"/>
                        </a:lnTo>
                        <a:lnTo>
                          <a:pt x="41" y="269"/>
                        </a:lnTo>
                        <a:lnTo>
                          <a:pt x="36" y="279"/>
                        </a:lnTo>
                        <a:lnTo>
                          <a:pt x="41" y="289"/>
                        </a:lnTo>
                        <a:lnTo>
                          <a:pt x="51" y="321"/>
                        </a:lnTo>
                        <a:lnTo>
                          <a:pt x="41" y="331"/>
                        </a:lnTo>
                        <a:lnTo>
                          <a:pt x="36" y="367"/>
                        </a:lnTo>
                        <a:lnTo>
                          <a:pt x="15" y="383"/>
                        </a:lnTo>
                        <a:lnTo>
                          <a:pt x="15" y="409"/>
                        </a:lnTo>
                        <a:lnTo>
                          <a:pt x="0" y="445"/>
                        </a:lnTo>
                        <a:lnTo>
                          <a:pt x="20" y="471"/>
                        </a:lnTo>
                        <a:lnTo>
                          <a:pt x="72" y="466"/>
                        </a:lnTo>
                        <a:lnTo>
                          <a:pt x="139" y="460"/>
                        </a:lnTo>
                        <a:lnTo>
                          <a:pt x="165" y="460"/>
                        </a:lnTo>
                        <a:lnTo>
                          <a:pt x="160" y="486"/>
                        </a:lnTo>
                        <a:lnTo>
                          <a:pt x="196" y="548"/>
                        </a:lnTo>
                        <a:lnTo>
                          <a:pt x="233" y="522"/>
                        </a:lnTo>
                        <a:lnTo>
                          <a:pt x="284" y="522"/>
                        </a:lnTo>
                        <a:lnTo>
                          <a:pt x="269" y="331"/>
                        </a:lnTo>
                        <a:lnTo>
                          <a:pt x="258" y="0"/>
                        </a:lnTo>
                        <a:lnTo>
                          <a:pt x="98" y="10"/>
                        </a:lnTo>
                      </a:path>
                    </a:pathLst>
                  </a:custGeom>
                  <a:noFill/>
                  <a:ln cap="rnd" w="7920">
                    <a:solidFill>
                      <a:srgbClr val="b2b2b2"/>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grpSp>
            <p:grpSp>
              <p:nvGrpSpPr>
                <p:cNvPr id="253" name=""/>
                <p:cNvGrpSpPr/>
                <p:nvPr/>
              </p:nvGrpSpPr>
              <p:grpSpPr>
                <a:xfrm>
                  <a:off x="4995720" y="4957920"/>
                  <a:ext cx="846360" cy="722160"/>
                  <a:chOff x="4995720" y="4957920"/>
                  <a:chExt cx="846360" cy="722160"/>
                </a:xfrm>
              </p:grpSpPr>
              <p:sp>
                <p:nvSpPr>
                  <p:cNvPr id="254" name=""/>
                  <p:cNvSpPr/>
                  <p:nvPr/>
                </p:nvSpPr>
                <p:spPr>
                  <a:xfrm>
                    <a:off x="4995720" y="4957920"/>
                    <a:ext cx="846360" cy="722160"/>
                  </a:xfrm>
                  <a:custGeom>
                    <a:avLst/>
                    <a:gdLst/>
                    <a:ahLst/>
                    <a:rect l="l" t="t" r="r" b="b"/>
                    <a:pathLst>
                      <a:path w="533" h="455">
                        <a:moveTo>
                          <a:pt x="0" y="10"/>
                        </a:moveTo>
                        <a:lnTo>
                          <a:pt x="103" y="5"/>
                        </a:lnTo>
                        <a:lnTo>
                          <a:pt x="269" y="0"/>
                        </a:lnTo>
                        <a:lnTo>
                          <a:pt x="290" y="10"/>
                        </a:lnTo>
                        <a:lnTo>
                          <a:pt x="295" y="26"/>
                        </a:lnTo>
                        <a:lnTo>
                          <a:pt x="285" y="36"/>
                        </a:lnTo>
                        <a:lnTo>
                          <a:pt x="300" y="57"/>
                        </a:lnTo>
                        <a:lnTo>
                          <a:pt x="305" y="78"/>
                        </a:lnTo>
                        <a:lnTo>
                          <a:pt x="295" y="93"/>
                        </a:lnTo>
                        <a:lnTo>
                          <a:pt x="290" y="109"/>
                        </a:lnTo>
                        <a:lnTo>
                          <a:pt x="285" y="124"/>
                        </a:lnTo>
                        <a:lnTo>
                          <a:pt x="269" y="140"/>
                        </a:lnTo>
                        <a:lnTo>
                          <a:pt x="264" y="171"/>
                        </a:lnTo>
                        <a:lnTo>
                          <a:pt x="243" y="202"/>
                        </a:lnTo>
                        <a:lnTo>
                          <a:pt x="269" y="233"/>
                        </a:lnTo>
                        <a:lnTo>
                          <a:pt x="430" y="223"/>
                        </a:lnTo>
                        <a:lnTo>
                          <a:pt x="424" y="248"/>
                        </a:lnTo>
                        <a:lnTo>
                          <a:pt x="461" y="316"/>
                        </a:lnTo>
                        <a:lnTo>
                          <a:pt x="471" y="311"/>
                        </a:lnTo>
                        <a:lnTo>
                          <a:pt x="492" y="336"/>
                        </a:lnTo>
                        <a:lnTo>
                          <a:pt x="466" y="362"/>
                        </a:lnTo>
                        <a:lnTo>
                          <a:pt x="481" y="383"/>
                        </a:lnTo>
                        <a:lnTo>
                          <a:pt x="507" y="383"/>
                        </a:lnTo>
                        <a:lnTo>
                          <a:pt x="512" y="409"/>
                        </a:lnTo>
                        <a:lnTo>
                          <a:pt x="533" y="424"/>
                        </a:lnTo>
                        <a:lnTo>
                          <a:pt x="523" y="435"/>
                        </a:lnTo>
                        <a:lnTo>
                          <a:pt x="492" y="455"/>
                        </a:lnTo>
                        <a:lnTo>
                          <a:pt x="466" y="424"/>
                        </a:lnTo>
                        <a:lnTo>
                          <a:pt x="450" y="414"/>
                        </a:lnTo>
                        <a:lnTo>
                          <a:pt x="419" y="445"/>
                        </a:lnTo>
                        <a:lnTo>
                          <a:pt x="383" y="424"/>
                        </a:lnTo>
                        <a:lnTo>
                          <a:pt x="367" y="430"/>
                        </a:lnTo>
                        <a:lnTo>
                          <a:pt x="362" y="450"/>
                        </a:lnTo>
                        <a:lnTo>
                          <a:pt x="316" y="435"/>
                        </a:lnTo>
                        <a:lnTo>
                          <a:pt x="243" y="404"/>
                        </a:lnTo>
                        <a:lnTo>
                          <a:pt x="222" y="399"/>
                        </a:lnTo>
                        <a:lnTo>
                          <a:pt x="207" y="409"/>
                        </a:lnTo>
                        <a:lnTo>
                          <a:pt x="176" y="399"/>
                        </a:lnTo>
                        <a:lnTo>
                          <a:pt x="150" y="388"/>
                        </a:lnTo>
                        <a:lnTo>
                          <a:pt x="124" y="388"/>
                        </a:lnTo>
                        <a:lnTo>
                          <a:pt x="88" y="373"/>
                        </a:lnTo>
                        <a:lnTo>
                          <a:pt x="72" y="383"/>
                        </a:lnTo>
                        <a:lnTo>
                          <a:pt x="31" y="383"/>
                        </a:lnTo>
                        <a:lnTo>
                          <a:pt x="46" y="357"/>
                        </a:lnTo>
                        <a:lnTo>
                          <a:pt x="46" y="342"/>
                        </a:lnTo>
                        <a:lnTo>
                          <a:pt x="46" y="321"/>
                        </a:lnTo>
                        <a:lnTo>
                          <a:pt x="52" y="305"/>
                        </a:lnTo>
                        <a:lnTo>
                          <a:pt x="52" y="279"/>
                        </a:lnTo>
                        <a:lnTo>
                          <a:pt x="57" y="259"/>
                        </a:lnTo>
                        <a:lnTo>
                          <a:pt x="62" y="217"/>
                        </a:lnTo>
                        <a:lnTo>
                          <a:pt x="52" y="202"/>
                        </a:lnTo>
                        <a:lnTo>
                          <a:pt x="41" y="181"/>
                        </a:lnTo>
                        <a:lnTo>
                          <a:pt x="36" y="166"/>
                        </a:lnTo>
                        <a:lnTo>
                          <a:pt x="31" y="145"/>
                        </a:lnTo>
                        <a:lnTo>
                          <a:pt x="26" y="140"/>
                        </a:lnTo>
                        <a:lnTo>
                          <a:pt x="5" y="124"/>
                        </a:lnTo>
                        <a:lnTo>
                          <a:pt x="0" y="10"/>
                        </a:lnTo>
                        <a:close/>
                      </a:path>
                    </a:pathLst>
                  </a:custGeom>
                  <a:solidFill>
                    <a:srgbClr val="00f008"/>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255" name=""/>
                  <p:cNvSpPr/>
                  <p:nvPr/>
                </p:nvSpPr>
                <p:spPr>
                  <a:xfrm>
                    <a:off x="4995720" y="4957920"/>
                    <a:ext cx="846360" cy="722160"/>
                  </a:xfrm>
                  <a:custGeom>
                    <a:avLst/>
                    <a:gdLst/>
                    <a:ahLst/>
                    <a:rect l="l" t="t" r="r" b="b"/>
                    <a:pathLst>
                      <a:path w="533" h="455">
                        <a:moveTo>
                          <a:pt x="0" y="10"/>
                        </a:moveTo>
                        <a:lnTo>
                          <a:pt x="103" y="5"/>
                        </a:lnTo>
                        <a:lnTo>
                          <a:pt x="269" y="0"/>
                        </a:lnTo>
                        <a:lnTo>
                          <a:pt x="290" y="10"/>
                        </a:lnTo>
                        <a:lnTo>
                          <a:pt x="295" y="26"/>
                        </a:lnTo>
                        <a:lnTo>
                          <a:pt x="285" y="36"/>
                        </a:lnTo>
                        <a:lnTo>
                          <a:pt x="300" y="57"/>
                        </a:lnTo>
                        <a:lnTo>
                          <a:pt x="305" y="78"/>
                        </a:lnTo>
                        <a:lnTo>
                          <a:pt x="295" y="93"/>
                        </a:lnTo>
                        <a:lnTo>
                          <a:pt x="290" y="109"/>
                        </a:lnTo>
                        <a:lnTo>
                          <a:pt x="285" y="124"/>
                        </a:lnTo>
                        <a:lnTo>
                          <a:pt x="269" y="140"/>
                        </a:lnTo>
                        <a:lnTo>
                          <a:pt x="264" y="171"/>
                        </a:lnTo>
                        <a:lnTo>
                          <a:pt x="243" y="202"/>
                        </a:lnTo>
                        <a:lnTo>
                          <a:pt x="269" y="233"/>
                        </a:lnTo>
                        <a:lnTo>
                          <a:pt x="430" y="223"/>
                        </a:lnTo>
                        <a:lnTo>
                          <a:pt x="424" y="248"/>
                        </a:lnTo>
                        <a:lnTo>
                          <a:pt x="461" y="316"/>
                        </a:lnTo>
                        <a:lnTo>
                          <a:pt x="471" y="311"/>
                        </a:lnTo>
                        <a:lnTo>
                          <a:pt x="492" y="336"/>
                        </a:lnTo>
                        <a:lnTo>
                          <a:pt x="466" y="362"/>
                        </a:lnTo>
                        <a:lnTo>
                          <a:pt x="481" y="383"/>
                        </a:lnTo>
                        <a:lnTo>
                          <a:pt x="507" y="383"/>
                        </a:lnTo>
                        <a:lnTo>
                          <a:pt x="512" y="409"/>
                        </a:lnTo>
                        <a:lnTo>
                          <a:pt x="533" y="424"/>
                        </a:lnTo>
                        <a:lnTo>
                          <a:pt x="523" y="435"/>
                        </a:lnTo>
                        <a:lnTo>
                          <a:pt x="492" y="455"/>
                        </a:lnTo>
                        <a:lnTo>
                          <a:pt x="466" y="424"/>
                        </a:lnTo>
                        <a:lnTo>
                          <a:pt x="450" y="414"/>
                        </a:lnTo>
                        <a:lnTo>
                          <a:pt x="419" y="445"/>
                        </a:lnTo>
                        <a:lnTo>
                          <a:pt x="383" y="424"/>
                        </a:lnTo>
                        <a:lnTo>
                          <a:pt x="367" y="430"/>
                        </a:lnTo>
                        <a:lnTo>
                          <a:pt x="362" y="450"/>
                        </a:lnTo>
                        <a:lnTo>
                          <a:pt x="316" y="435"/>
                        </a:lnTo>
                        <a:lnTo>
                          <a:pt x="243" y="404"/>
                        </a:lnTo>
                        <a:lnTo>
                          <a:pt x="222" y="399"/>
                        </a:lnTo>
                        <a:lnTo>
                          <a:pt x="207" y="409"/>
                        </a:lnTo>
                        <a:lnTo>
                          <a:pt x="176" y="399"/>
                        </a:lnTo>
                        <a:lnTo>
                          <a:pt x="150" y="388"/>
                        </a:lnTo>
                        <a:lnTo>
                          <a:pt x="124" y="388"/>
                        </a:lnTo>
                        <a:lnTo>
                          <a:pt x="88" y="373"/>
                        </a:lnTo>
                        <a:lnTo>
                          <a:pt x="72" y="383"/>
                        </a:lnTo>
                        <a:lnTo>
                          <a:pt x="31" y="383"/>
                        </a:lnTo>
                        <a:lnTo>
                          <a:pt x="46" y="357"/>
                        </a:lnTo>
                        <a:lnTo>
                          <a:pt x="46" y="342"/>
                        </a:lnTo>
                        <a:lnTo>
                          <a:pt x="46" y="321"/>
                        </a:lnTo>
                        <a:lnTo>
                          <a:pt x="52" y="305"/>
                        </a:lnTo>
                        <a:lnTo>
                          <a:pt x="52" y="279"/>
                        </a:lnTo>
                        <a:lnTo>
                          <a:pt x="57" y="259"/>
                        </a:lnTo>
                        <a:lnTo>
                          <a:pt x="62" y="217"/>
                        </a:lnTo>
                        <a:lnTo>
                          <a:pt x="52" y="202"/>
                        </a:lnTo>
                        <a:lnTo>
                          <a:pt x="41" y="181"/>
                        </a:lnTo>
                        <a:lnTo>
                          <a:pt x="36" y="166"/>
                        </a:lnTo>
                        <a:lnTo>
                          <a:pt x="31" y="145"/>
                        </a:lnTo>
                        <a:lnTo>
                          <a:pt x="26" y="140"/>
                        </a:lnTo>
                        <a:lnTo>
                          <a:pt x="5" y="124"/>
                        </a:lnTo>
                        <a:lnTo>
                          <a:pt x="0" y="10"/>
                        </a:lnTo>
                      </a:path>
                    </a:pathLst>
                  </a:custGeom>
                  <a:noFill/>
                  <a:ln cap="rnd" w="7920">
                    <a:solidFill>
                      <a:srgbClr val="b2b2b2"/>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grpSp>
            <p:grpSp>
              <p:nvGrpSpPr>
                <p:cNvPr id="256" name=""/>
                <p:cNvGrpSpPr/>
                <p:nvPr/>
              </p:nvGrpSpPr>
              <p:grpSpPr>
                <a:xfrm>
                  <a:off x="1724040" y="1349280"/>
                  <a:ext cx="1127160" cy="649440"/>
                  <a:chOff x="1724040" y="1349280"/>
                  <a:chExt cx="1127160" cy="649440"/>
                </a:xfrm>
              </p:grpSpPr>
              <p:sp>
                <p:nvSpPr>
                  <p:cNvPr id="257" name=""/>
                  <p:cNvSpPr/>
                  <p:nvPr/>
                </p:nvSpPr>
                <p:spPr>
                  <a:xfrm>
                    <a:off x="1724040" y="1349280"/>
                    <a:ext cx="1127160" cy="649440"/>
                  </a:xfrm>
                  <a:custGeom>
                    <a:avLst/>
                    <a:gdLst/>
                    <a:ahLst/>
                    <a:rect l="l" t="t" r="r" b="b"/>
                    <a:pathLst>
                      <a:path w="710" h="409">
                        <a:moveTo>
                          <a:pt x="0" y="0"/>
                        </a:moveTo>
                        <a:lnTo>
                          <a:pt x="5" y="15"/>
                        </a:lnTo>
                        <a:lnTo>
                          <a:pt x="0" y="31"/>
                        </a:lnTo>
                        <a:lnTo>
                          <a:pt x="0" y="52"/>
                        </a:lnTo>
                        <a:lnTo>
                          <a:pt x="16" y="72"/>
                        </a:lnTo>
                        <a:lnTo>
                          <a:pt x="31" y="88"/>
                        </a:lnTo>
                        <a:lnTo>
                          <a:pt x="31" y="114"/>
                        </a:lnTo>
                        <a:lnTo>
                          <a:pt x="21" y="155"/>
                        </a:lnTo>
                        <a:lnTo>
                          <a:pt x="21" y="171"/>
                        </a:lnTo>
                        <a:lnTo>
                          <a:pt x="31" y="181"/>
                        </a:lnTo>
                        <a:lnTo>
                          <a:pt x="52" y="176"/>
                        </a:lnTo>
                        <a:lnTo>
                          <a:pt x="52" y="197"/>
                        </a:lnTo>
                        <a:lnTo>
                          <a:pt x="52" y="202"/>
                        </a:lnTo>
                        <a:lnTo>
                          <a:pt x="68" y="202"/>
                        </a:lnTo>
                        <a:lnTo>
                          <a:pt x="78" y="217"/>
                        </a:lnTo>
                        <a:lnTo>
                          <a:pt x="68" y="228"/>
                        </a:lnTo>
                        <a:lnTo>
                          <a:pt x="52" y="259"/>
                        </a:lnTo>
                        <a:lnTo>
                          <a:pt x="47" y="269"/>
                        </a:lnTo>
                        <a:lnTo>
                          <a:pt x="52" y="279"/>
                        </a:lnTo>
                        <a:lnTo>
                          <a:pt x="78" y="264"/>
                        </a:lnTo>
                        <a:lnTo>
                          <a:pt x="99" y="254"/>
                        </a:lnTo>
                        <a:lnTo>
                          <a:pt x="104" y="248"/>
                        </a:lnTo>
                        <a:lnTo>
                          <a:pt x="99" y="269"/>
                        </a:lnTo>
                        <a:lnTo>
                          <a:pt x="363" y="342"/>
                        </a:lnTo>
                        <a:lnTo>
                          <a:pt x="477" y="373"/>
                        </a:lnTo>
                        <a:lnTo>
                          <a:pt x="539" y="378"/>
                        </a:lnTo>
                        <a:lnTo>
                          <a:pt x="710" y="409"/>
                        </a:lnTo>
                        <a:lnTo>
                          <a:pt x="699" y="383"/>
                        </a:lnTo>
                        <a:lnTo>
                          <a:pt x="673" y="373"/>
                        </a:lnTo>
                        <a:lnTo>
                          <a:pt x="663" y="352"/>
                        </a:lnTo>
                        <a:lnTo>
                          <a:pt x="684" y="305"/>
                        </a:lnTo>
                        <a:lnTo>
                          <a:pt x="684" y="285"/>
                        </a:lnTo>
                        <a:lnTo>
                          <a:pt x="658" y="269"/>
                        </a:lnTo>
                        <a:lnTo>
                          <a:pt x="637" y="238"/>
                        </a:lnTo>
                        <a:lnTo>
                          <a:pt x="642" y="223"/>
                        </a:lnTo>
                        <a:lnTo>
                          <a:pt x="575" y="119"/>
                        </a:lnTo>
                        <a:lnTo>
                          <a:pt x="492" y="57"/>
                        </a:lnTo>
                        <a:lnTo>
                          <a:pt x="435" y="0"/>
                        </a:lnTo>
                        <a:lnTo>
                          <a:pt x="0" y="0"/>
                        </a:lnTo>
                        <a:close/>
                      </a:path>
                    </a:pathLst>
                  </a:custGeom>
                  <a:solidFill>
                    <a:srgbClr val="00f008"/>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258" name=""/>
                  <p:cNvSpPr/>
                  <p:nvPr/>
                </p:nvSpPr>
                <p:spPr>
                  <a:xfrm>
                    <a:off x="1724040" y="1349280"/>
                    <a:ext cx="1127160" cy="649440"/>
                  </a:xfrm>
                  <a:custGeom>
                    <a:avLst/>
                    <a:gdLst/>
                    <a:ahLst/>
                    <a:rect l="l" t="t" r="r" b="b"/>
                    <a:pathLst>
                      <a:path w="710" h="409">
                        <a:moveTo>
                          <a:pt x="0" y="0"/>
                        </a:moveTo>
                        <a:lnTo>
                          <a:pt x="5" y="15"/>
                        </a:lnTo>
                        <a:lnTo>
                          <a:pt x="0" y="31"/>
                        </a:lnTo>
                        <a:lnTo>
                          <a:pt x="0" y="52"/>
                        </a:lnTo>
                        <a:lnTo>
                          <a:pt x="16" y="72"/>
                        </a:lnTo>
                        <a:lnTo>
                          <a:pt x="31" y="88"/>
                        </a:lnTo>
                        <a:lnTo>
                          <a:pt x="31" y="114"/>
                        </a:lnTo>
                        <a:lnTo>
                          <a:pt x="21" y="155"/>
                        </a:lnTo>
                        <a:lnTo>
                          <a:pt x="21" y="171"/>
                        </a:lnTo>
                        <a:lnTo>
                          <a:pt x="31" y="181"/>
                        </a:lnTo>
                        <a:lnTo>
                          <a:pt x="52" y="176"/>
                        </a:lnTo>
                        <a:lnTo>
                          <a:pt x="52" y="197"/>
                        </a:lnTo>
                        <a:lnTo>
                          <a:pt x="52" y="202"/>
                        </a:lnTo>
                        <a:lnTo>
                          <a:pt x="68" y="202"/>
                        </a:lnTo>
                        <a:lnTo>
                          <a:pt x="78" y="217"/>
                        </a:lnTo>
                        <a:lnTo>
                          <a:pt x="68" y="228"/>
                        </a:lnTo>
                        <a:lnTo>
                          <a:pt x="52" y="259"/>
                        </a:lnTo>
                        <a:lnTo>
                          <a:pt x="47" y="269"/>
                        </a:lnTo>
                        <a:lnTo>
                          <a:pt x="52" y="279"/>
                        </a:lnTo>
                        <a:lnTo>
                          <a:pt x="78" y="264"/>
                        </a:lnTo>
                        <a:lnTo>
                          <a:pt x="99" y="254"/>
                        </a:lnTo>
                        <a:lnTo>
                          <a:pt x="104" y="248"/>
                        </a:lnTo>
                        <a:lnTo>
                          <a:pt x="99" y="269"/>
                        </a:lnTo>
                        <a:lnTo>
                          <a:pt x="363" y="342"/>
                        </a:lnTo>
                        <a:lnTo>
                          <a:pt x="477" y="373"/>
                        </a:lnTo>
                        <a:lnTo>
                          <a:pt x="539" y="378"/>
                        </a:lnTo>
                        <a:lnTo>
                          <a:pt x="710" y="409"/>
                        </a:lnTo>
                        <a:lnTo>
                          <a:pt x="699" y="383"/>
                        </a:lnTo>
                        <a:lnTo>
                          <a:pt x="673" y="373"/>
                        </a:lnTo>
                        <a:lnTo>
                          <a:pt x="663" y="352"/>
                        </a:lnTo>
                        <a:lnTo>
                          <a:pt x="684" y="305"/>
                        </a:lnTo>
                        <a:lnTo>
                          <a:pt x="684" y="285"/>
                        </a:lnTo>
                        <a:lnTo>
                          <a:pt x="658" y="269"/>
                        </a:lnTo>
                        <a:lnTo>
                          <a:pt x="637" y="238"/>
                        </a:lnTo>
                        <a:lnTo>
                          <a:pt x="642" y="223"/>
                        </a:lnTo>
                        <a:lnTo>
                          <a:pt x="575" y="119"/>
                        </a:lnTo>
                        <a:lnTo>
                          <a:pt x="492" y="57"/>
                        </a:lnTo>
                        <a:lnTo>
                          <a:pt x="435" y="0"/>
                        </a:lnTo>
                        <a:lnTo>
                          <a:pt x="0" y="0"/>
                        </a:lnTo>
                      </a:path>
                    </a:pathLst>
                  </a:custGeom>
                  <a:noFill/>
                  <a:ln cap="rnd" w="7920">
                    <a:solidFill>
                      <a:srgbClr val="b2b2b2"/>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grpSp>
          </p:grpSp>
          <p:grpSp>
            <p:nvGrpSpPr>
              <p:cNvPr id="259" name=""/>
              <p:cNvGrpSpPr/>
              <p:nvPr/>
            </p:nvGrpSpPr>
            <p:grpSpPr>
              <a:xfrm>
                <a:off x="5857920" y="2647800"/>
                <a:ext cx="501480" cy="698760"/>
                <a:chOff x="5857920" y="2647800"/>
                <a:chExt cx="501480" cy="698760"/>
              </a:xfrm>
            </p:grpSpPr>
            <p:sp>
              <p:nvSpPr>
                <p:cNvPr id="260" name=""/>
                <p:cNvSpPr/>
                <p:nvPr/>
              </p:nvSpPr>
              <p:spPr>
                <a:xfrm>
                  <a:off x="5857920" y="2647800"/>
                  <a:ext cx="501480" cy="698760"/>
                </a:xfrm>
                <a:custGeom>
                  <a:avLst/>
                  <a:gdLst/>
                  <a:ahLst/>
                  <a:rect l="l" t="t" r="r" b="b"/>
                  <a:pathLst>
                    <a:path w="316" h="440">
                      <a:moveTo>
                        <a:pt x="161" y="440"/>
                      </a:moveTo>
                      <a:lnTo>
                        <a:pt x="156" y="430"/>
                      </a:lnTo>
                      <a:lnTo>
                        <a:pt x="6" y="435"/>
                      </a:lnTo>
                      <a:lnTo>
                        <a:pt x="21" y="419"/>
                      </a:lnTo>
                      <a:lnTo>
                        <a:pt x="32" y="388"/>
                      </a:lnTo>
                      <a:lnTo>
                        <a:pt x="47" y="362"/>
                      </a:lnTo>
                      <a:lnTo>
                        <a:pt x="32" y="337"/>
                      </a:lnTo>
                      <a:lnTo>
                        <a:pt x="32" y="285"/>
                      </a:lnTo>
                      <a:lnTo>
                        <a:pt x="16" y="259"/>
                      </a:lnTo>
                      <a:lnTo>
                        <a:pt x="6" y="248"/>
                      </a:lnTo>
                      <a:lnTo>
                        <a:pt x="6" y="233"/>
                      </a:lnTo>
                      <a:lnTo>
                        <a:pt x="11" y="223"/>
                      </a:lnTo>
                      <a:lnTo>
                        <a:pt x="0" y="181"/>
                      </a:lnTo>
                      <a:lnTo>
                        <a:pt x="21" y="145"/>
                      </a:lnTo>
                      <a:lnTo>
                        <a:pt x="11" y="129"/>
                      </a:lnTo>
                      <a:lnTo>
                        <a:pt x="11" y="114"/>
                      </a:lnTo>
                      <a:lnTo>
                        <a:pt x="21" y="88"/>
                      </a:lnTo>
                      <a:lnTo>
                        <a:pt x="26" y="67"/>
                      </a:lnTo>
                      <a:lnTo>
                        <a:pt x="47" y="72"/>
                      </a:lnTo>
                      <a:lnTo>
                        <a:pt x="47" y="93"/>
                      </a:lnTo>
                      <a:lnTo>
                        <a:pt x="57" y="104"/>
                      </a:lnTo>
                      <a:lnTo>
                        <a:pt x="68" y="88"/>
                      </a:lnTo>
                      <a:lnTo>
                        <a:pt x="68" y="57"/>
                      </a:lnTo>
                      <a:lnTo>
                        <a:pt x="73" y="47"/>
                      </a:lnTo>
                      <a:lnTo>
                        <a:pt x="83" y="47"/>
                      </a:lnTo>
                      <a:lnTo>
                        <a:pt x="83" y="15"/>
                      </a:lnTo>
                      <a:lnTo>
                        <a:pt x="94" y="5"/>
                      </a:lnTo>
                      <a:lnTo>
                        <a:pt x="145" y="0"/>
                      </a:lnTo>
                      <a:lnTo>
                        <a:pt x="171" y="15"/>
                      </a:lnTo>
                      <a:lnTo>
                        <a:pt x="171" y="26"/>
                      </a:lnTo>
                      <a:lnTo>
                        <a:pt x="192" y="26"/>
                      </a:lnTo>
                      <a:lnTo>
                        <a:pt x="218" y="36"/>
                      </a:lnTo>
                      <a:lnTo>
                        <a:pt x="223" y="52"/>
                      </a:lnTo>
                      <a:lnTo>
                        <a:pt x="213" y="62"/>
                      </a:lnTo>
                      <a:lnTo>
                        <a:pt x="233" y="114"/>
                      </a:lnTo>
                      <a:lnTo>
                        <a:pt x="233" y="129"/>
                      </a:lnTo>
                      <a:lnTo>
                        <a:pt x="197" y="181"/>
                      </a:lnTo>
                      <a:lnTo>
                        <a:pt x="187" y="207"/>
                      </a:lnTo>
                      <a:lnTo>
                        <a:pt x="192" y="217"/>
                      </a:lnTo>
                      <a:lnTo>
                        <a:pt x="213" y="217"/>
                      </a:lnTo>
                      <a:lnTo>
                        <a:pt x="223" y="207"/>
                      </a:lnTo>
                      <a:lnTo>
                        <a:pt x="249" y="160"/>
                      </a:lnTo>
                      <a:lnTo>
                        <a:pt x="275" y="160"/>
                      </a:lnTo>
                      <a:lnTo>
                        <a:pt x="301" y="202"/>
                      </a:lnTo>
                      <a:lnTo>
                        <a:pt x="301" y="233"/>
                      </a:lnTo>
                      <a:lnTo>
                        <a:pt x="301" y="248"/>
                      </a:lnTo>
                      <a:lnTo>
                        <a:pt x="316" y="264"/>
                      </a:lnTo>
                      <a:lnTo>
                        <a:pt x="316" y="290"/>
                      </a:lnTo>
                      <a:lnTo>
                        <a:pt x="306" y="311"/>
                      </a:lnTo>
                      <a:lnTo>
                        <a:pt x="301" y="337"/>
                      </a:lnTo>
                      <a:lnTo>
                        <a:pt x="290" y="352"/>
                      </a:lnTo>
                      <a:lnTo>
                        <a:pt x="275" y="357"/>
                      </a:lnTo>
                      <a:lnTo>
                        <a:pt x="280" y="383"/>
                      </a:lnTo>
                      <a:lnTo>
                        <a:pt x="275" y="388"/>
                      </a:lnTo>
                      <a:lnTo>
                        <a:pt x="254" y="425"/>
                      </a:lnTo>
                      <a:lnTo>
                        <a:pt x="161" y="440"/>
                      </a:lnTo>
                      <a:close/>
                    </a:path>
                  </a:pathLst>
                </a:custGeom>
                <a:solidFill>
                  <a:srgbClr val="00f008"/>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261" name=""/>
                <p:cNvSpPr/>
                <p:nvPr/>
              </p:nvSpPr>
              <p:spPr>
                <a:xfrm>
                  <a:off x="5857920" y="2647800"/>
                  <a:ext cx="501480" cy="698760"/>
                </a:xfrm>
                <a:custGeom>
                  <a:avLst/>
                  <a:gdLst/>
                  <a:ahLst/>
                  <a:rect l="l" t="t" r="r" b="b"/>
                  <a:pathLst>
                    <a:path w="316" h="440">
                      <a:moveTo>
                        <a:pt x="161" y="440"/>
                      </a:moveTo>
                      <a:lnTo>
                        <a:pt x="156" y="430"/>
                      </a:lnTo>
                      <a:lnTo>
                        <a:pt x="6" y="435"/>
                      </a:lnTo>
                      <a:lnTo>
                        <a:pt x="21" y="419"/>
                      </a:lnTo>
                      <a:lnTo>
                        <a:pt x="32" y="388"/>
                      </a:lnTo>
                      <a:lnTo>
                        <a:pt x="47" y="362"/>
                      </a:lnTo>
                      <a:lnTo>
                        <a:pt x="32" y="337"/>
                      </a:lnTo>
                      <a:lnTo>
                        <a:pt x="32" y="285"/>
                      </a:lnTo>
                      <a:lnTo>
                        <a:pt x="16" y="259"/>
                      </a:lnTo>
                      <a:lnTo>
                        <a:pt x="6" y="248"/>
                      </a:lnTo>
                      <a:lnTo>
                        <a:pt x="6" y="233"/>
                      </a:lnTo>
                      <a:lnTo>
                        <a:pt x="11" y="223"/>
                      </a:lnTo>
                      <a:lnTo>
                        <a:pt x="0" y="181"/>
                      </a:lnTo>
                      <a:lnTo>
                        <a:pt x="21" y="145"/>
                      </a:lnTo>
                      <a:lnTo>
                        <a:pt x="11" y="129"/>
                      </a:lnTo>
                      <a:lnTo>
                        <a:pt x="11" y="114"/>
                      </a:lnTo>
                      <a:lnTo>
                        <a:pt x="21" y="88"/>
                      </a:lnTo>
                      <a:lnTo>
                        <a:pt x="26" y="67"/>
                      </a:lnTo>
                      <a:lnTo>
                        <a:pt x="47" y="72"/>
                      </a:lnTo>
                      <a:lnTo>
                        <a:pt x="47" y="93"/>
                      </a:lnTo>
                      <a:lnTo>
                        <a:pt x="57" y="104"/>
                      </a:lnTo>
                      <a:lnTo>
                        <a:pt x="68" y="88"/>
                      </a:lnTo>
                      <a:lnTo>
                        <a:pt x="68" y="57"/>
                      </a:lnTo>
                      <a:lnTo>
                        <a:pt x="73" y="47"/>
                      </a:lnTo>
                      <a:lnTo>
                        <a:pt x="83" y="47"/>
                      </a:lnTo>
                      <a:lnTo>
                        <a:pt x="83" y="15"/>
                      </a:lnTo>
                      <a:lnTo>
                        <a:pt x="94" y="5"/>
                      </a:lnTo>
                      <a:lnTo>
                        <a:pt x="145" y="0"/>
                      </a:lnTo>
                      <a:lnTo>
                        <a:pt x="171" y="15"/>
                      </a:lnTo>
                      <a:lnTo>
                        <a:pt x="171" y="26"/>
                      </a:lnTo>
                      <a:lnTo>
                        <a:pt x="192" y="26"/>
                      </a:lnTo>
                      <a:lnTo>
                        <a:pt x="218" y="36"/>
                      </a:lnTo>
                      <a:lnTo>
                        <a:pt x="223" y="52"/>
                      </a:lnTo>
                      <a:lnTo>
                        <a:pt x="213" y="62"/>
                      </a:lnTo>
                      <a:lnTo>
                        <a:pt x="233" y="114"/>
                      </a:lnTo>
                      <a:lnTo>
                        <a:pt x="233" y="129"/>
                      </a:lnTo>
                      <a:lnTo>
                        <a:pt x="197" y="181"/>
                      </a:lnTo>
                      <a:lnTo>
                        <a:pt x="187" y="207"/>
                      </a:lnTo>
                      <a:lnTo>
                        <a:pt x="192" y="217"/>
                      </a:lnTo>
                      <a:lnTo>
                        <a:pt x="213" y="217"/>
                      </a:lnTo>
                      <a:lnTo>
                        <a:pt x="223" y="207"/>
                      </a:lnTo>
                      <a:lnTo>
                        <a:pt x="249" y="160"/>
                      </a:lnTo>
                      <a:lnTo>
                        <a:pt x="275" y="160"/>
                      </a:lnTo>
                      <a:lnTo>
                        <a:pt x="301" y="202"/>
                      </a:lnTo>
                      <a:lnTo>
                        <a:pt x="301" y="233"/>
                      </a:lnTo>
                      <a:lnTo>
                        <a:pt x="301" y="248"/>
                      </a:lnTo>
                      <a:lnTo>
                        <a:pt x="316" y="264"/>
                      </a:lnTo>
                      <a:lnTo>
                        <a:pt x="316" y="290"/>
                      </a:lnTo>
                      <a:lnTo>
                        <a:pt x="306" y="311"/>
                      </a:lnTo>
                      <a:lnTo>
                        <a:pt x="301" y="337"/>
                      </a:lnTo>
                      <a:lnTo>
                        <a:pt x="290" y="352"/>
                      </a:lnTo>
                      <a:lnTo>
                        <a:pt x="275" y="357"/>
                      </a:lnTo>
                      <a:lnTo>
                        <a:pt x="280" y="383"/>
                      </a:lnTo>
                      <a:lnTo>
                        <a:pt x="275" y="388"/>
                      </a:lnTo>
                      <a:lnTo>
                        <a:pt x="254" y="425"/>
                      </a:lnTo>
                      <a:lnTo>
                        <a:pt x="161" y="440"/>
                      </a:lnTo>
                    </a:path>
                  </a:pathLst>
                </a:custGeom>
                <a:noFill/>
                <a:ln cap="rnd" w="7920">
                  <a:solidFill>
                    <a:srgbClr val="b2b2b2"/>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grpSp>
          <p:grpSp>
            <p:nvGrpSpPr>
              <p:cNvPr id="262" name=""/>
              <p:cNvGrpSpPr/>
              <p:nvPr/>
            </p:nvGrpSpPr>
            <p:grpSpPr>
              <a:xfrm>
                <a:off x="6392880" y="1357200"/>
                <a:ext cx="1774800" cy="1158840"/>
                <a:chOff x="6392880" y="1357200"/>
                <a:chExt cx="1774800" cy="1158840"/>
              </a:xfrm>
            </p:grpSpPr>
            <p:sp>
              <p:nvSpPr>
                <p:cNvPr id="263" name=""/>
                <p:cNvSpPr/>
                <p:nvPr/>
              </p:nvSpPr>
              <p:spPr>
                <a:xfrm>
                  <a:off x="6392880" y="1357200"/>
                  <a:ext cx="1774800" cy="1158840"/>
                </a:xfrm>
                <a:custGeom>
                  <a:avLst/>
                  <a:gdLst/>
                  <a:ahLst/>
                  <a:rect l="l" t="t" r="r" b="b"/>
                  <a:pathLst>
                    <a:path w="1118" h="730">
                      <a:moveTo>
                        <a:pt x="5" y="145"/>
                      </a:moveTo>
                      <a:lnTo>
                        <a:pt x="5" y="461"/>
                      </a:lnTo>
                      <a:lnTo>
                        <a:pt x="52" y="492"/>
                      </a:lnTo>
                      <a:lnTo>
                        <a:pt x="88" y="507"/>
                      </a:lnTo>
                      <a:lnTo>
                        <a:pt x="93" y="528"/>
                      </a:lnTo>
                      <a:lnTo>
                        <a:pt x="155" y="544"/>
                      </a:lnTo>
                      <a:lnTo>
                        <a:pt x="166" y="554"/>
                      </a:lnTo>
                      <a:lnTo>
                        <a:pt x="155" y="585"/>
                      </a:lnTo>
                      <a:lnTo>
                        <a:pt x="181" y="606"/>
                      </a:lnTo>
                      <a:lnTo>
                        <a:pt x="212" y="596"/>
                      </a:lnTo>
                      <a:lnTo>
                        <a:pt x="238" y="590"/>
                      </a:lnTo>
                      <a:lnTo>
                        <a:pt x="264" y="606"/>
                      </a:lnTo>
                      <a:lnTo>
                        <a:pt x="285" y="606"/>
                      </a:lnTo>
                      <a:lnTo>
                        <a:pt x="290" y="642"/>
                      </a:lnTo>
                      <a:lnTo>
                        <a:pt x="300" y="642"/>
                      </a:lnTo>
                      <a:lnTo>
                        <a:pt x="326" y="637"/>
                      </a:lnTo>
                      <a:lnTo>
                        <a:pt x="337" y="652"/>
                      </a:lnTo>
                      <a:lnTo>
                        <a:pt x="337" y="678"/>
                      </a:lnTo>
                      <a:lnTo>
                        <a:pt x="373" y="689"/>
                      </a:lnTo>
                      <a:lnTo>
                        <a:pt x="393" y="678"/>
                      </a:lnTo>
                      <a:lnTo>
                        <a:pt x="404" y="673"/>
                      </a:lnTo>
                      <a:lnTo>
                        <a:pt x="419" y="678"/>
                      </a:lnTo>
                      <a:lnTo>
                        <a:pt x="419" y="704"/>
                      </a:lnTo>
                      <a:lnTo>
                        <a:pt x="435" y="720"/>
                      </a:lnTo>
                      <a:lnTo>
                        <a:pt x="497" y="725"/>
                      </a:lnTo>
                      <a:lnTo>
                        <a:pt x="518" y="725"/>
                      </a:lnTo>
                      <a:lnTo>
                        <a:pt x="538" y="730"/>
                      </a:lnTo>
                      <a:lnTo>
                        <a:pt x="554" y="720"/>
                      </a:lnTo>
                      <a:lnTo>
                        <a:pt x="616" y="704"/>
                      </a:lnTo>
                      <a:lnTo>
                        <a:pt x="668" y="684"/>
                      </a:lnTo>
                      <a:lnTo>
                        <a:pt x="668" y="663"/>
                      </a:lnTo>
                      <a:lnTo>
                        <a:pt x="673" y="652"/>
                      </a:lnTo>
                      <a:lnTo>
                        <a:pt x="689" y="647"/>
                      </a:lnTo>
                      <a:lnTo>
                        <a:pt x="709" y="652"/>
                      </a:lnTo>
                      <a:lnTo>
                        <a:pt x="730" y="606"/>
                      </a:lnTo>
                      <a:lnTo>
                        <a:pt x="725" y="570"/>
                      </a:lnTo>
                      <a:lnTo>
                        <a:pt x="735" y="544"/>
                      </a:lnTo>
                      <a:lnTo>
                        <a:pt x="725" y="476"/>
                      </a:lnTo>
                      <a:lnTo>
                        <a:pt x="751" y="394"/>
                      </a:lnTo>
                      <a:lnTo>
                        <a:pt x="756" y="388"/>
                      </a:lnTo>
                      <a:lnTo>
                        <a:pt x="756" y="378"/>
                      </a:lnTo>
                      <a:lnTo>
                        <a:pt x="771" y="373"/>
                      </a:lnTo>
                      <a:lnTo>
                        <a:pt x="787" y="394"/>
                      </a:lnTo>
                      <a:lnTo>
                        <a:pt x="808" y="388"/>
                      </a:lnTo>
                      <a:lnTo>
                        <a:pt x="828" y="383"/>
                      </a:lnTo>
                      <a:lnTo>
                        <a:pt x="828" y="363"/>
                      </a:lnTo>
                      <a:lnTo>
                        <a:pt x="839" y="363"/>
                      </a:lnTo>
                      <a:lnTo>
                        <a:pt x="839" y="388"/>
                      </a:lnTo>
                      <a:lnTo>
                        <a:pt x="885" y="409"/>
                      </a:lnTo>
                      <a:lnTo>
                        <a:pt x="901" y="513"/>
                      </a:lnTo>
                      <a:lnTo>
                        <a:pt x="927" y="502"/>
                      </a:lnTo>
                      <a:lnTo>
                        <a:pt x="937" y="497"/>
                      </a:lnTo>
                      <a:lnTo>
                        <a:pt x="937" y="482"/>
                      </a:lnTo>
                      <a:lnTo>
                        <a:pt x="922" y="476"/>
                      </a:lnTo>
                      <a:lnTo>
                        <a:pt x="922" y="466"/>
                      </a:lnTo>
                      <a:lnTo>
                        <a:pt x="937" y="461"/>
                      </a:lnTo>
                      <a:lnTo>
                        <a:pt x="947" y="466"/>
                      </a:lnTo>
                      <a:lnTo>
                        <a:pt x="958" y="451"/>
                      </a:lnTo>
                      <a:lnTo>
                        <a:pt x="953" y="430"/>
                      </a:lnTo>
                      <a:lnTo>
                        <a:pt x="942" y="419"/>
                      </a:lnTo>
                      <a:lnTo>
                        <a:pt x="942" y="404"/>
                      </a:lnTo>
                      <a:lnTo>
                        <a:pt x="953" y="394"/>
                      </a:lnTo>
                      <a:lnTo>
                        <a:pt x="968" y="394"/>
                      </a:lnTo>
                      <a:lnTo>
                        <a:pt x="989" y="425"/>
                      </a:lnTo>
                      <a:lnTo>
                        <a:pt x="999" y="419"/>
                      </a:lnTo>
                      <a:lnTo>
                        <a:pt x="1025" y="388"/>
                      </a:lnTo>
                      <a:lnTo>
                        <a:pt x="1025" y="373"/>
                      </a:lnTo>
                      <a:lnTo>
                        <a:pt x="1072" y="306"/>
                      </a:lnTo>
                      <a:lnTo>
                        <a:pt x="1072" y="285"/>
                      </a:lnTo>
                      <a:lnTo>
                        <a:pt x="1067" y="269"/>
                      </a:lnTo>
                      <a:lnTo>
                        <a:pt x="1077" y="269"/>
                      </a:lnTo>
                      <a:lnTo>
                        <a:pt x="1087" y="280"/>
                      </a:lnTo>
                      <a:lnTo>
                        <a:pt x="1118" y="269"/>
                      </a:lnTo>
                      <a:lnTo>
                        <a:pt x="1118" y="0"/>
                      </a:lnTo>
                      <a:lnTo>
                        <a:pt x="0" y="5"/>
                      </a:lnTo>
                      <a:lnTo>
                        <a:pt x="5" y="145"/>
                      </a:lnTo>
                      <a:close/>
                    </a:path>
                  </a:pathLst>
                </a:custGeom>
                <a:solidFill>
                  <a:srgbClr val="00f008"/>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264" name=""/>
                <p:cNvSpPr/>
                <p:nvPr/>
              </p:nvSpPr>
              <p:spPr>
                <a:xfrm>
                  <a:off x="6392880" y="1357200"/>
                  <a:ext cx="1774800" cy="1158840"/>
                </a:xfrm>
                <a:custGeom>
                  <a:avLst/>
                  <a:gdLst/>
                  <a:ahLst/>
                  <a:rect l="l" t="t" r="r" b="b"/>
                  <a:pathLst>
                    <a:path w="1118" h="730">
                      <a:moveTo>
                        <a:pt x="5" y="145"/>
                      </a:moveTo>
                      <a:lnTo>
                        <a:pt x="5" y="461"/>
                      </a:lnTo>
                      <a:lnTo>
                        <a:pt x="52" y="492"/>
                      </a:lnTo>
                      <a:lnTo>
                        <a:pt x="88" y="507"/>
                      </a:lnTo>
                      <a:lnTo>
                        <a:pt x="93" y="528"/>
                      </a:lnTo>
                      <a:lnTo>
                        <a:pt x="155" y="544"/>
                      </a:lnTo>
                      <a:lnTo>
                        <a:pt x="166" y="554"/>
                      </a:lnTo>
                      <a:lnTo>
                        <a:pt x="155" y="585"/>
                      </a:lnTo>
                      <a:lnTo>
                        <a:pt x="181" y="606"/>
                      </a:lnTo>
                      <a:lnTo>
                        <a:pt x="212" y="596"/>
                      </a:lnTo>
                      <a:lnTo>
                        <a:pt x="238" y="590"/>
                      </a:lnTo>
                      <a:lnTo>
                        <a:pt x="264" y="606"/>
                      </a:lnTo>
                      <a:lnTo>
                        <a:pt x="285" y="606"/>
                      </a:lnTo>
                      <a:lnTo>
                        <a:pt x="290" y="642"/>
                      </a:lnTo>
                      <a:lnTo>
                        <a:pt x="300" y="642"/>
                      </a:lnTo>
                      <a:lnTo>
                        <a:pt x="326" y="637"/>
                      </a:lnTo>
                      <a:lnTo>
                        <a:pt x="337" y="652"/>
                      </a:lnTo>
                      <a:lnTo>
                        <a:pt x="337" y="678"/>
                      </a:lnTo>
                      <a:lnTo>
                        <a:pt x="373" y="689"/>
                      </a:lnTo>
                      <a:lnTo>
                        <a:pt x="393" y="678"/>
                      </a:lnTo>
                      <a:lnTo>
                        <a:pt x="404" y="673"/>
                      </a:lnTo>
                      <a:lnTo>
                        <a:pt x="419" y="678"/>
                      </a:lnTo>
                      <a:lnTo>
                        <a:pt x="419" y="704"/>
                      </a:lnTo>
                      <a:lnTo>
                        <a:pt x="435" y="720"/>
                      </a:lnTo>
                      <a:lnTo>
                        <a:pt x="497" y="725"/>
                      </a:lnTo>
                      <a:lnTo>
                        <a:pt x="518" y="725"/>
                      </a:lnTo>
                      <a:lnTo>
                        <a:pt x="538" y="730"/>
                      </a:lnTo>
                      <a:lnTo>
                        <a:pt x="554" y="720"/>
                      </a:lnTo>
                      <a:lnTo>
                        <a:pt x="616" y="704"/>
                      </a:lnTo>
                      <a:lnTo>
                        <a:pt x="668" y="684"/>
                      </a:lnTo>
                      <a:lnTo>
                        <a:pt x="668" y="663"/>
                      </a:lnTo>
                      <a:lnTo>
                        <a:pt x="673" y="652"/>
                      </a:lnTo>
                      <a:lnTo>
                        <a:pt x="689" y="647"/>
                      </a:lnTo>
                      <a:lnTo>
                        <a:pt x="709" y="652"/>
                      </a:lnTo>
                      <a:lnTo>
                        <a:pt x="730" y="606"/>
                      </a:lnTo>
                      <a:lnTo>
                        <a:pt x="725" y="570"/>
                      </a:lnTo>
                      <a:lnTo>
                        <a:pt x="735" y="544"/>
                      </a:lnTo>
                      <a:lnTo>
                        <a:pt x="725" y="476"/>
                      </a:lnTo>
                      <a:lnTo>
                        <a:pt x="751" y="394"/>
                      </a:lnTo>
                      <a:lnTo>
                        <a:pt x="756" y="388"/>
                      </a:lnTo>
                      <a:lnTo>
                        <a:pt x="756" y="378"/>
                      </a:lnTo>
                      <a:lnTo>
                        <a:pt x="771" y="373"/>
                      </a:lnTo>
                      <a:lnTo>
                        <a:pt x="787" y="394"/>
                      </a:lnTo>
                      <a:lnTo>
                        <a:pt x="808" y="388"/>
                      </a:lnTo>
                      <a:lnTo>
                        <a:pt x="828" y="383"/>
                      </a:lnTo>
                      <a:lnTo>
                        <a:pt x="828" y="363"/>
                      </a:lnTo>
                      <a:lnTo>
                        <a:pt x="839" y="363"/>
                      </a:lnTo>
                      <a:lnTo>
                        <a:pt x="839" y="388"/>
                      </a:lnTo>
                      <a:lnTo>
                        <a:pt x="885" y="409"/>
                      </a:lnTo>
                      <a:lnTo>
                        <a:pt x="901" y="513"/>
                      </a:lnTo>
                      <a:lnTo>
                        <a:pt x="927" y="502"/>
                      </a:lnTo>
                      <a:lnTo>
                        <a:pt x="937" y="497"/>
                      </a:lnTo>
                      <a:lnTo>
                        <a:pt x="937" y="482"/>
                      </a:lnTo>
                      <a:lnTo>
                        <a:pt x="922" y="476"/>
                      </a:lnTo>
                      <a:lnTo>
                        <a:pt x="922" y="466"/>
                      </a:lnTo>
                      <a:lnTo>
                        <a:pt x="937" y="461"/>
                      </a:lnTo>
                      <a:lnTo>
                        <a:pt x="947" y="466"/>
                      </a:lnTo>
                      <a:lnTo>
                        <a:pt x="958" y="451"/>
                      </a:lnTo>
                      <a:lnTo>
                        <a:pt x="953" y="430"/>
                      </a:lnTo>
                      <a:lnTo>
                        <a:pt x="942" y="419"/>
                      </a:lnTo>
                      <a:lnTo>
                        <a:pt x="942" y="404"/>
                      </a:lnTo>
                      <a:lnTo>
                        <a:pt x="953" y="394"/>
                      </a:lnTo>
                      <a:lnTo>
                        <a:pt x="968" y="394"/>
                      </a:lnTo>
                      <a:lnTo>
                        <a:pt x="989" y="425"/>
                      </a:lnTo>
                      <a:lnTo>
                        <a:pt x="999" y="419"/>
                      </a:lnTo>
                      <a:lnTo>
                        <a:pt x="1025" y="388"/>
                      </a:lnTo>
                      <a:lnTo>
                        <a:pt x="1025" y="373"/>
                      </a:lnTo>
                      <a:lnTo>
                        <a:pt x="1072" y="306"/>
                      </a:lnTo>
                      <a:lnTo>
                        <a:pt x="1072" y="285"/>
                      </a:lnTo>
                      <a:lnTo>
                        <a:pt x="1067" y="269"/>
                      </a:lnTo>
                      <a:lnTo>
                        <a:pt x="1077" y="269"/>
                      </a:lnTo>
                      <a:lnTo>
                        <a:pt x="1087" y="280"/>
                      </a:lnTo>
                      <a:lnTo>
                        <a:pt x="1118" y="269"/>
                      </a:lnTo>
                      <a:lnTo>
                        <a:pt x="1118" y="0"/>
                      </a:lnTo>
                      <a:lnTo>
                        <a:pt x="0" y="5"/>
                      </a:lnTo>
                      <a:lnTo>
                        <a:pt x="5" y="145"/>
                      </a:lnTo>
                    </a:path>
                  </a:pathLst>
                </a:custGeom>
                <a:noFill/>
                <a:ln cap="rnd" w="7920">
                  <a:solidFill>
                    <a:srgbClr val="b2b2b2"/>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grpSp>
          <p:grpSp>
            <p:nvGrpSpPr>
              <p:cNvPr id="265" name=""/>
              <p:cNvGrpSpPr/>
              <p:nvPr/>
            </p:nvGrpSpPr>
            <p:grpSpPr>
              <a:xfrm>
                <a:off x="4691160" y="3124080"/>
                <a:ext cx="716040" cy="534960"/>
                <a:chOff x="4691160" y="3124080"/>
                <a:chExt cx="716040" cy="534960"/>
              </a:xfrm>
            </p:grpSpPr>
            <p:sp>
              <p:nvSpPr>
                <p:cNvPr id="266" name=""/>
                <p:cNvSpPr/>
                <p:nvPr/>
              </p:nvSpPr>
              <p:spPr>
                <a:xfrm>
                  <a:off x="4691160" y="3124080"/>
                  <a:ext cx="716040" cy="534960"/>
                </a:xfrm>
                <a:custGeom>
                  <a:avLst/>
                  <a:gdLst/>
                  <a:ahLst/>
                  <a:rect l="l" t="t" r="r" b="b"/>
                  <a:pathLst>
                    <a:path w="451" h="337">
                      <a:moveTo>
                        <a:pt x="5" y="11"/>
                      </a:moveTo>
                      <a:lnTo>
                        <a:pt x="207" y="0"/>
                      </a:lnTo>
                      <a:lnTo>
                        <a:pt x="378" y="0"/>
                      </a:lnTo>
                      <a:lnTo>
                        <a:pt x="373" y="11"/>
                      </a:lnTo>
                      <a:lnTo>
                        <a:pt x="368" y="47"/>
                      </a:lnTo>
                      <a:lnTo>
                        <a:pt x="383" y="68"/>
                      </a:lnTo>
                      <a:lnTo>
                        <a:pt x="389" y="83"/>
                      </a:lnTo>
                      <a:lnTo>
                        <a:pt x="420" y="83"/>
                      </a:lnTo>
                      <a:lnTo>
                        <a:pt x="420" y="114"/>
                      </a:lnTo>
                      <a:lnTo>
                        <a:pt x="430" y="114"/>
                      </a:lnTo>
                      <a:lnTo>
                        <a:pt x="430" y="125"/>
                      </a:lnTo>
                      <a:lnTo>
                        <a:pt x="440" y="140"/>
                      </a:lnTo>
                      <a:lnTo>
                        <a:pt x="451" y="145"/>
                      </a:lnTo>
                      <a:lnTo>
                        <a:pt x="451" y="171"/>
                      </a:lnTo>
                      <a:lnTo>
                        <a:pt x="446" y="197"/>
                      </a:lnTo>
                      <a:lnTo>
                        <a:pt x="409" y="218"/>
                      </a:lnTo>
                      <a:lnTo>
                        <a:pt x="389" y="233"/>
                      </a:lnTo>
                      <a:lnTo>
                        <a:pt x="394" y="259"/>
                      </a:lnTo>
                      <a:lnTo>
                        <a:pt x="399" y="269"/>
                      </a:lnTo>
                      <a:lnTo>
                        <a:pt x="399" y="285"/>
                      </a:lnTo>
                      <a:lnTo>
                        <a:pt x="378" y="311"/>
                      </a:lnTo>
                      <a:lnTo>
                        <a:pt x="373" y="332"/>
                      </a:lnTo>
                      <a:lnTo>
                        <a:pt x="368" y="337"/>
                      </a:lnTo>
                      <a:lnTo>
                        <a:pt x="358" y="311"/>
                      </a:lnTo>
                      <a:lnTo>
                        <a:pt x="68" y="321"/>
                      </a:lnTo>
                      <a:lnTo>
                        <a:pt x="62" y="290"/>
                      </a:lnTo>
                      <a:lnTo>
                        <a:pt x="57" y="285"/>
                      </a:lnTo>
                      <a:lnTo>
                        <a:pt x="52" y="233"/>
                      </a:lnTo>
                      <a:lnTo>
                        <a:pt x="52" y="228"/>
                      </a:lnTo>
                      <a:lnTo>
                        <a:pt x="47" y="192"/>
                      </a:lnTo>
                      <a:lnTo>
                        <a:pt x="37" y="192"/>
                      </a:lnTo>
                      <a:lnTo>
                        <a:pt x="37" y="161"/>
                      </a:lnTo>
                      <a:lnTo>
                        <a:pt x="21" y="145"/>
                      </a:lnTo>
                      <a:lnTo>
                        <a:pt x="16" y="109"/>
                      </a:lnTo>
                      <a:lnTo>
                        <a:pt x="5" y="104"/>
                      </a:lnTo>
                      <a:lnTo>
                        <a:pt x="0" y="83"/>
                      </a:lnTo>
                      <a:lnTo>
                        <a:pt x="5" y="68"/>
                      </a:lnTo>
                      <a:lnTo>
                        <a:pt x="5" y="11"/>
                      </a:lnTo>
                      <a:close/>
                    </a:path>
                  </a:pathLst>
                </a:custGeom>
                <a:solidFill>
                  <a:srgbClr val="00f008"/>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267" name=""/>
                <p:cNvSpPr/>
                <p:nvPr/>
              </p:nvSpPr>
              <p:spPr>
                <a:xfrm>
                  <a:off x="4691160" y="3124080"/>
                  <a:ext cx="716040" cy="534960"/>
                </a:xfrm>
                <a:custGeom>
                  <a:avLst/>
                  <a:gdLst/>
                  <a:ahLst/>
                  <a:rect l="l" t="t" r="r" b="b"/>
                  <a:pathLst>
                    <a:path w="451" h="337">
                      <a:moveTo>
                        <a:pt x="5" y="11"/>
                      </a:moveTo>
                      <a:lnTo>
                        <a:pt x="207" y="0"/>
                      </a:lnTo>
                      <a:lnTo>
                        <a:pt x="378" y="0"/>
                      </a:lnTo>
                      <a:lnTo>
                        <a:pt x="373" y="11"/>
                      </a:lnTo>
                      <a:lnTo>
                        <a:pt x="368" y="47"/>
                      </a:lnTo>
                      <a:lnTo>
                        <a:pt x="383" y="68"/>
                      </a:lnTo>
                      <a:lnTo>
                        <a:pt x="389" y="83"/>
                      </a:lnTo>
                      <a:lnTo>
                        <a:pt x="420" y="83"/>
                      </a:lnTo>
                      <a:lnTo>
                        <a:pt x="420" y="114"/>
                      </a:lnTo>
                      <a:lnTo>
                        <a:pt x="430" y="114"/>
                      </a:lnTo>
                      <a:lnTo>
                        <a:pt x="430" y="125"/>
                      </a:lnTo>
                      <a:lnTo>
                        <a:pt x="440" y="140"/>
                      </a:lnTo>
                      <a:lnTo>
                        <a:pt x="451" y="145"/>
                      </a:lnTo>
                      <a:lnTo>
                        <a:pt x="451" y="171"/>
                      </a:lnTo>
                      <a:lnTo>
                        <a:pt x="446" y="197"/>
                      </a:lnTo>
                      <a:lnTo>
                        <a:pt x="409" y="218"/>
                      </a:lnTo>
                      <a:lnTo>
                        <a:pt x="389" y="233"/>
                      </a:lnTo>
                      <a:lnTo>
                        <a:pt x="394" y="259"/>
                      </a:lnTo>
                      <a:lnTo>
                        <a:pt x="399" y="269"/>
                      </a:lnTo>
                      <a:lnTo>
                        <a:pt x="399" y="285"/>
                      </a:lnTo>
                      <a:lnTo>
                        <a:pt x="378" y="311"/>
                      </a:lnTo>
                      <a:lnTo>
                        <a:pt x="373" y="332"/>
                      </a:lnTo>
                      <a:lnTo>
                        <a:pt x="368" y="337"/>
                      </a:lnTo>
                      <a:lnTo>
                        <a:pt x="358" y="311"/>
                      </a:lnTo>
                      <a:lnTo>
                        <a:pt x="68" y="321"/>
                      </a:lnTo>
                      <a:lnTo>
                        <a:pt x="62" y="290"/>
                      </a:lnTo>
                      <a:lnTo>
                        <a:pt x="57" y="285"/>
                      </a:lnTo>
                      <a:lnTo>
                        <a:pt x="52" y="233"/>
                      </a:lnTo>
                      <a:lnTo>
                        <a:pt x="52" y="228"/>
                      </a:lnTo>
                      <a:lnTo>
                        <a:pt x="47" y="192"/>
                      </a:lnTo>
                      <a:lnTo>
                        <a:pt x="37" y="192"/>
                      </a:lnTo>
                      <a:lnTo>
                        <a:pt x="37" y="161"/>
                      </a:lnTo>
                      <a:lnTo>
                        <a:pt x="21" y="145"/>
                      </a:lnTo>
                      <a:lnTo>
                        <a:pt x="16" y="109"/>
                      </a:lnTo>
                      <a:lnTo>
                        <a:pt x="5" y="104"/>
                      </a:lnTo>
                      <a:lnTo>
                        <a:pt x="0" y="83"/>
                      </a:lnTo>
                      <a:lnTo>
                        <a:pt x="5" y="68"/>
                      </a:lnTo>
                      <a:lnTo>
                        <a:pt x="5" y="11"/>
                      </a:lnTo>
                    </a:path>
                  </a:pathLst>
                </a:custGeom>
                <a:noFill/>
                <a:ln cap="rnd" w="7920">
                  <a:solidFill>
                    <a:srgbClr val="b2b2b2"/>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grpSp>
          <p:grpSp>
            <p:nvGrpSpPr>
              <p:cNvPr id="268" name=""/>
              <p:cNvGrpSpPr/>
              <p:nvPr/>
            </p:nvGrpSpPr>
            <p:grpSpPr>
              <a:xfrm>
                <a:off x="2908440" y="2746440"/>
                <a:ext cx="871560" cy="797040"/>
                <a:chOff x="2908440" y="2746440"/>
                <a:chExt cx="871560" cy="797040"/>
              </a:xfrm>
            </p:grpSpPr>
            <p:sp>
              <p:nvSpPr>
                <p:cNvPr id="269" name=""/>
                <p:cNvSpPr/>
                <p:nvPr/>
              </p:nvSpPr>
              <p:spPr>
                <a:xfrm>
                  <a:off x="2908440" y="2746440"/>
                  <a:ext cx="871560" cy="797040"/>
                </a:xfrm>
                <a:custGeom>
                  <a:avLst/>
                  <a:gdLst/>
                  <a:ahLst/>
                  <a:rect l="l" t="t" r="r" b="b"/>
                  <a:pathLst>
                    <a:path w="549" h="502">
                      <a:moveTo>
                        <a:pt x="57" y="0"/>
                      </a:moveTo>
                      <a:lnTo>
                        <a:pt x="549" y="57"/>
                      </a:lnTo>
                      <a:lnTo>
                        <a:pt x="523" y="502"/>
                      </a:lnTo>
                      <a:lnTo>
                        <a:pt x="0" y="435"/>
                      </a:lnTo>
                      <a:lnTo>
                        <a:pt x="21" y="321"/>
                      </a:lnTo>
                      <a:lnTo>
                        <a:pt x="57" y="0"/>
                      </a:lnTo>
                      <a:close/>
                    </a:path>
                  </a:pathLst>
                </a:custGeom>
                <a:solidFill>
                  <a:srgbClr val="00f008"/>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270" name=""/>
                <p:cNvSpPr/>
                <p:nvPr/>
              </p:nvSpPr>
              <p:spPr>
                <a:xfrm>
                  <a:off x="2908440" y="2746440"/>
                  <a:ext cx="871560" cy="797040"/>
                </a:xfrm>
                <a:custGeom>
                  <a:avLst/>
                  <a:gdLst/>
                  <a:ahLst/>
                  <a:rect l="l" t="t" r="r" b="b"/>
                  <a:pathLst>
                    <a:path w="549" h="502">
                      <a:moveTo>
                        <a:pt x="57" y="0"/>
                      </a:moveTo>
                      <a:lnTo>
                        <a:pt x="549" y="57"/>
                      </a:lnTo>
                      <a:lnTo>
                        <a:pt x="523" y="502"/>
                      </a:lnTo>
                      <a:lnTo>
                        <a:pt x="0" y="435"/>
                      </a:lnTo>
                      <a:lnTo>
                        <a:pt x="21" y="321"/>
                      </a:lnTo>
                      <a:lnTo>
                        <a:pt x="57" y="0"/>
                      </a:lnTo>
                    </a:path>
                  </a:pathLst>
                </a:custGeom>
                <a:noFill/>
                <a:ln cap="rnd" w="7920">
                  <a:solidFill>
                    <a:srgbClr val="b2b2b2"/>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grpSp>
          <p:grpSp>
            <p:nvGrpSpPr>
              <p:cNvPr id="271" name=""/>
              <p:cNvGrpSpPr/>
              <p:nvPr/>
            </p:nvGrpSpPr>
            <p:grpSpPr>
              <a:xfrm>
                <a:off x="2471760" y="3198960"/>
                <a:ext cx="682560" cy="961920"/>
                <a:chOff x="2471760" y="3198960"/>
                <a:chExt cx="682560" cy="961920"/>
              </a:xfrm>
            </p:grpSpPr>
            <p:sp>
              <p:nvSpPr>
                <p:cNvPr id="272" name=""/>
                <p:cNvSpPr/>
                <p:nvPr/>
              </p:nvSpPr>
              <p:spPr>
                <a:xfrm>
                  <a:off x="2471760" y="3198960"/>
                  <a:ext cx="682560" cy="961920"/>
                </a:xfrm>
                <a:custGeom>
                  <a:avLst/>
                  <a:gdLst/>
                  <a:ahLst/>
                  <a:rect l="l" t="t" r="r" b="b"/>
                  <a:pathLst>
                    <a:path w="430" h="606">
                      <a:moveTo>
                        <a:pt x="83" y="0"/>
                      </a:moveTo>
                      <a:lnTo>
                        <a:pt x="306" y="36"/>
                      </a:lnTo>
                      <a:lnTo>
                        <a:pt x="290" y="150"/>
                      </a:lnTo>
                      <a:lnTo>
                        <a:pt x="430" y="171"/>
                      </a:lnTo>
                      <a:lnTo>
                        <a:pt x="389" y="606"/>
                      </a:lnTo>
                      <a:lnTo>
                        <a:pt x="0" y="538"/>
                      </a:lnTo>
                      <a:lnTo>
                        <a:pt x="83" y="0"/>
                      </a:lnTo>
                      <a:close/>
                    </a:path>
                  </a:pathLst>
                </a:custGeom>
                <a:solidFill>
                  <a:srgbClr val="00f008"/>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273" name=""/>
                <p:cNvSpPr/>
                <p:nvPr/>
              </p:nvSpPr>
              <p:spPr>
                <a:xfrm>
                  <a:off x="2471760" y="3198960"/>
                  <a:ext cx="682560" cy="961920"/>
                </a:xfrm>
                <a:custGeom>
                  <a:avLst/>
                  <a:gdLst/>
                  <a:ahLst/>
                  <a:rect l="l" t="t" r="r" b="b"/>
                  <a:pathLst>
                    <a:path w="430" h="606">
                      <a:moveTo>
                        <a:pt x="83" y="0"/>
                      </a:moveTo>
                      <a:lnTo>
                        <a:pt x="306" y="36"/>
                      </a:lnTo>
                      <a:lnTo>
                        <a:pt x="290" y="150"/>
                      </a:lnTo>
                      <a:lnTo>
                        <a:pt x="430" y="171"/>
                      </a:lnTo>
                      <a:lnTo>
                        <a:pt x="389" y="606"/>
                      </a:lnTo>
                      <a:lnTo>
                        <a:pt x="0" y="538"/>
                      </a:lnTo>
                      <a:lnTo>
                        <a:pt x="83" y="0"/>
                      </a:lnTo>
                    </a:path>
                  </a:pathLst>
                </a:custGeom>
                <a:noFill/>
                <a:ln cap="rnd" w="7920">
                  <a:solidFill>
                    <a:srgbClr val="b2b2b2"/>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grpSp>
          <p:grpSp>
            <p:nvGrpSpPr>
              <p:cNvPr id="274" name=""/>
              <p:cNvGrpSpPr/>
              <p:nvPr/>
            </p:nvGrpSpPr>
            <p:grpSpPr>
              <a:xfrm>
                <a:off x="6072120" y="3206880"/>
                <a:ext cx="534960" cy="674640"/>
                <a:chOff x="6072120" y="3206880"/>
                <a:chExt cx="534960" cy="674640"/>
              </a:xfrm>
            </p:grpSpPr>
            <p:sp>
              <p:nvSpPr>
                <p:cNvPr id="275" name=""/>
                <p:cNvSpPr/>
                <p:nvPr/>
              </p:nvSpPr>
              <p:spPr>
                <a:xfrm>
                  <a:off x="6072120" y="3206880"/>
                  <a:ext cx="534960" cy="674640"/>
                </a:xfrm>
                <a:custGeom>
                  <a:avLst/>
                  <a:gdLst/>
                  <a:ahLst/>
                  <a:rect l="l" t="t" r="r" b="b"/>
                  <a:pathLst>
                    <a:path w="337" h="425">
                      <a:moveTo>
                        <a:pt x="0" y="88"/>
                      </a:moveTo>
                      <a:lnTo>
                        <a:pt x="93" y="73"/>
                      </a:lnTo>
                      <a:lnTo>
                        <a:pt x="140" y="73"/>
                      </a:lnTo>
                      <a:lnTo>
                        <a:pt x="150" y="78"/>
                      </a:lnTo>
                      <a:lnTo>
                        <a:pt x="207" y="73"/>
                      </a:lnTo>
                      <a:lnTo>
                        <a:pt x="207" y="67"/>
                      </a:lnTo>
                      <a:lnTo>
                        <a:pt x="228" y="67"/>
                      </a:lnTo>
                      <a:lnTo>
                        <a:pt x="238" y="57"/>
                      </a:lnTo>
                      <a:lnTo>
                        <a:pt x="243" y="31"/>
                      </a:lnTo>
                      <a:lnTo>
                        <a:pt x="269" y="16"/>
                      </a:lnTo>
                      <a:lnTo>
                        <a:pt x="306" y="0"/>
                      </a:lnTo>
                      <a:lnTo>
                        <a:pt x="331" y="145"/>
                      </a:lnTo>
                      <a:lnTo>
                        <a:pt x="326" y="161"/>
                      </a:lnTo>
                      <a:lnTo>
                        <a:pt x="337" y="171"/>
                      </a:lnTo>
                      <a:lnTo>
                        <a:pt x="326" y="186"/>
                      </a:lnTo>
                      <a:lnTo>
                        <a:pt x="321" y="202"/>
                      </a:lnTo>
                      <a:lnTo>
                        <a:pt x="326" y="264"/>
                      </a:lnTo>
                      <a:lnTo>
                        <a:pt x="316" y="274"/>
                      </a:lnTo>
                      <a:lnTo>
                        <a:pt x="306" y="274"/>
                      </a:lnTo>
                      <a:lnTo>
                        <a:pt x="300" y="306"/>
                      </a:lnTo>
                      <a:lnTo>
                        <a:pt x="274" y="300"/>
                      </a:lnTo>
                      <a:lnTo>
                        <a:pt x="254" y="311"/>
                      </a:lnTo>
                      <a:lnTo>
                        <a:pt x="269" y="321"/>
                      </a:lnTo>
                      <a:lnTo>
                        <a:pt x="264" y="342"/>
                      </a:lnTo>
                      <a:lnTo>
                        <a:pt x="274" y="357"/>
                      </a:lnTo>
                      <a:lnTo>
                        <a:pt x="274" y="368"/>
                      </a:lnTo>
                      <a:lnTo>
                        <a:pt x="249" y="347"/>
                      </a:lnTo>
                      <a:lnTo>
                        <a:pt x="228" y="362"/>
                      </a:lnTo>
                      <a:lnTo>
                        <a:pt x="238" y="399"/>
                      </a:lnTo>
                      <a:lnTo>
                        <a:pt x="228" y="404"/>
                      </a:lnTo>
                      <a:lnTo>
                        <a:pt x="223" y="425"/>
                      </a:lnTo>
                      <a:lnTo>
                        <a:pt x="207" y="425"/>
                      </a:lnTo>
                      <a:lnTo>
                        <a:pt x="207" y="404"/>
                      </a:lnTo>
                      <a:lnTo>
                        <a:pt x="197" y="404"/>
                      </a:lnTo>
                      <a:lnTo>
                        <a:pt x="192" y="388"/>
                      </a:lnTo>
                      <a:lnTo>
                        <a:pt x="181" y="378"/>
                      </a:lnTo>
                      <a:lnTo>
                        <a:pt x="171" y="373"/>
                      </a:lnTo>
                      <a:lnTo>
                        <a:pt x="161" y="388"/>
                      </a:lnTo>
                      <a:lnTo>
                        <a:pt x="150" y="404"/>
                      </a:lnTo>
                      <a:lnTo>
                        <a:pt x="124" y="409"/>
                      </a:lnTo>
                      <a:lnTo>
                        <a:pt x="98" y="399"/>
                      </a:lnTo>
                      <a:lnTo>
                        <a:pt x="62" y="388"/>
                      </a:lnTo>
                      <a:lnTo>
                        <a:pt x="62" y="368"/>
                      </a:lnTo>
                      <a:lnTo>
                        <a:pt x="52" y="362"/>
                      </a:lnTo>
                      <a:lnTo>
                        <a:pt x="31" y="362"/>
                      </a:lnTo>
                      <a:lnTo>
                        <a:pt x="0" y="88"/>
                      </a:lnTo>
                      <a:close/>
                    </a:path>
                  </a:pathLst>
                </a:custGeom>
                <a:solidFill>
                  <a:srgbClr val="00f008"/>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276" name=""/>
                <p:cNvSpPr/>
                <p:nvPr/>
              </p:nvSpPr>
              <p:spPr>
                <a:xfrm>
                  <a:off x="6072120" y="3206880"/>
                  <a:ext cx="534960" cy="674640"/>
                </a:xfrm>
                <a:custGeom>
                  <a:avLst/>
                  <a:gdLst/>
                  <a:ahLst/>
                  <a:rect l="l" t="t" r="r" b="b"/>
                  <a:pathLst>
                    <a:path w="337" h="425">
                      <a:moveTo>
                        <a:pt x="0" y="88"/>
                      </a:moveTo>
                      <a:lnTo>
                        <a:pt x="93" y="73"/>
                      </a:lnTo>
                      <a:lnTo>
                        <a:pt x="140" y="73"/>
                      </a:lnTo>
                      <a:lnTo>
                        <a:pt x="150" y="78"/>
                      </a:lnTo>
                      <a:lnTo>
                        <a:pt x="207" y="73"/>
                      </a:lnTo>
                      <a:lnTo>
                        <a:pt x="207" y="67"/>
                      </a:lnTo>
                      <a:lnTo>
                        <a:pt x="228" y="67"/>
                      </a:lnTo>
                      <a:lnTo>
                        <a:pt x="238" y="57"/>
                      </a:lnTo>
                      <a:lnTo>
                        <a:pt x="243" y="31"/>
                      </a:lnTo>
                      <a:lnTo>
                        <a:pt x="269" y="16"/>
                      </a:lnTo>
                      <a:lnTo>
                        <a:pt x="306" y="0"/>
                      </a:lnTo>
                      <a:lnTo>
                        <a:pt x="331" y="145"/>
                      </a:lnTo>
                      <a:lnTo>
                        <a:pt x="326" y="161"/>
                      </a:lnTo>
                      <a:lnTo>
                        <a:pt x="337" y="171"/>
                      </a:lnTo>
                      <a:lnTo>
                        <a:pt x="326" y="186"/>
                      </a:lnTo>
                      <a:lnTo>
                        <a:pt x="321" y="202"/>
                      </a:lnTo>
                      <a:lnTo>
                        <a:pt x="326" y="264"/>
                      </a:lnTo>
                      <a:lnTo>
                        <a:pt x="316" y="274"/>
                      </a:lnTo>
                      <a:lnTo>
                        <a:pt x="306" y="274"/>
                      </a:lnTo>
                      <a:lnTo>
                        <a:pt x="300" y="306"/>
                      </a:lnTo>
                      <a:lnTo>
                        <a:pt x="274" y="300"/>
                      </a:lnTo>
                      <a:lnTo>
                        <a:pt x="254" y="311"/>
                      </a:lnTo>
                      <a:lnTo>
                        <a:pt x="269" y="321"/>
                      </a:lnTo>
                      <a:lnTo>
                        <a:pt x="264" y="342"/>
                      </a:lnTo>
                      <a:lnTo>
                        <a:pt x="274" y="357"/>
                      </a:lnTo>
                      <a:lnTo>
                        <a:pt x="274" y="368"/>
                      </a:lnTo>
                      <a:lnTo>
                        <a:pt x="249" y="347"/>
                      </a:lnTo>
                      <a:lnTo>
                        <a:pt x="228" y="362"/>
                      </a:lnTo>
                      <a:lnTo>
                        <a:pt x="238" y="399"/>
                      </a:lnTo>
                      <a:lnTo>
                        <a:pt x="228" y="404"/>
                      </a:lnTo>
                      <a:lnTo>
                        <a:pt x="223" y="425"/>
                      </a:lnTo>
                      <a:lnTo>
                        <a:pt x="207" y="425"/>
                      </a:lnTo>
                      <a:lnTo>
                        <a:pt x="207" y="404"/>
                      </a:lnTo>
                      <a:lnTo>
                        <a:pt x="197" y="404"/>
                      </a:lnTo>
                      <a:lnTo>
                        <a:pt x="192" y="388"/>
                      </a:lnTo>
                      <a:lnTo>
                        <a:pt x="181" y="378"/>
                      </a:lnTo>
                      <a:lnTo>
                        <a:pt x="171" y="373"/>
                      </a:lnTo>
                      <a:lnTo>
                        <a:pt x="161" y="388"/>
                      </a:lnTo>
                      <a:lnTo>
                        <a:pt x="150" y="404"/>
                      </a:lnTo>
                      <a:lnTo>
                        <a:pt x="124" y="409"/>
                      </a:lnTo>
                      <a:lnTo>
                        <a:pt x="98" y="399"/>
                      </a:lnTo>
                      <a:lnTo>
                        <a:pt x="62" y="388"/>
                      </a:lnTo>
                      <a:lnTo>
                        <a:pt x="62" y="368"/>
                      </a:lnTo>
                      <a:lnTo>
                        <a:pt x="52" y="362"/>
                      </a:lnTo>
                      <a:lnTo>
                        <a:pt x="31" y="362"/>
                      </a:lnTo>
                      <a:lnTo>
                        <a:pt x="0" y="88"/>
                      </a:lnTo>
                    </a:path>
                  </a:pathLst>
                </a:custGeom>
                <a:noFill/>
                <a:ln cap="rnd" w="7920">
                  <a:solidFill>
                    <a:srgbClr val="b2b2b2"/>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grpSp>
          <p:grpSp>
            <p:nvGrpSpPr>
              <p:cNvPr id="277" name=""/>
              <p:cNvGrpSpPr/>
              <p:nvPr/>
            </p:nvGrpSpPr>
            <p:grpSpPr>
              <a:xfrm>
                <a:off x="7502400" y="1924200"/>
                <a:ext cx="452520" cy="822240"/>
                <a:chOff x="7502400" y="1924200"/>
                <a:chExt cx="452520" cy="822240"/>
              </a:xfrm>
            </p:grpSpPr>
            <p:sp>
              <p:nvSpPr>
                <p:cNvPr id="278" name=""/>
                <p:cNvSpPr/>
                <p:nvPr/>
              </p:nvSpPr>
              <p:spPr>
                <a:xfrm>
                  <a:off x="7502400" y="1924200"/>
                  <a:ext cx="452520" cy="822240"/>
                </a:xfrm>
                <a:custGeom>
                  <a:avLst/>
                  <a:gdLst/>
                  <a:ahLst/>
                  <a:rect l="l" t="t" r="r" b="b"/>
                  <a:pathLst>
                    <a:path w="285" h="518">
                      <a:moveTo>
                        <a:pt x="0" y="290"/>
                      </a:moveTo>
                      <a:lnTo>
                        <a:pt x="26" y="259"/>
                      </a:lnTo>
                      <a:lnTo>
                        <a:pt x="26" y="207"/>
                      </a:lnTo>
                      <a:lnTo>
                        <a:pt x="36" y="182"/>
                      </a:lnTo>
                      <a:lnTo>
                        <a:pt x="31" y="161"/>
                      </a:lnTo>
                      <a:lnTo>
                        <a:pt x="21" y="114"/>
                      </a:lnTo>
                      <a:lnTo>
                        <a:pt x="47" y="37"/>
                      </a:lnTo>
                      <a:lnTo>
                        <a:pt x="52" y="31"/>
                      </a:lnTo>
                      <a:lnTo>
                        <a:pt x="52" y="16"/>
                      </a:lnTo>
                      <a:lnTo>
                        <a:pt x="67" y="6"/>
                      </a:lnTo>
                      <a:lnTo>
                        <a:pt x="83" y="26"/>
                      </a:lnTo>
                      <a:lnTo>
                        <a:pt x="103" y="26"/>
                      </a:lnTo>
                      <a:lnTo>
                        <a:pt x="103" y="21"/>
                      </a:lnTo>
                      <a:lnTo>
                        <a:pt x="119" y="21"/>
                      </a:lnTo>
                      <a:lnTo>
                        <a:pt x="129" y="0"/>
                      </a:lnTo>
                      <a:lnTo>
                        <a:pt x="135" y="16"/>
                      </a:lnTo>
                      <a:lnTo>
                        <a:pt x="135" y="21"/>
                      </a:lnTo>
                      <a:lnTo>
                        <a:pt x="176" y="47"/>
                      </a:lnTo>
                      <a:lnTo>
                        <a:pt x="197" y="156"/>
                      </a:lnTo>
                      <a:lnTo>
                        <a:pt x="212" y="176"/>
                      </a:lnTo>
                      <a:lnTo>
                        <a:pt x="243" y="176"/>
                      </a:lnTo>
                      <a:lnTo>
                        <a:pt x="248" y="187"/>
                      </a:lnTo>
                      <a:lnTo>
                        <a:pt x="243" y="207"/>
                      </a:lnTo>
                      <a:lnTo>
                        <a:pt x="254" y="218"/>
                      </a:lnTo>
                      <a:lnTo>
                        <a:pt x="280" y="228"/>
                      </a:lnTo>
                      <a:lnTo>
                        <a:pt x="285" y="249"/>
                      </a:lnTo>
                      <a:lnTo>
                        <a:pt x="274" y="280"/>
                      </a:lnTo>
                      <a:lnTo>
                        <a:pt x="243" y="311"/>
                      </a:lnTo>
                      <a:lnTo>
                        <a:pt x="217" y="316"/>
                      </a:lnTo>
                      <a:lnTo>
                        <a:pt x="207" y="321"/>
                      </a:lnTo>
                      <a:lnTo>
                        <a:pt x="202" y="342"/>
                      </a:lnTo>
                      <a:lnTo>
                        <a:pt x="197" y="342"/>
                      </a:lnTo>
                      <a:lnTo>
                        <a:pt x="171" y="327"/>
                      </a:lnTo>
                      <a:lnTo>
                        <a:pt x="171" y="342"/>
                      </a:lnTo>
                      <a:lnTo>
                        <a:pt x="176" y="368"/>
                      </a:lnTo>
                      <a:lnTo>
                        <a:pt x="176" y="389"/>
                      </a:lnTo>
                      <a:lnTo>
                        <a:pt x="166" y="389"/>
                      </a:lnTo>
                      <a:lnTo>
                        <a:pt x="124" y="389"/>
                      </a:lnTo>
                      <a:lnTo>
                        <a:pt x="124" y="409"/>
                      </a:lnTo>
                      <a:lnTo>
                        <a:pt x="119" y="425"/>
                      </a:lnTo>
                      <a:lnTo>
                        <a:pt x="109" y="425"/>
                      </a:lnTo>
                      <a:lnTo>
                        <a:pt x="103" y="456"/>
                      </a:lnTo>
                      <a:lnTo>
                        <a:pt x="98" y="477"/>
                      </a:lnTo>
                      <a:lnTo>
                        <a:pt x="88" y="482"/>
                      </a:lnTo>
                      <a:lnTo>
                        <a:pt x="93" y="518"/>
                      </a:lnTo>
                      <a:lnTo>
                        <a:pt x="72" y="518"/>
                      </a:lnTo>
                      <a:lnTo>
                        <a:pt x="67" y="503"/>
                      </a:lnTo>
                      <a:lnTo>
                        <a:pt x="47" y="487"/>
                      </a:lnTo>
                      <a:lnTo>
                        <a:pt x="57" y="451"/>
                      </a:lnTo>
                      <a:lnTo>
                        <a:pt x="41" y="430"/>
                      </a:lnTo>
                      <a:lnTo>
                        <a:pt x="36" y="389"/>
                      </a:lnTo>
                      <a:lnTo>
                        <a:pt x="26" y="368"/>
                      </a:lnTo>
                      <a:lnTo>
                        <a:pt x="0" y="290"/>
                      </a:lnTo>
                      <a:close/>
                    </a:path>
                  </a:pathLst>
                </a:custGeom>
                <a:solidFill>
                  <a:srgbClr val="00f008"/>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279" name=""/>
                <p:cNvSpPr/>
                <p:nvPr/>
              </p:nvSpPr>
              <p:spPr>
                <a:xfrm>
                  <a:off x="7502400" y="1924200"/>
                  <a:ext cx="452520" cy="822240"/>
                </a:xfrm>
                <a:custGeom>
                  <a:avLst/>
                  <a:gdLst/>
                  <a:ahLst/>
                  <a:rect l="l" t="t" r="r" b="b"/>
                  <a:pathLst>
                    <a:path w="285" h="518">
                      <a:moveTo>
                        <a:pt x="0" y="290"/>
                      </a:moveTo>
                      <a:lnTo>
                        <a:pt x="26" y="259"/>
                      </a:lnTo>
                      <a:lnTo>
                        <a:pt x="26" y="207"/>
                      </a:lnTo>
                      <a:lnTo>
                        <a:pt x="36" y="182"/>
                      </a:lnTo>
                      <a:lnTo>
                        <a:pt x="31" y="161"/>
                      </a:lnTo>
                      <a:lnTo>
                        <a:pt x="21" y="114"/>
                      </a:lnTo>
                      <a:lnTo>
                        <a:pt x="47" y="37"/>
                      </a:lnTo>
                      <a:lnTo>
                        <a:pt x="52" y="31"/>
                      </a:lnTo>
                      <a:lnTo>
                        <a:pt x="52" y="16"/>
                      </a:lnTo>
                      <a:lnTo>
                        <a:pt x="67" y="6"/>
                      </a:lnTo>
                      <a:lnTo>
                        <a:pt x="83" y="26"/>
                      </a:lnTo>
                      <a:lnTo>
                        <a:pt x="103" y="26"/>
                      </a:lnTo>
                      <a:lnTo>
                        <a:pt x="103" y="21"/>
                      </a:lnTo>
                      <a:lnTo>
                        <a:pt x="119" y="21"/>
                      </a:lnTo>
                      <a:lnTo>
                        <a:pt x="129" y="0"/>
                      </a:lnTo>
                      <a:lnTo>
                        <a:pt x="135" y="16"/>
                      </a:lnTo>
                      <a:lnTo>
                        <a:pt x="135" y="21"/>
                      </a:lnTo>
                      <a:lnTo>
                        <a:pt x="176" y="47"/>
                      </a:lnTo>
                      <a:lnTo>
                        <a:pt x="197" y="156"/>
                      </a:lnTo>
                      <a:lnTo>
                        <a:pt x="212" y="176"/>
                      </a:lnTo>
                      <a:lnTo>
                        <a:pt x="243" y="176"/>
                      </a:lnTo>
                      <a:lnTo>
                        <a:pt x="248" y="187"/>
                      </a:lnTo>
                      <a:lnTo>
                        <a:pt x="243" y="207"/>
                      </a:lnTo>
                      <a:lnTo>
                        <a:pt x="254" y="218"/>
                      </a:lnTo>
                      <a:lnTo>
                        <a:pt x="280" y="228"/>
                      </a:lnTo>
                      <a:lnTo>
                        <a:pt x="285" y="249"/>
                      </a:lnTo>
                      <a:lnTo>
                        <a:pt x="274" y="280"/>
                      </a:lnTo>
                      <a:lnTo>
                        <a:pt x="243" y="311"/>
                      </a:lnTo>
                      <a:lnTo>
                        <a:pt x="217" y="316"/>
                      </a:lnTo>
                      <a:lnTo>
                        <a:pt x="207" y="321"/>
                      </a:lnTo>
                      <a:lnTo>
                        <a:pt x="202" y="342"/>
                      </a:lnTo>
                      <a:lnTo>
                        <a:pt x="197" y="342"/>
                      </a:lnTo>
                      <a:lnTo>
                        <a:pt x="171" y="327"/>
                      </a:lnTo>
                      <a:lnTo>
                        <a:pt x="171" y="342"/>
                      </a:lnTo>
                      <a:lnTo>
                        <a:pt x="176" y="368"/>
                      </a:lnTo>
                      <a:lnTo>
                        <a:pt x="176" y="389"/>
                      </a:lnTo>
                      <a:lnTo>
                        <a:pt x="166" y="389"/>
                      </a:lnTo>
                      <a:lnTo>
                        <a:pt x="124" y="389"/>
                      </a:lnTo>
                      <a:lnTo>
                        <a:pt x="124" y="409"/>
                      </a:lnTo>
                      <a:lnTo>
                        <a:pt x="119" y="425"/>
                      </a:lnTo>
                      <a:lnTo>
                        <a:pt x="109" y="425"/>
                      </a:lnTo>
                      <a:lnTo>
                        <a:pt x="103" y="456"/>
                      </a:lnTo>
                      <a:lnTo>
                        <a:pt x="98" y="477"/>
                      </a:lnTo>
                      <a:lnTo>
                        <a:pt x="88" y="482"/>
                      </a:lnTo>
                      <a:lnTo>
                        <a:pt x="93" y="518"/>
                      </a:lnTo>
                      <a:lnTo>
                        <a:pt x="72" y="518"/>
                      </a:lnTo>
                      <a:lnTo>
                        <a:pt x="67" y="503"/>
                      </a:lnTo>
                      <a:lnTo>
                        <a:pt x="47" y="487"/>
                      </a:lnTo>
                      <a:lnTo>
                        <a:pt x="57" y="451"/>
                      </a:lnTo>
                      <a:lnTo>
                        <a:pt x="41" y="430"/>
                      </a:lnTo>
                      <a:lnTo>
                        <a:pt x="36" y="389"/>
                      </a:lnTo>
                      <a:lnTo>
                        <a:pt x="26" y="368"/>
                      </a:lnTo>
                      <a:lnTo>
                        <a:pt x="0" y="290"/>
                      </a:lnTo>
                    </a:path>
                  </a:pathLst>
                </a:custGeom>
                <a:noFill/>
                <a:ln cap="rnd" w="7920">
                  <a:solidFill>
                    <a:srgbClr val="b2b2b2"/>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grpSp>
          <p:grpSp>
            <p:nvGrpSpPr>
              <p:cNvPr id="280" name=""/>
              <p:cNvGrpSpPr/>
              <p:nvPr/>
            </p:nvGrpSpPr>
            <p:grpSpPr>
              <a:xfrm>
                <a:off x="5497560" y="4160880"/>
                <a:ext cx="1068480" cy="426960"/>
                <a:chOff x="5497560" y="4160880"/>
                <a:chExt cx="1068480" cy="426960"/>
              </a:xfrm>
            </p:grpSpPr>
            <p:sp>
              <p:nvSpPr>
                <p:cNvPr id="281" name=""/>
                <p:cNvSpPr/>
                <p:nvPr/>
              </p:nvSpPr>
              <p:spPr>
                <a:xfrm>
                  <a:off x="5497560" y="4160880"/>
                  <a:ext cx="1068480" cy="426960"/>
                </a:xfrm>
                <a:custGeom>
                  <a:avLst/>
                  <a:gdLst/>
                  <a:ahLst/>
                  <a:rect l="l" t="t" r="r" b="b"/>
                  <a:pathLst>
                    <a:path w="673" h="269">
                      <a:moveTo>
                        <a:pt x="673" y="0"/>
                      </a:moveTo>
                      <a:lnTo>
                        <a:pt x="673" y="31"/>
                      </a:lnTo>
                      <a:lnTo>
                        <a:pt x="657" y="36"/>
                      </a:lnTo>
                      <a:lnTo>
                        <a:pt x="657" y="62"/>
                      </a:lnTo>
                      <a:lnTo>
                        <a:pt x="642" y="67"/>
                      </a:lnTo>
                      <a:lnTo>
                        <a:pt x="611" y="88"/>
                      </a:lnTo>
                      <a:lnTo>
                        <a:pt x="600" y="82"/>
                      </a:lnTo>
                      <a:lnTo>
                        <a:pt x="595" y="114"/>
                      </a:lnTo>
                      <a:lnTo>
                        <a:pt x="569" y="114"/>
                      </a:lnTo>
                      <a:lnTo>
                        <a:pt x="559" y="129"/>
                      </a:lnTo>
                      <a:lnTo>
                        <a:pt x="523" y="150"/>
                      </a:lnTo>
                      <a:lnTo>
                        <a:pt x="502" y="160"/>
                      </a:lnTo>
                      <a:lnTo>
                        <a:pt x="512" y="171"/>
                      </a:lnTo>
                      <a:lnTo>
                        <a:pt x="481" y="196"/>
                      </a:lnTo>
                      <a:lnTo>
                        <a:pt x="481" y="212"/>
                      </a:lnTo>
                      <a:lnTo>
                        <a:pt x="321" y="233"/>
                      </a:lnTo>
                      <a:lnTo>
                        <a:pt x="227" y="253"/>
                      </a:lnTo>
                      <a:lnTo>
                        <a:pt x="134" y="259"/>
                      </a:lnTo>
                      <a:lnTo>
                        <a:pt x="10" y="269"/>
                      </a:lnTo>
                      <a:lnTo>
                        <a:pt x="10" y="253"/>
                      </a:lnTo>
                      <a:lnTo>
                        <a:pt x="15" y="248"/>
                      </a:lnTo>
                      <a:lnTo>
                        <a:pt x="0" y="233"/>
                      </a:lnTo>
                      <a:lnTo>
                        <a:pt x="10" y="212"/>
                      </a:lnTo>
                      <a:lnTo>
                        <a:pt x="26" y="202"/>
                      </a:lnTo>
                      <a:lnTo>
                        <a:pt x="26" y="186"/>
                      </a:lnTo>
                      <a:lnTo>
                        <a:pt x="36" y="171"/>
                      </a:lnTo>
                      <a:lnTo>
                        <a:pt x="36" y="150"/>
                      </a:lnTo>
                      <a:lnTo>
                        <a:pt x="46" y="114"/>
                      </a:lnTo>
                      <a:lnTo>
                        <a:pt x="51" y="103"/>
                      </a:lnTo>
                      <a:lnTo>
                        <a:pt x="67" y="98"/>
                      </a:lnTo>
                      <a:lnTo>
                        <a:pt x="103" y="98"/>
                      </a:lnTo>
                      <a:lnTo>
                        <a:pt x="119" y="98"/>
                      </a:lnTo>
                      <a:lnTo>
                        <a:pt x="176" y="62"/>
                      </a:lnTo>
                      <a:lnTo>
                        <a:pt x="186" y="72"/>
                      </a:lnTo>
                      <a:lnTo>
                        <a:pt x="207" y="77"/>
                      </a:lnTo>
                      <a:lnTo>
                        <a:pt x="222" y="57"/>
                      </a:lnTo>
                      <a:lnTo>
                        <a:pt x="315" y="57"/>
                      </a:lnTo>
                      <a:lnTo>
                        <a:pt x="455" y="41"/>
                      </a:lnTo>
                      <a:lnTo>
                        <a:pt x="595" y="15"/>
                      </a:lnTo>
                      <a:lnTo>
                        <a:pt x="673" y="0"/>
                      </a:lnTo>
                      <a:close/>
                    </a:path>
                  </a:pathLst>
                </a:custGeom>
                <a:solidFill>
                  <a:srgbClr val="00f008"/>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282" name=""/>
                <p:cNvSpPr/>
                <p:nvPr/>
              </p:nvSpPr>
              <p:spPr>
                <a:xfrm>
                  <a:off x="5497560" y="4160880"/>
                  <a:ext cx="1068480" cy="426960"/>
                </a:xfrm>
                <a:custGeom>
                  <a:avLst/>
                  <a:gdLst/>
                  <a:ahLst/>
                  <a:rect l="l" t="t" r="r" b="b"/>
                  <a:pathLst>
                    <a:path w="673" h="269">
                      <a:moveTo>
                        <a:pt x="673" y="0"/>
                      </a:moveTo>
                      <a:lnTo>
                        <a:pt x="673" y="31"/>
                      </a:lnTo>
                      <a:lnTo>
                        <a:pt x="657" y="36"/>
                      </a:lnTo>
                      <a:lnTo>
                        <a:pt x="657" y="62"/>
                      </a:lnTo>
                      <a:lnTo>
                        <a:pt x="642" y="67"/>
                      </a:lnTo>
                      <a:lnTo>
                        <a:pt x="611" y="88"/>
                      </a:lnTo>
                      <a:lnTo>
                        <a:pt x="600" y="82"/>
                      </a:lnTo>
                      <a:lnTo>
                        <a:pt x="595" y="114"/>
                      </a:lnTo>
                      <a:lnTo>
                        <a:pt x="569" y="114"/>
                      </a:lnTo>
                      <a:lnTo>
                        <a:pt x="559" y="129"/>
                      </a:lnTo>
                      <a:lnTo>
                        <a:pt x="523" y="150"/>
                      </a:lnTo>
                      <a:lnTo>
                        <a:pt x="502" y="160"/>
                      </a:lnTo>
                      <a:lnTo>
                        <a:pt x="512" y="171"/>
                      </a:lnTo>
                      <a:lnTo>
                        <a:pt x="481" y="196"/>
                      </a:lnTo>
                      <a:lnTo>
                        <a:pt x="481" y="212"/>
                      </a:lnTo>
                      <a:lnTo>
                        <a:pt x="321" y="233"/>
                      </a:lnTo>
                      <a:lnTo>
                        <a:pt x="227" y="253"/>
                      </a:lnTo>
                      <a:lnTo>
                        <a:pt x="134" y="259"/>
                      </a:lnTo>
                      <a:lnTo>
                        <a:pt x="10" y="269"/>
                      </a:lnTo>
                      <a:lnTo>
                        <a:pt x="10" y="253"/>
                      </a:lnTo>
                      <a:lnTo>
                        <a:pt x="15" y="248"/>
                      </a:lnTo>
                      <a:lnTo>
                        <a:pt x="0" y="233"/>
                      </a:lnTo>
                      <a:lnTo>
                        <a:pt x="10" y="212"/>
                      </a:lnTo>
                      <a:lnTo>
                        <a:pt x="26" y="202"/>
                      </a:lnTo>
                      <a:lnTo>
                        <a:pt x="26" y="186"/>
                      </a:lnTo>
                      <a:lnTo>
                        <a:pt x="36" y="171"/>
                      </a:lnTo>
                      <a:lnTo>
                        <a:pt x="36" y="150"/>
                      </a:lnTo>
                      <a:lnTo>
                        <a:pt x="46" y="114"/>
                      </a:lnTo>
                      <a:lnTo>
                        <a:pt x="51" y="103"/>
                      </a:lnTo>
                      <a:lnTo>
                        <a:pt x="67" y="98"/>
                      </a:lnTo>
                      <a:lnTo>
                        <a:pt x="103" y="98"/>
                      </a:lnTo>
                      <a:lnTo>
                        <a:pt x="119" y="98"/>
                      </a:lnTo>
                      <a:lnTo>
                        <a:pt x="176" y="62"/>
                      </a:lnTo>
                      <a:lnTo>
                        <a:pt x="186" y="72"/>
                      </a:lnTo>
                      <a:lnTo>
                        <a:pt x="207" y="77"/>
                      </a:lnTo>
                      <a:lnTo>
                        <a:pt x="222" y="57"/>
                      </a:lnTo>
                      <a:lnTo>
                        <a:pt x="315" y="57"/>
                      </a:lnTo>
                      <a:lnTo>
                        <a:pt x="455" y="41"/>
                      </a:lnTo>
                      <a:lnTo>
                        <a:pt x="595" y="15"/>
                      </a:lnTo>
                      <a:lnTo>
                        <a:pt x="673" y="0"/>
                      </a:lnTo>
                    </a:path>
                  </a:pathLst>
                </a:custGeom>
                <a:noFill/>
                <a:ln cap="rnd" w="7920">
                  <a:solidFill>
                    <a:srgbClr val="b2b2b2"/>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grpSp>
          <p:grpSp>
            <p:nvGrpSpPr>
              <p:cNvPr id="283" name=""/>
              <p:cNvGrpSpPr/>
              <p:nvPr/>
            </p:nvGrpSpPr>
            <p:grpSpPr>
              <a:xfrm>
                <a:off x="5718240" y="3330720"/>
                <a:ext cx="403200" cy="739800"/>
                <a:chOff x="5718240" y="3330720"/>
                <a:chExt cx="403200" cy="739800"/>
              </a:xfrm>
            </p:grpSpPr>
            <p:sp>
              <p:nvSpPr>
                <p:cNvPr id="284" name=""/>
                <p:cNvSpPr/>
                <p:nvPr/>
              </p:nvSpPr>
              <p:spPr>
                <a:xfrm>
                  <a:off x="5718240" y="3330720"/>
                  <a:ext cx="403200" cy="739800"/>
                </a:xfrm>
                <a:custGeom>
                  <a:avLst/>
                  <a:gdLst/>
                  <a:ahLst/>
                  <a:rect l="l" t="t" r="r" b="b"/>
                  <a:pathLst>
                    <a:path w="254" h="466">
                      <a:moveTo>
                        <a:pt x="16" y="26"/>
                      </a:moveTo>
                      <a:lnTo>
                        <a:pt x="57" y="31"/>
                      </a:lnTo>
                      <a:lnTo>
                        <a:pt x="73" y="10"/>
                      </a:lnTo>
                      <a:lnTo>
                        <a:pt x="218" y="0"/>
                      </a:lnTo>
                      <a:lnTo>
                        <a:pt x="254" y="284"/>
                      </a:lnTo>
                      <a:lnTo>
                        <a:pt x="254" y="300"/>
                      </a:lnTo>
                      <a:lnTo>
                        <a:pt x="254" y="326"/>
                      </a:lnTo>
                      <a:lnTo>
                        <a:pt x="239" y="347"/>
                      </a:lnTo>
                      <a:lnTo>
                        <a:pt x="213" y="341"/>
                      </a:lnTo>
                      <a:lnTo>
                        <a:pt x="213" y="362"/>
                      </a:lnTo>
                      <a:lnTo>
                        <a:pt x="192" y="367"/>
                      </a:lnTo>
                      <a:lnTo>
                        <a:pt x="192" y="393"/>
                      </a:lnTo>
                      <a:lnTo>
                        <a:pt x="176" y="404"/>
                      </a:lnTo>
                      <a:lnTo>
                        <a:pt x="176" y="429"/>
                      </a:lnTo>
                      <a:lnTo>
                        <a:pt x="151" y="435"/>
                      </a:lnTo>
                      <a:lnTo>
                        <a:pt x="151" y="419"/>
                      </a:lnTo>
                      <a:lnTo>
                        <a:pt x="135" y="424"/>
                      </a:lnTo>
                      <a:lnTo>
                        <a:pt x="120" y="450"/>
                      </a:lnTo>
                      <a:lnTo>
                        <a:pt x="109" y="450"/>
                      </a:lnTo>
                      <a:lnTo>
                        <a:pt x="99" y="450"/>
                      </a:lnTo>
                      <a:lnTo>
                        <a:pt x="78" y="455"/>
                      </a:lnTo>
                      <a:lnTo>
                        <a:pt x="78" y="450"/>
                      </a:lnTo>
                      <a:lnTo>
                        <a:pt x="73" y="445"/>
                      </a:lnTo>
                      <a:lnTo>
                        <a:pt x="57" y="445"/>
                      </a:lnTo>
                      <a:lnTo>
                        <a:pt x="47" y="466"/>
                      </a:lnTo>
                      <a:lnTo>
                        <a:pt x="0" y="466"/>
                      </a:lnTo>
                      <a:lnTo>
                        <a:pt x="6" y="450"/>
                      </a:lnTo>
                      <a:lnTo>
                        <a:pt x="16" y="424"/>
                      </a:lnTo>
                      <a:lnTo>
                        <a:pt x="6" y="409"/>
                      </a:lnTo>
                      <a:lnTo>
                        <a:pt x="37" y="378"/>
                      </a:lnTo>
                      <a:lnTo>
                        <a:pt x="37" y="367"/>
                      </a:lnTo>
                      <a:lnTo>
                        <a:pt x="52" y="357"/>
                      </a:lnTo>
                      <a:lnTo>
                        <a:pt x="32" y="347"/>
                      </a:lnTo>
                      <a:lnTo>
                        <a:pt x="37" y="310"/>
                      </a:lnTo>
                      <a:lnTo>
                        <a:pt x="26" y="310"/>
                      </a:lnTo>
                      <a:lnTo>
                        <a:pt x="26" y="284"/>
                      </a:lnTo>
                      <a:lnTo>
                        <a:pt x="37" y="259"/>
                      </a:lnTo>
                      <a:lnTo>
                        <a:pt x="26" y="139"/>
                      </a:lnTo>
                      <a:lnTo>
                        <a:pt x="16" y="26"/>
                      </a:lnTo>
                      <a:close/>
                    </a:path>
                  </a:pathLst>
                </a:custGeom>
                <a:solidFill>
                  <a:srgbClr val="00f008"/>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285" name=""/>
                <p:cNvSpPr/>
                <p:nvPr/>
              </p:nvSpPr>
              <p:spPr>
                <a:xfrm>
                  <a:off x="5718240" y="3330720"/>
                  <a:ext cx="403200" cy="739800"/>
                </a:xfrm>
                <a:custGeom>
                  <a:avLst/>
                  <a:gdLst/>
                  <a:ahLst/>
                  <a:rect l="l" t="t" r="r" b="b"/>
                  <a:pathLst>
                    <a:path w="254" h="466">
                      <a:moveTo>
                        <a:pt x="16" y="26"/>
                      </a:moveTo>
                      <a:lnTo>
                        <a:pt x="57" y="31"/>
                      </a:lnTo>
                      <a:lnTo>
                        <a:pt x="73" y="10"/>
                      </a:lnTo>
                      <a:lnTo>
                        <a:pt x="218" y="0"/>
                      </a:lnTo>
                      <a:lnTo>
                        <a:pt x="254" y="284"/>
                      </a:lnTo>
                      <a:lnTo>
                        <a:pt x="254" y="300"/>
                      </a:lnTo>
                      <a:lnTo>
                        <a:pt x="254" y="326"/>
                      </a:lnTo>
                      <a:lnTo>
                        <a:pt x="239" y="347"/>
                      </a:lnTo>
                      <a:lnTo>
                        <a:pt x="213" y="341"/>
                      </a:lnTo>
                      <a:lnTo>
                        <a:pt x="213" y="362"/>
                      </a:lnTo>
                      <a:lnTo>
                        <a:pt x="192" y="367"/>
                      </a:lnTo>
                      <a:lnTo>
                        <a:pt x="192" y="393"/>
                      </a:lnTo>
                      <a:lnTo>
                        <a:pt x="176" y="404"/>
                      </a:lnTo>
                      <a:lnTo>
                        <a:pt x="176" y="429"/>
                      </a:lnTo>
                      <a:lnTo>
                        <a:pt x="151" y="435"/>
                      </a:lnTo>
                      <a:lnTo>
                        <a:pt x="151" y="419"/>
                      </a:lnTo>
                      <a:lnTo>
                        <a:pt x="135" y="424"/>
                      </a:lnTo>
                      <a:lnTo>
                        <a:pt x="120" y="450"/>
                      </a:lnTo>
                      <a:lnTo>
                        <a:pt x="109" y="450"/>
                      </a:lnTo>
                      <a:lnTo>
                        <a:pt x="99" y="450"/>
                      </a:lnTo>
                      <a:lnTo>
                        <a:pt x="78" y="455"/>
                      </a:lnTo>
                      <a:lnTo>
                        <a:pt x="78" y="450"/>
                      </a:lnTo>
                      <a:lnTo>
                        <a:pt x="73" y="445"/>
                      </a:lnTo>
                      <a:lnTo>
                        <a:pt x="57" y="445"/>
                      </a:lnTo>
                      <a:lnTo>
                        <a:pt x="47" y="466"/>
                      </a:lnTo>
                      <a:lnTo>
                        <a:pt x="0" y="466"/>
                      </a:lnTo>
                      <a:lnTo>
                        <a:pt x="6" y="450"/>
                      </a:lnTo>
                      <a:lnTo>
                        <a:pt x="16" y="424"/>
                      </a:lnTo>
                      <a:lnTo>
                        <a:pt x="6" y="409"/>
                      </a:lnTo>
                      <a:lnTo>
                        <a:pt x="37" y="378"/>
                      </a:lnTo>
                      <a:lnTo>
                        <a:pt x="37" y="367"/>
                      </a:lnTo>
                      <a:lnTo>
                        <a:pt x="52" y="357"/>
                      </a:lnTo>
                      <a:lnTo>
                        <a:pt x="32" y="347"/>
                      </a:lnTo>
                      <a:lnTo>
                        <a:pt x="37" y="310"/>
                      </a:lnTo>
                      <a:lnTo>
                        <a:pt x="26" y="310"/>
                      </a:lnTo>
                      <a:lnTo>
                        <a:pt x="26" y="284"/>
                      </a:lnTo>
                      <a:lnTo>
                        <a:pt x="37" y="259"/>
                      </a:lnTo>
                      <a:lnTo>
                        <a:pt x="26" y="139"/>
                      </a:lnTo>
                      <a:lnTo>
                        <a:pt x="16" y="26"/>
                      </a:lnTo>
                    </a:path>
                  </a:pathLst>
                </a:custGeom>
                <a:noFill/>
                <a:ln cap="rnd" w="7920">
                  <a:solidFill>
                    <a:srgbClr val="b2b2b2"/>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grpSp>
          <p:grpSp>
            <p:nvGrpSpPr>
              <p:cNvPr id="286" name=""/>
              <p:cNvGrpSpPr/>
              <p:nvPr/>
            </p:nvGrpSpPr>
            <p:grpSpPr>
              <a:xfrm>
                <a:off x="6566040" y="3067200"/>
                <a:ext cx="731520" cy="517320"/>
                <a:chOff x="6566040" y="3067200"/>
                <a:chExt cx="731520" cy="517320"/>
              </a:xfrm>
            </p:grpSpPr>
            <p:sp>
              <p:nvSpPr>
                <p:cNvPr id="287" name=""/>
                <p:cNvSpPr/>
                <p:nvPr/>
              </p:nvSpPr>
              <p:spPr>
                <a:xfrm>
                  <a:off x="6566040" y="3067200"/>
                  <a:ext cx="731520" cy="517320"/>
                </a:xfrm>
                <a:custGeom>
                  <a:avLst/>
                  <a:gdLst/>
                  <a:ahLst/>
                  <a:rect l="l" t="t" r="r" b="b"/>
                  <a:pathLst>
                    <a:path w="461" h="326">
                      <a:moveTo>
                        <a:pt x="0" y="88"/>
                      </a:moveTo>
                      <a:lnTo>
                        <a:pt x="26" y="57"/>
                      </a:lnTo>
                      <a:lnTo>
                        <a:pt x="46" y="47"/>
                      </a:lnTo>
                      <a:lnTo>
                        <a:pt x="57" y="62"/>
                      </a:lnTo>
                      <a:lnTo>
                        <a:pt x="46" y="73"/>
                      </a:lnTo>
                      <a:lnTo>
                        <a:pt x="160" y="52"/>
                      </a:lnTo>
                      <a:lnTo>
                        <a:pt x="362" y="5"/>
                      </a:lnTo>
                      <a:lnTo>
                        <a:pt x="388" y="0"/>
                      </a:lnTo>
                      <a:lnTo>
                        <a:pt x="388" y="5"/>
                      </a:lnTo>
                      <a:lnTo>
                        <a:pt x="409" y="16"/>
                      </a:lnTo>
                      <a:lnTo>
                        <a:pt x="409" y="26"/>
                      </a:lnTo>
                      <a:lnTo>
                        <a:pt x="419" y="47"/>
                      </a:lnTo>
                      <a:lnTo>
                        <a:pt x="429" y="47"/>
                      </a:lnTo>
                      <a:lnTo>
                        <a:pt x="440" y="62"/>
                      </a:lnTo>
                      <a:lnTo>
                        <a:pt x="429" y="73"/>
                      </a:lnTo>
                      <a:lnTo>
                        <a:pt x="429" y="88"/>
                      </a:lnTo>
                      <a:lnTo>
                        <a:pt x="419" y="109"/>
                      </a:lnTo>
                      <a:lnTo>
                        <a:pt x="429" y="114"/>
                      </a:lnTo>
                      <a:lnTo>
                        <a:pt x="419" y="124"/>
                      </a:lnTo>
                      <a:lnTo>
                        <a:pt x="419" y="140"/>
                      </a:lnTo>
                      <a:lnTo>
                        <a:pt x="429" y="155"/>
                      </a:lnTo>
                      <a:lnTo>
                        <a:pt x="429" y="171"/>
                      </a:lnTo>
                      <a:lnTo>
                        <a:pt x="450" y="176"/>
                      </a:lnTo>
                      <a:lnTo>
                        <a:pt x="461" y="186"/>
                      </a:lnTo>
                      <a:lnTo>
                        <a:pt x="450" y="217"/>
                      </a:lnTo>
                      <a:lnTo>
                        <a:pt x="440" y="228"/>
                      </a:lnTo>
                      <a:lnTo>
                        <a:pt x="414" y="243"/>
                      </a:lnTo>
                      <a:lnTo>
                        <a:pt x="398" y="264"/>
                      </a:lnTo>
                      <a:lnTo>
                        <a:pt x="259" y="290"/>
                      </a:lnTo>
                      <a:lnTo>
                        <a:pt x="41" y="326"/>
                      </a:lnTo>
                      <a:lnTo>
                        <a:pt x="20" y="254"/>
                      </a:lnTo>
                      <a:lnTo>
                        <a:pt x="20" y="243"/>
                      </a:lnTo>
                      <a:lnTo>
                        <a:pt x="26" y="228"/>
                      </a:lnTo>
                      <a:lnTo>
                        <a:pt x="0" y="88"/>
                      </a:lnTo>
                      <a:close/>
                    </a:path>
                  </a:pathLst>
                </a:custGeom>
                <a:solidFill>
                  <a:srgbClr val="00f008"/>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288" name=""/>
                <p:cNvSpPr/>
                <p:nvPr/>
              </p:nvSpPr>
              <p:spPr>
                <a:xfrm>
                  <a:off x="6566040" y="3067200"/>
                  <a:ext cx="731520" cy="517320"/>
                </a:xfrm>
                <a:custGeom>
                  <a:avLst/>
                  <a:gdLst/>
                  <a:ahLst/>
                  <a:rect l="l" t="t" r="r" b="b"/>
                  <a:pathLst>
                    <a:path w="461" h="326">
                      <a:moveTo>
                        <a:pt x="0" y="88"/>
                      </a:moveTo>
                      <a:lnTo>
                        <a:pt x="26" y="57"/>
                      </a:lnTo>
                      <a:lnTo>
                        <a:pt x="46" y="47"/>
                      </a:lnTo>
                      <a:lnTo>
                        <a:pt x="57" y="62"/>
                      </a:lnTo>
                      <a:lnTo>
                        <a:pt x="46" y="73"/>
                      </a:lnTo>
                      <a:lnTo>
                        <a:pt x="160" y="52"/>
                      </a:lnTo>
                      <a:lnTo>
                        <a:pt x="362" y="5"/>
                      </a:lnTo>
                      <a:lnTo>
                        <a:pt x="388" y="0"/>
                      </a:lnTo>
                      <a:lnTo>
                        <a:pt x="388" y="5"/>
                      </a:lnTo>
                      <a:lnTo>
                        <a:pt x="409" y="16"/>
                      </a:lnTo>
                      <a:lnTo>
                        <a:pt x="409" y="26"/>
                      </a:lnTo>
                      <a:lnTo>
                        <a:pt x="419" y="47"/>
                      </a:lnTo>
                      <a:lnTo>
                        <a:pt x="429" y="47"/>
                      </a:lnTo>
                      <a:lnTo>
                        <a:pt x="440" y="62"/>
                      </a:lnTo>
                      <a:lnTo>
                        <a:pt x="429" y="73"/>
                      </a:lnTo>
                      <a:lnTo>
                        <a:pt x="429" y="88"/>
                      </a:lnTo>
                      <a:lnTo>
                        <a:pt x="419" y="109"/>
                      </a:lnTo>
                      <a:lnTo>
                        <a:pt x="429" y="114"/>
                      </a:lnTo>
                      <a:lnTo>
                        <a:pt x="419" y="124"/>
                      </a:lnTo>
                      <a:lnTo>
                        <a:pt x="419" y="140"/>
                      </a:lnTo>
                      <a:lnTo>
                        <a:pt x="429" y="155"/>
                      </a:lnTo>
                      <a:lnTo>
                        <a:pt x="429" y="171"/>
                      </a:lnTo>
                      <a:lnTo>
                        <a:pt x="450" y="176"/>
                      </a:lnTo>
                      <a:lnTo>
                        <a:pt x="461" y="186"/>
                      </a:lnTo>
                      <a:lnTo>
                        <a:pt x="450" y="217"/>
                      </a:lnTo>
                      <a:lnTo>
                        <a:pt x="440" y="228"/>
                      </a:lnTo>
                      <a:lnTo>
                        <a:pt x="414" y="243"/>
                      </a:lnTo>
                      <a:lnTo>
                        <a:pt x="398" y="264"/>
                      </a:lnTo>
                      <a:lnTo>
                        <a:pt x="259" y="290"/>
                      </a:lnTo>
                      <a:lnTo>
                        <a:pt x="41" y="326"/>
                      </a:lnTo>
                      <a:lnTo>
                        <a:pt x="20" y="254"/>
                      </a:lnTo>
                      <a:lnTo>
                        <a:pt x="20" y="243"/>
                      </a:lnTo>
                      <a:lnTo>
                        <a:pt x="26" y="228"/>
                      </a:lnTo>
                      <a:lnTo>
                        <a:pt x="0" y="88"/>
                      </a:lnTo>
                    </a:path>
                  </a:pathLst>
                </a:custGeom>
                <a:noFill/>
                <a:ln cap="rnd" w="7920">
                  <a:solidFill>
                    <a:srgbClr val="b2b2b2"/>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grpSp>
          <p:grpSp>
            <p:nvGrpSpPr>
              <p:cNvPr id="289" name=""/>
              <p:cNvGrpSpPr/>
              <p:nvPr/>
            </p:nvGrpSpPr>
            <p:grpSpPr>
              <a:xfrm>
                <a:off x="6408720" y="3494160"/>
                <a:ext cx="501840" cy="576360"/>
                <a:chOff x="6408720" y="3494160"/>
                <a:chExt cx="501840" cy="576360"/>
              </a:xfrm>
            </p:grpSpPr>
            <p:sp>
              <p:nvSpPr>
                <p:cNvPr id="290" name=""/>
                <p:cNvSpPr/>
                <p:nvPr/>
              </p:nvSpPr>
              <p:spPr>
                <a:xfrm>
                  <a:off x="6408720" y="3494160"/>
                  <a:ext cx="501840" cy="576360"/>
                </a:xfrm>
                <a:custGeom>
                  <a:avLst/>
                  <a:gdLst/>
                  <a:ahLst/>
                  <a:rect l="l" t="t" r="r" b="b"/>
                  <a:pathLst>
                    <a:path w="316" h="363">
                      <a:moveTo>
                        <a:pt x="119" y="0"/>
                      </a:moveTo>
                      <a:lnTo>
                        <a:pt x="109" y="16"/>
                      </a:lnTo>
                      <a:lnTo>
                        <a:pt x="114" y="68"/>
                      </a:lnTo>
                      <a:lnTo>
                        <a:pt x="109" y="99"/>
                      </a:lnTo>
                      <a:lnTo>
                        <a:pt x="94" y="93"/>
                      </a:lnTo>
                      <a:lnTo>
                        <a:pt x="88" y="125"/>
                      </a:lnTo>
                      <a:lnTo>
                        <a:pt x="62" y="119"/>
                      </a:lnTo>
                      <a:lnTo>
                        <a:pt x="52" y="125"/>
                      </a:lnTo>
                      <a:lnTo>
                        <a:pt x="57" y="140"/>
                      </a:lnTo>
                      <a:lnTo>
                        <a:pt x="52" y="156"/>
                      </a:lnTo>
                      <a:lnTo>
                        <a:pt x="68" y="171"/>
                      </a:lnTo>
                      <a:lnTo>
                        <a:pt x="57" y="187"/>
                      </a:lnTo>
                      <a:lnTo>
                        <a:pt x="37" y="166"/>
                      </a:lnTo>
                      <a:lnTo>
                        <a:pt x="21" y="181"/>
                      </a:lnTo>
                      <a:lnTo>
                        <a:pt x="26" y="223"/>
                      </a:lnTo>
                      <a:lnTo>
                        <a:pt x="16" y="223"/>
                      </a:lnTo>
                      <a:lnTo>
                        <a:pt x="16" y="238"/>
                      </a:lnTo>
                      <a:lnTo>
                        <a:pt x="0" y="249"/>
                      </a:lnTo>
                      <a:lnTo>
                        <a:pt x="6" y="264"/>
                      </a:lnTo>
                      <a:lnTo>
                        <a:pt x="6" y="280"/>
                      </a:lnTo>
                      <a:lnTo>
                        <a:pt x="11" y="295"/>
                      </a:lnTo>
                      <a:lnTo>
                        <a:pt x="31" y="306"/>
                      </a:lnTo>
                      <a:lnTo>
                        <a:pt x="52" y="311"/>
                      </a:lnTo>
                      <a:lnTo>
                        <a:pt x="52" y="332"/>
                      </a:lnTo>
                      <a:lnTo>
                        <a:pt x="78" y="347"/>
                      </a:lnTo>
                      <a:lnTo>
                        <a:pt x="78" y="363"/>
                      </a:lnTo>
                      <a:lnTo>
                        <a:pt x="104" y="352"/>
                      </a:lnTo>
                      <a:lnTo>
                        <a:pt x="104" y="347"/>
                      </a:lnTo>
                      <a:lnTo>
                        <a:pt x="135" y="347"/>
                      </a:lnTo>
                      <a:lnTo>
                        <a:pt x="140" y="337"/>
                      </a:lnTo>
                      <a:lnTo>
                        <a:pt x="156" y="337"/>
                      </a:lnTo>
                      <a:lnTo>
                        <a:pt x="156" y="316"/>
                      </a:lnTo>
                      <a:lnTo>
                        <a:pt x="182" y="316"/>
                      </a:lnTo>
                      <a:lnTo>
                        <a:pt x="182" y="301"/>
                      </a:lnTo>
                      <a:lnTo>
                        <a:pt x="197" y="290"/>
                      </a:lnTo>
                      <a:lnTo>
                        <a:pt x="197" y="269"/>
                      </a:lnTo>
                      <a:lnTo>
                        <a:pt x="207" y="259"/>
                      </a:lnTo>
                      <a:lnTo>
                        <a:pt x="207" y="228"/>
                      </a:lnTo>
                      <a:lnTo>
                        <a:pt x="218" y="218"/>
                      </a:lnTo>
                      <a:lnTo>
                        <a:pt x="223" y="197"/>
                      </a:lnTo>
                      <a:lnTo>
                        <a:pt x="228" y="187"/>
                      </a:lnTo>
                      <a:lnTo>
                        <a:pt x="244" y="181"/>
                      </a:lnTo>
                      <a:lnTo>
                        <a:pt x="249" y="192"/>
                      </a:lnTo>
                      <a:lnTo>
                        <a:pt x="270" y="150"/>
                      </a:lnTo>
                      <a:lnTo>
                        <a:pt x="290" y="150"/>
                      </a:lnTo>
                      <a:lnTo>
                        <a:pt x="295" y="135"/>
                      </a:lnTo>
                      <a:lnTo>
                        <a:pt x="290" y="125"/>
                      </a:lnTo>
                      <a:lnTo>
                        <a:pt x="316" y="114"/>
                      </a:lnTo>
                      <a:lnTo>
                        <a:pt x="306" y="93"/>
                      </a:lnTo>
                      <a:lnTo>
                        <a:pt x="306" y="73"/>
                      </a:lnTo>
                      <a:lnTo>
                        <a:pt x="316" y="68"/>
                      </a:lnTo>
                      <a:lnTo>
                        <a:pt x="311" y="57"/>
                      </a:lnTo>
                      <a:lnTo>
                        <a:pt x="280" y="62"/>
                      </a:lnTo>
                      <a:lnTo>
                        <a:pt x="259" y="57"/>
                      </a:lnTo>
                      <a:lnTo>
                        <a:pt x="259" y="78"/>
                      </a:lnTo>
                      <a:lnTo>
                        <a:pt x="223" y="99"/>
                      </a:lnTo>
                      <a:lnTo>
                        <a:pt x="218" y="47"/>
                      </a:lnTo>
                      <a:lnTo>
                        <a:pt x="140" y="57"/>
                      </a:lnTo>
                      <a:lnTo>
                        <a:pt x="119" y="0"/>
                      </a:lnTo>
                      <a:close/>
                    </a:path>
                  </a:pathLst>
                </a:custGeom>
                <a:solidFill>
                  <a:srgbClr val="00f008"/>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291" name=""/>
                <p:cNvSpPr/>
                <p:nvPr/>
              </p:nvSpPr>
              <p:spPr>
                <a:xfrm>
                  <a:off x="6408720" y="3494160"/>
                  <a:ext cx="501840" cy="576360"/>
                </a:xfrm>
                <a:custGeom>
                  <a:avLst/>
                  <a:gdLst/>
                  <a:ahLst/>
                  <a:rect l="l" t="t" r="r" b="b"/>
                  <a:pathLst>
                    <a:path w="316" h="363">
                      <a:moveTo>
                        <a:pt x="119" y="0"/>
                      </a:moveTo>
                      <a:lnTo>
                        <a:pt x="109" y="16"/>
                      </a:lnTo>
                      <a:lnTo>
                        <a:pt x="114" y="68"/>
                      </a:lnTo>
                      <a:lnTo>
                        <a:pt x="109" y="99"/>
                      </a:lnTo>
                      <a:lnTo>
                        <a:pt x="94" y="93"/>
                      </a:lnTo>
                      <a:lnTo>
                        <a:pt x="88" y="125"/>
                      </a:lnTo>
                      <a:lnTo>
                        <a:pt x="62" y="119"/>
                      </a:lnTo>
                      <a:lnTo>
                        <a:pt x="52" y="125"/>
                      </a:lnTo>
                      <a:lnTo>
                        <a:pt x="57" y="140"/>
                      </a:lnTo>
                      <a:lnTo>
                        <a:pt x="52" y="156"/>
                      </a:lnTo>
                      <a:lnTo>
                        <a:pt x="68" y="171"/>
                      </a:lnTo>
                      <a:lnTo>
                        <a:pt x="57" y="187"/>
                      </a:lnTo>
                      <a:lnTo>
                        <a:pt x="37" y="166"/>
                      </a:lnTo>
                      <a:lnTo>
                        <a:pt x="21" y="181"/>
                      </a:lnTo>
                      <a:lnTo>
                        <a:pt x="26" y="223"/>
                      </a:lnTo>
                      <a:lnTo>
                        <a:pt x="16" y="223"/>
                      </a:lnTo>
                      <a:lnTo>
                        <a:pt x="16" y="238"/>
                      </a:lnTo>
                      <a:lnTo>
                        <a:pt x="0" y="249"/>
                      </a:lnTo>
                      <a:lnTo>
                        <a:pt x="6" y="264"/>
                      </a:lnTo>
                      <a:lnTo>
                        <a:pt x="6" y="280"/>
                      </a:lnTo>
                      <a:lnTo>
                        <a:pt x="11" y="295"/>
                      </a:lnTo>
                      <a:lnTo>
                        <a:pt x="31" y="306"/>
                      </a:lnTo>
                      <a:lnTo>
                        <a:pt x="52" y="311"/>
                      </a:lnTo>
                      <a:lnTo>
                        <a:pt x="52" y="332"/>
                      </a:lnTo>
                      <a:lnTo>
                        <a:pt x="78" y="347"/>
                      </a:lnTo>
                      <a:lnTo>
                        <a:pt x="78" y="363"/>
                      </a:lnTo>
                      <a:lnTo>
                        <a:pt x="104" y="352"/>
                      </a:lnTo>
                      <a:lnTo>
                        <a:pt x="104" y="347"/>
                      </a:lnTo>
                      <a:lnTo>
                        <a:pt x="135" y="347"/>
                      </a:lnTo>
                      <a:lnTo>
                        <a:pt x="140" y="337"/>
                      </a:lnTo>
                      <a:lnTo>
                        <a:pt x="156" y="337"/>
                      </a:lnTo>
                      <a:lnTo>
                        <a:pt x="156" y="316"/>
                      </a:lnTo>
                      <a:lnTo>
                        <a:pt x="182" y="316"/>
                      </a:lnTo>
                      <a:lnTo>
                        <a:pt x="182" y="301"/>
                      </a:lnTo>
                      <a:lnTo>
                        <a:pt x="197" y="290"/>
                      </a:lnTo>
                      <a:lnTo>
                        <a:pt x="197" y="269"/>
                      </a:lnTo>
                      <a:lnTo>
                        <a:pt x="207" y="259"/>
                      </a:lnTo>
                      <a:lnTo>
                        <a:pt x="207" y="228"/>
                      </a:lnTo>
                      <a:lnTo>
                        <a:pt x="218" y="218"/>
                      </a:lnTo>
                      <a:lnTo>
                        <a:pt x="223" y="197"/>
                      </a:lnTo>
                      <a:lnTo>
                        <a:pt x="228" y="187"/>
                      </a:lnTo>
                      <a:lnTo>
                        <a:pt x="244" y="181"/>
                      </a:lnTo>
                      <a:lnTo>
                        <a:pt x="249" y="192"/>
                      </a:lnTo>
                      <a:lnTo>
                        <a:pt x="270" y="150"/>
                      </a:lnTo>
                      <a:lnTo>
                        <a:pt x="290" y="150"/>
                      </a:lnTo>
                      <a:lnTo>
                        <a:pt x="295" y="135"/>
                      </a:lnTo>
                      <a:lnTo>
                        <a:pt x="290" y="125"/>
                      </a:lnTo>
                      <a:lnTo>
                        <a:pt x="316" y="114"/>
                      </a:lnTo>
                      <a:lnTo>
                        <a:pt x="306" y="93"/>
                      </a:lnTo>
                      <a:lnTo>
                        <a:pt x="306" y="73"/>
                      </a:lnTo>
                      <a:lnTo>
                        <a:pt x="316" y="68"/>
                      </a:lnTo>
                      <a:lnTo>
                        <a:pt x="311" y="57"/>
                      </a:lnTo>
                      <a:lnTo>
                        <a:pt x="280" y="62"/>
                      </a:lnTo>
                      <a:lnTo>
                        <a:pt x="259" y="57"/>
                      </a:lnTo>
                      <a:lnTo>
                        <a:pt x="259" y="78"/>
                      </a:lnTo>
                      <a:lnTo>
                        <a:pt x="223" y="99"/>
                      </a:lnTo>
                      <a:lnTo>
                        <a:pt x="218" y="47"/>
                      </a:lnTo>
                      <a:lnTo>
                        <a:pt x="140" y="57"/>
                      </a:lnTo>
                      <a:lnTo>
                        <a:pt x="119" y="0"/>
                      </a:lnTo>
                    </a:path>
                  </a:pathLst>
                </a:custGeom>
                <a:noFill/>
                <a:ln cap="rnd" w="7920">
                  <a:solidFill>
                    <a:srgbClr val="b2b2b2"/>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grpSp>
          <p:grpSp>
            <p:nvGrpSpPr>
              <p:cNvPr id="292" name=""/>
              <p:cNvGrpSpPr/>
              <p:nvPr/>
            </p:nvGrpSpPr>
            <p:grpSpPr>
              <a:xfrm>
                <a:off x="5570640" y="3790800"/>
                <a:ext cx="912600" cy="533520"/>
                <a:chOff x="5570640" y="3790800"/>
                <a:chExt cx="912600" cy="533520"/>
              </a:xfrm>
            </p:grpSpPr>
            <p:sp>
              <p:nvSpPr>
                <p:cNvPr id="293" name=""/>
                <p:cNvSpPr/>
                <p:nvPr/>
              </p:nvSpPr>
              <p:spPr>
                <a:xfrm>
                  <a:off x="5570640" y="3790800"/>
                  <a:ext cx="912600" cy="533520"/>
                </a:xfrm>
                <a:custGeom>
                  <a:avLst/>
                  <a:gdLst/>
                  <a:ahLst/>
                  <a:rect l="l" t="t" r="r" b="b"/>
                  <a:pathLst>
                    <a:path w="575" h="336">
                      <a:moveTo>
                        <a:pt x="575" y="129"/>
                      </a:moveTo>
                      <a:lnTo>
                        <a:pt x="575" y="171"/>
                      </a:lnTo>
                      <a:lnTo>
                        <a:pt x="565" y="171"/>
                      </a:lnTo>
                      <a:lnTo>
                        <a:pt x="559" y="181"/>
                      </a:lnTo>
                      <a:lnTo>
                        <a:pt x="549" y="176"/>
                      </a:lnTo>
                      <a:lnTo>
                        <a:pt x="544" y="191"/>
                      </a:lnTo>
                      <a:lnTo>
                        <a:pt x="534" y="186"/>
                      </a:lnTo>
                      <a:lnTo>
                        <a:pt x="534" y="212"/>
                      </a:lnTo>
                      <a:lnTo>
                        <a:pt x="523" y="227"/>
                      </a:lnTo>
                      <a:lnTo>
                        <a:pt x="513" y="222"/>
                      </a:lnTo>
                      <a:lnTo>
                        <a:pt x="513" y="233"/>
                      </a:lnTo>
                      <a:lnTo>
                        <a:pt x="497" y="233"/>
                      </a:lnTo>
                      <a:lnTo>
                        <a:pt x="497" y="253"/>
                      </a:lnTo>
                      <a:lnTo>
                        <a:pt x="482" y="253"/>
                      </a:lnTo>
                      <a:lnTo>
                        <a:pt x="482" y="264"/>
                      </a:lnTo>
                      <a:lnTo>
                        <a:pt x="363" y="279"/>
                      </a:lnTo>
                      <a:lnTo>
                        <a:pt x="254" y="295"/>
                      </a:lnTo>
                      <a:lnTo>
                        <a:pt x="171" y="295"/>
                      </a:lnTo>
                      <a:lnTo>
                        <a:pt x="156" y="310"/>
                      </a:lnTo>
                      <a:lnTo>
                        <a:pt x="145" y="310"/>
                      </a:lnTo>
                      <a:lnTo>
                        <a:pt x="135" y="300"/>
                      </a:lnTo>
                      <a:lnTo>
                        <a:pt x="125" y="300"/>
                      </a:lnTo>
                      <a:lnTo>
                        <a:pt x="104" y="315"/>
                      </a:lnTo>
                      <a:lnTo>
                        <a:pt x="73" y="336"/>
                      </a:lnTo>
                      <a:lnTo>
                        <a:pt x="47" y="331"/>
                      </a:lnTo>
                      <a:lnTo>
                        <a:pt x="0" y="336"/>
                      </a:lnTo>
                      <a:lnTo>
                        <a:pt x="26" y="310"/>
                      </a:lnTo>
                      <a:lnTo>
                        <a:pt x="26" y="274"/>
                      </a:lnTo>
                      <a:lnTo>
                        <a:pt x="37" y="253"/>
                      </a:lnTo>
                      <a:lnTo>
                        <a:pt x="88" y="264"/>
                      </a:lnTo>
                      <a:lnTo>
                        <a:pt x="83" y="253"/>
                      </a:lnTo>
                      <a:lnTo>
                        <a:pt x="68" y="233"/>
                      </a:lnTo>
                      <a:lnTo>
                        <a:pt x="88" y="217"/>
                      </a:lnTo>
                      <a:lnTo>
                        <a:pt x="104" y="212"/>
                      </a:lnTo>
                      <a:lnTo>
                        <a:pt x="109" y="181"/>
                      </a:lnTo>
                      <a:lnTo>
                        <a:pt x="140" y="176"/>
                      </a:lnTo>
                      <a:lnTo>
                        <a:pt x="150" y="155"/>
                      </a:lnTo>
                      <a:lnTo>
                        <a:pt x="166" y="155"/>
                      </a:lnTo>
                      <a:lnTo>
                        <a:pt x="176" y="165"/>
                      </a:lnTo>
                      <a:lnTo>
                        <a:pt x="213" y="160"/>
                      </a:lnTo>
                      <a:lnTo>
                        <a:pt x="228" y="129"/>
                      </a:lnTo>
                      <a:lnTo>
                        <a:pt x="238" y="129"/>
                      </a:lnTo>
                      <a:lnTo>
                        <a:pt x="244" y="139"/>
                      </a:lnTo>
                      <a:lnTo>
                        <a:pt x="264" y="139"/>
                      </a:lnTo>
                      <a:lnTo>
                        <a:pt x="269" y="114"/>
                      </a:lnTo>
                      <a:lnTo>
                        <a:pt x="285" y="108"/>
                      </a:lnTo>
                      <a:lnTo>
                        <a:pt x="285" y="77"/>
                      </a:lnTo>
                      <a:lnTo>
                        <a:pt x="301" y="72"/>
                      </a:lnTo>
                      <a:lnTo>
                        <a:pt x="306" y="51"/>
                      </a:lnTo>
                      <a:lnTo>
                        <a:pt x="326" y="57"/>
                      </a:lnTo>
                      <a:lnTo>
                        <a:pt x="347" y="26"/>
                      </a:lnTo>
                      <a:lnTo>
                        <a:pt x="347" y="0"/>
                      </a:lnTo>
                      <a:lnTo>
                        <a:pt x="373" y="0"/>
                      </a:lnTo>
                      <a:lnTo>
                        <a:pt x="378" y="20"/>
                      </a:lnTo>
                      <a:lnTo>
                        <a:pt x="409" y="31"/>
                      </a:lnTo>
                      <a:lnTo>
                        <a:pt x="440" y="41"/>
                      </a:lnTo>
                      <a:lnTo>
                        <a:pt x="471" y="31"/>
                      </a:lnTo>
                      <a:lnTo>
                        <a:pt x="487" y="5"/>
                      </a:lnTo>
                      <a:lnTo>
                        <a:pt x="497" y="5"/>
                      </a:lnTo>
                      <a:lnTo>
                        <a:pt x="508" y="20"/>
                      </a:lnTo>
                      <a:lnTo>
                        <a:pt x="508" y="36"/>
                      </a:lnTo>
                      <a:lnTo>
                        <a:pt x="523" y="36"/>
                      </a:lnTo>
                      <a:lnTo>
                        <a:pt x="523" y="62"/>
                      </a:lnTo>
                      <a:lnTo>
                        <a:pt x="539" y="114"/>
                      </a:lnTo>
                      <a:lnTo>
                        <a:pt x="559" y="119"/>
                      </a:lnTo>
                      <a:lnTo>
                        <a:pt x="575" y="129"/>
                      </a:lnTo>
                      <a:close/>
                    </a:path>
                  </a:pathLst>
                </a:custGeom>
                <a:solidFill>
                  <a:srgbClr val="00f008"/>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294" name=""/>
                <p:cNvSpPr/>
                <p:nvPr/>
              </p:nvSpPr>
              <p:spPr>
                <a:xfrm>
                  <a:off x="5570640" y="3790800"/>
                  <a:ext cx="912600" cy="533520"/>
                </a:xfrm>
                <a:custGeom>
                  <a:avLst/>
                  <a:gdLst/>
                  <a:ahLst/>
                  <a:rect l="l" t="t" r="r" b="b"/>
                  <a:pathLst>
                    <a:path w="575" h="336">
                      <a:moveTo>
                        <a:pt x="575" y="129"/>
                      </a:moveTo>
                      <a:lnTo>
                        <a:pt x="575" y="171"/>
                      </a:lnTo>
                      <a:lnTo>
                        <a:pt x="565" y="171"/>
                      </a:lnTo>
                      <a:lnTo>
                        <a:pt x="559" y="181"/>
                      </a:lnTo>
                      <a:lnTo>
                        <a:pt x="549" y="176"/>
                      </a:lnTo>
                      <a:lnTo>
                        <a:pt x="544" y="191"/>
                      </a:lnTo>
                      <a:lnTo>
                        <a:pt x="534" y="186"/>
                      </a:lnTo>
                      <a:lnTo>
                        <a:pt x="534" y="212"/>
                      </a:lnTo>
                      <a:lnTo>
                        <a:pt x="523" y="227"/>
                      </a:lnTo>
                      <a:lnTo>
                        <a:pt x="513" y="222"/>
                      </a:lnTo>
                      <a:lnTo>
                        <a:pt x="513" y="233"/>
                      </a:lnTo>
                      <a:lnTo>
                        <a:pt x="497" y="233"/>
                      </a:lnTo>
                      <a:lnTo>
                        <a:pt x="497" y="253"/>
                      </a:lnTo>
                      <a:lnTo>
                        <a:pt x="482" y="253"/>
                      </a:lnTo>
                      <a:lnTo>
                        <a:pt x="482" y="264"/>
                      </a:lnTo>
                      <a:lnTo>
                        <a:pt x="363" y="279"/>
                      </a:lnTo>
                      <a:lnTo>
                        <a:pt x="254" y="295"/>
                      </a:lnTo>
                      <a:lnTo>
                        <a:pt x="171" y="295"/>
                      </a:lnTo>
                      <a:lnTo>
                        <a:pt x="156" y="310"/>
                      </a:lnTo>
                      <a:lnTo>
                        <a:pt x="145" y="310"/>
                      </a:lnTo>
                      <a:lnTo>
                        <a:pt x="135" y="300"/>
                      </a:lnTo>
                      <a:lnTo>
                        <a:pt x="125" y="300"/>
                      </a:lnTo>
                      <a:lnTo>
                        <a:pt x="104" y="315"/>
                      </a:lnTo>
                      <a:lnTo>
                        <a:pt x="73" y="336"/>
                      </a:lnTo>
                      <a:lnTo>
                        <a:pt x="47" y="331"/>
                      </a:lnTo>
                      <a:lnTo>
                        <a:pt x="0" y="336"/>
                      </a:lnTo>
                      <a:lnTo>
                        <a:pt x="26" y="310"/>
                      </a:lnTo>
                      <a:lnTo>
                        <a:pt x="26" y="274"/>
                      </a:lnTo>
                      <a:lnTo>
                        <a:pt x="37" y="253"/>
                      </a:lnTo>
                      <a:lnTo>
                        <a:pt x="88" y="264"/>
                      </a:lnTo>
                      <a:lnTo>
                        <a:pt x="83" y="253"/>
                      </a:lnTo>
                      <a:lnTo>
                        <a:pt x="68" y="233"/>
                      </a:lnTo>
                      <a:lnTo>
                        <a:pt x="88" y="217"/>
                      </a:lnTo>
                      <a:lnTo>
                        <a:pt x="104" y="212"/>
                      </a:lnTo>
                      <a:lnTo>
                        <a:pt x="109" y="181"/>
                      </a:lnTo>
                      <a:lnTo>
                        <a:pt x="140" y="176"/>
                      </a:lnTo>
                      <a:lnTo>
                        <a:pt x="150" y="155"/>
                      </a:lnTo>
                      <a:lnTo>
                        <a:pt x="166" y="155"/>
                      </a:lnTo>
                      <a:lnTo>
                        <a:pt x="176" y="165"/>
                      </a:lnTo>
                      <a:lnTo>
                        <a:pt x="213" y="160"/>
                      </a:lnTo>
                      <a:lnTo>
                        <a:pt x="228" y="129"/>
                      </a:lnTo>
                      <a:lnTo>
                        <a:pt x="238" y="129"/>
                      </a:lnTo>
                      <a:lnTo>
                        <a:pt x="244" y="139"/>
                      </a:lnTo>
                      <a:lnTo>
                        <a:pt x="264" y="139"/>
                      </a:lnTo>
                      <a:lnTo>
                        <a:pt x="269" y="114"/>
                      </a:lnTo>
                      <a:lnTo>
                        <a:pt x="285" y="108"/>
                      </a:lnTo>
                      <a:lnTo>
                        <a:pt x="285" y="77"/>
                      </a:lnTo>
                      <a:lnTo>
                        <a:pt x="301" y="72"/>
                      </a:lnTo>
                      <a:lnTo>
                        <a:pt x="306" y="51"/>
                      </a:lnTo>
                      <a:lnTo>
                        <a:pt x="326" y="57"/>
                      </a:lnTo>
                      <a:lnTo>
                        <a:pt x="347" y="26"/>
                      </a:lnTo>
                      <a:lnTo>
                        <a:pt x="347" y="0"/>
                      </a:lnTo>
                      <a:lnTo>
                        <a:pt x="373" y="0"/>
                      </a:lnTo>
                      <a:lnTo>
                        <a:pt x="378" y="20"/>
                      </a:lnTo>
                      <a:lnTo>
                        <a:pt x="409" y="31"/>
                      </a:lnTo>
                      <a:lnTo>
                        <a:pt x="440" y="41"/>
                      </a:lnTo>
                      <a:lnTo>
                        <a:pt x="471" y="31"/>
                      </a:lnTo>
                      <a:lnTo>
                        <a:pt x="487" y="5"/>
                      </a:lnTo>
                      <a:lnTo>
                        <a:pt x="497" y="5"/>
                      </a:lnTo>
                      <a:lnTo>
                        <a:pt x="508" y="20"/>
                      </a:lnTo>
                      <a:lnTo>
                        <a:pt x="508" y="36"/>
                      </a:lnTo>
                      <a:lnTo>
                        <a:pt x="523" y="36"/>
                      </a:lnTo>
                      <a:lnTo>
                        <a:pt x="523" y="62"/>
                      </a:lnTo>
                      <a:lnTo>
                        <a:pt x="539" y="114"/>
                      </a:lnTo>
                      <a:lnTo>
                        <a:pt x="559" y="119"/>
                      </a:lnTo>
                      <a:lnTo>
                        <a:pt x="575" y="129"/>
                      </a:lnTo>
                    </a:path>
                  </a:pathLst>
                </a:custGeom>
                <a:noFill/>
                <a:ln cap="rnd" w="7920">
                  <a:solidFill>
                    <a:srgbClr val="b2b2b2"/>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grpSp>
          <p:grpSp>
            <p:nvGrpSpPr>
              <p:cNvPr id="295" name=""/>
              <p:cNvGrpSpPr/>
              <p:nvPr/>
            </p:nvGrpSpPr>
            <p:grpSpPr>
              <a:xfrm>
                <a:off x="7437600" y="2376360"/>
                <a:ext cx="228600" cy="486000"/>
                <a:chOff x="7437600" y="2376360"/>
                <a:chExt cx="228600" cy="486000"/>
              </a:xfrm>
            </p:grpSpPr>
            <p:sp>
              <p:nvSpPr>
                <p:cNvPr id="296" name=""/>
                <p:cNvSpPr/>
                <p:nvPr/>
              </p:nvSpPr>
              <p:spPr>
                <a:xfrm>
                  <a:off x="7437600" y="2376360"/>
                  <a:ext cx="228600" cy="486000"/>
                </a:xfrm>
                <a:custGeom>
                  <a:avLst/>
                  <a:gdLst/>
                  <a:ahLst/>
                  <a:rect l="l" t="t" r="r" b="b"/>
                  <a:pathLst>
                    <a:path w="144" h="306">
                      <a:moveTo>
                        <a:pt x="25" y="36"/>
                      </a:moveTo>
                      <a:lnTo>
                        <a:pt x="15" y="21"/>
                      </a:lnTo>
                      <a:lnTo>
                        <a:pt x="25" y="5"/>
                      </a:lnTo>
                      <a:lnTo>
                        <a:pt x="41" y="0"/>
                      </a:lnTo>
                      <a:lnTo>
                        <a:pt x="56" y="10"/>
                      </a:lnTo>
                      <a:lnTo>
                        <a:pt x="82" y="98"/>
                      </a:lnTo>
                      <a:lnTo>
                        <a:pt x="93" y="104"/>
                      </a:lnTo>
                      <a:lnTo>
                        <a:pt x="93" y="135"/>
                      </a:lnTo>
                      <a:lnTo>
                        <a:pt x="98" y="150"/>
                      </a:lnTo>
                      <a:lnTo>
                        <a:pt x="108" y="161"/>
                      </a:lnTo>
                      <a:lnTo>
                        <a:pt x="108" y="202"/>
                      </a:lnTo>
                      <a:lnTo>
                        <a:pt x="119" y="218"/>
                      </a:lnTo>
                      <a:lnTo>
                        <a:pt x="124" y="233"/>
                      </a:lnTo>
                      <a:lnTo>
                        <a:pt x="144" y="233"/>
                      </a:lnTo>
                      <a:lnTo>
                        <a:pt x="144" y="238"/>
                      </a:lnTo>
                      <a:lnTo>
                        <a:pt x="134" y="259"/>
                      </a:lnTo>
                      <a:lnTo>
                        <a:pt x="129" y="269"/>
                      </a:lnTo>
                      <a:lnTo>
                        <a:pt x="108" y="269"/>
                      </a:lnTo>
                      <a:lnTo>
                        <a:pt x="108" y="290"/>
                      </a:lnTo>
                      <a:lnTo>
                        <a:pt x="93" y="290"/>
                      </a:lnTo>
                      <a:lnTo>
                        <a:pt x="25" y="306"/>
                      </a:lnTo>
                      <a:lnTo>
                        <a:pt x="10" y="269"/>
                      </a:lnTo>
                      <a:lnTo>
                        <a:pt x="20" y="228"/>
                      </a:lnTo>
                      <a:lnTo>
                        <a:pt x="0" y="207"/>
                      </a:lnTo>
                      <a:lnTo>
                        <a:pt x="20" y="181"/>
                      </a:lnTo>
                      <a:lnTo>
                        <a:pt x="15" y="161"/>
                      </a:lnTo>
                      <a:lnTo>
                        <a:pt x="10" y="145"/>
                      </a:lnTo>
                      <a:lnTo>
                        <a:pt x="15" y="130"/>
                      </a:lnTo>
                      <a:lnTo>
                        <a:pt x="36" y="124"/>
                      </a:lnTo>
                      <a:lnTo>
                        <a:pt x="36" y="109"/>
                      </a:lnTo>
                      <a:lnTo>
                        <a:pt x="41" y="98"/>
                      </a:lnTo>
                      <a:lnTo>
                        <a:pt x="25" y="88"/>
                      </a:lnTo>
                      <a:lnTo>
                        <a:pt x="25" y="73"/>
                      </a:lnTo>
                      <a:lnTo>
                        <a:pt x="31" y="57"/>
                      </a:lnTo>
                      <a:lnTo>
                        <a:pt x="25" y="36"/>
                      </a:lnTo>
                      <a:close/>
                    </a:path>
                  </a:pathLst>
                </a:custGeom>
                <a:solidFill>
                  <a:srgbClr val="00f008"/>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297" name=""/>
                <p:cNvSpPr/>
                <p:nvPr/>
              </p:nvSpPr>
              <p:spPr>
                <a:xfrm>
                  <a:off x="7437600" y="2376360"/>
                  <a:ext cx="228600" cy="486000"/>
                </a:xfrm>
                <a:custGeom>
                  <a:avLst/>
                  <a:gdLst/>
                  <a:ahLst/>
                  <a:rect l="l" t="t" r="r" b="b"/>
                  <a:pathLst>
                    <a:path w="144" h="306">
                      <a:moveTo>
                        <a:pt x="25" y="36"/>
                      </a:moveTo>
                      <a:lnTo>
                        <a:pt x="15" y="21"/>
                      </a:lnTo>
                      <a:lnTo>
                        <a:pt x="25" y="5"/>
                      </a:lnTo>
                      <a:lnTo>
                        <a:pt x="41" y="0"/>
                      </a:lnTo>
                      <a:lnTo>
                        <a:pt x="56" y="10"/>
                      </a:lnTo>
                      <a:lnTo>
                        <a:pt x="82" y="98"/>
                      </a:lnTo>
                      <a:lnTo>
                        <a:pt x="93" y="104"/>
                      </a:lnTo>
                      <a:lnTo>
                        <a:pt x="93" y="135"/>
                      </a:lnTo>
                      <a:lnTo>
                        <a:pt x="98" y="150"/>
                      </a:lnTo>
                      <a:lnTo>
                        <a:pt x="108" y="161"/>
                      </a:lnTo>
                      <a:lnTo>
                        <a:pt x="108" y="202"/>
                      </a:lnTo>
                      <a:lnTo>
                        <a:pt x="119" y="218"/>
                      </a:lnTo>
                      <a:lnTo>
                        <a:pt x="124" y="233"/>
                      </a:lnTo>
                      <a:lnTo>
                        <a:pt x="144" y="233"/>
                      </a:lnTo>
                      <a:lnTo>
                        <a:pt x="144" y="238"/>
                      </a:lnTo>
                      <a:lnTo>
                        <a:pt x="134" y="259"/>
                      </a:lnTo>
                      <a:lnTo>
                        <a:pt x="129" y="269"/>
                      </a:lnTo>
                      <a:lnTo>
                        <a:pt x="108" y="269"/>
                      </a:lnTo>
                      <a:lnTo>
                        <a:pt x="108" y="290"/>
                      </a:lnTo>
                      <a:lnTo>
                        <a:pt x="93" y="290"/>
                      </a:lnTo>
                      <a:lnTo>
                        <a:pt x="25" y="306"/>
                      </a:lnTo>
                      <a:lnTo>
                        <a:pt x="10" y="269"/>
                      </a:lnTo>
                      <a:lnTo>
                        <a:pt x="20" y="228"/>
                      </a:lnTo>
                      <a:lnTo>
                        <a:pt x="0" y="207"/>
                      </a:lnTo>
                      <a:lnTo>
                        <a:pt x="20" y="181"/>
                      </a:lnTo>
                      <a:lnTo>
                        <a:pt x="15" y="161"/>
                      </a:lnTo>
                      <a:lnTo>
                        <a:pt x="10" y="145"/>
                      </a:lnTo>
                      <a:lnTo>
                        <a:pt x="15" y="130"/>
                      </a:lnTo>
                      <a:lnTo>
                        <a:pt x="36" y="124"/>
                      </a:lnTo>
                      <a:lnTo>
                        <a:pt x="36" y="109"/>
                      </a:lnTo>
                      <a:lnTo>
                        <a:pt x="41" y="98"/>
                      </a:lnTo>
                      <a:lnTo>
                        <a:pt x="25" y="88"/>
                      </a:lnTo>
                      <a:lnTo>
                        <a:pt x="25" y="73"/>
                      </a:lnTo>
                      <a:lnTo>
                        <a:pt x="31" y="57"/>
                      </a:lnTo>
                      <a:lnTo>
                        <a:pt x="25" y="36"/>
                      </a:lnTo>
                    </a:path>
                  </a:pathLst>
                </a:custGeom>
                <a:noFill/>
                <a:ln cap="rnd" w="7920">
                  <a:solidFill>
                    <a:srgbClr val="b2b2b2"/>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grpSp>
          <p:grpSp>
            <p:nvGrpSpPr>
              <p:cNvPr id="298" name=""/>
              <p:cNvGrpSpPr/>
              <p:nvPr/>
            </p:nvGrpSpPr>
            <p:grpSpPr>
              <a:xfrm>
                <a:off x="6630840" y="2482920"/>
                <a:ext cx="814680" cy="1093680"/>
                <a:chOff x="6630840" y="2482920"/>
                <a:chExt cx="814680" cy="1093680"/>
              </a:xfrm>
            </p:grpSpPr>
            <p:sp>
              <p:nvSpPr>
                <p:cNvPr id="299" name=""/>
                <p:cNvSpPr/>
                <p:nvPr/>
              </p:nvSpPr>
              <p:spPr>
                <a:xfrm>
                  <a:off x="6630840" y="2482920"/>
                  <a:ext cx="814680" cy="1093680"/>
                </a:xfrm>
                <a:custGeom>
                  <a:avLst/>
                  <a:gdLst/>
                  <a:ahLst/>
                  <a:rect l="l" t="t" r="r" b="b"/>
                  <a:pathLst>
                    <a:path w="513" h="689">
                      <a:moveTo>
                        <a:pt x="414" y="0"/>
                      </a:moveTo>
                      <a:lnTo>
                        <a:pt x="394" y="16"/>
                      </a:lnTo>
                      <a:lnTo>
                        <a:pt x="347" y="11"/>
                      </a:lnTo>
                      <a:lnTo>
                        <a:pt x="316" y="26"/>
                      </a:lnTo>
                      <a:lnTo>
                        <a:pt x="275" y="52"/>
                      </a:lnTo>
                      <a:lnTo>
                        <a:pt x="259" y="73"/>
                      </a:lnTo>
                      <a:lnTo>
                        <a:pt x="259" y="99"/>
                      </a:lnTo>
                      <a:lnTo>
                        <a:pt x="233" y="114"/>
                      </a:lnTo>
                      <a:lnTo>
                        <a:pt x="218" y="135"/>
                      </a:lnTo>
                      <a:lnTo>
                        <a:pt x="218" y="145"/>
                      </a:lnTo>
                      <a:lnTo>
                        <a:pt x="233" y="161"/>
                      </a:lnTo>
                      <a:lnTo>
                        <a:pt x="233" y="166"/>
                      </a:lnTo>
                      <a:lnTo>
                        <a:pt x="228" y="182"/>
                      </a:lnTo>
                      <a:lnTo>
                        <a:pt x="233" y="192"/>
                      </a:lnTo>
                      <a:lnTo>
                        <a:pt x="238" y="208"/>
                      </a:lnTo>
                      <a:lnTo>
                        <a:pt x="233" y="218"/>
                      </a:lnTo>
                      <a:lnTo>
                        <a:pt x="218" y="218"/>
                      </a:lnTo>
                      <a:lnTo>
                        <a:pt x="197" y="254"/>
                      </a:lnTo>
                      <a:lnTo>
                        <a:pt x="171" y="259"/>
                      </a:lnTo>
                      <a:lnTo>
                        <a:pt x="109" y="259"/>
                      </a:lnTo>
                      <a:lnTo>
                        <a:pt x="109" y="270"/>
                      </a:lnTo>
                      <a:lnTo>
                        <a:pt x="52" y="270"/>
                      </a:lnTo>
                      <a:lnTo>
                        <a:pt x="36" y="285"/>
                      </a:lnTo>
                      <a:lnTo>
                        <a:pt x="36" y="306"/>
                      </a:lnTo>
                      <a:lnTo>
                        <a:pt x="47" y="321"/>
                      </a:lnTo>
                      <a:lnTo>
                        <a:pt x="57" y="337"/>
                      </a:lnTo>
                      <a:lnTo>
                        <a:pt x="52" y="358"/>
                      </a:lnTo>
                      <a:lnTo>
                        <a:pt x="26" y="384"/>
                      </a:lnTo>
                      <a:lnTo>
                        <a:pt x="0" y="409"/>
                      </a:lnTo>
                      <a:lnTo>
                        <a:pt x="10" y="425"/>
                      </a:lnTo>
                      <a:lnTo>
                        <a:pt x="5" y="441"/>
                      </a:lnTo>
                      <a:lnTo>
                        <a:pt x="99" y="425"/>
                      </a:lnTo>
                      <a:lnTo>
                        <a:pt x="342" y="363"/>
                      </a:lnTo>
                      <a:lnTo>
                        <a:pt x="347" y="373"/>
                      </a:lnTo>
                      <a:lnTo>
                        <a:pt x="368" y="384"/>
                      </a:lnTo>
                      <a:lnTo>
                        <a:pt x="368" y="409"/>
                      </a:lnTo>
                      <a:lnTo>
                        <a:pt x="388" y="415"/>
                      </a:lnTo>
                      <a:lnTo>
                        <a:pt x="399" y="425"/>
                      </a:lnTo>
                      <a:lnTo>
                        <a:pt x="388" y="441"/>
                      </a:lnTo>
                      <a:lnTo>
                        <a:pt x="388" y="461"/>
                      </a:lnTo>
                      <a:lnTo>
                        <a:pt x="378" y="472"/>
                      </a:lnTo>
                      <a:lnTo>
                        <a:pt x="383" y="487"/>
                      </a:lnTo>
                      <a:lnTo>
                        <a:pt x="373" y="497"/>
                      </a:lnTo>
                      <a:lnTo>
                        <a:pt x="383" y="523"/>
                      </a:lnTo>
                      <a:lnTo>
                        <a:pt x="383" y="539"/>
                      </a:lnTo>
                      <a:lnTo>
                        <a:pt x="409" y="544"/>
                      </a:lnTo>
                      <a:lnTo>
                        <a:pt x="414" y="560"/>
                      </a:lnTo>
                      <a:lnTo>
                        <a:pt x="404" y="591"/>
                      </a:lnTo>
                      <a:lnTo>
                        <a:pt x="378" y="611"/>
                      </a:lnTo>
                      <a:lnTo>
                        <a:pt x="378" y="627"/>
                      </a:lnTo>
                      <a:lnTo>
                        <a:pt x="383" y="637"/>
                      </a:lnTo>
                      <a:lnTo>
                        <a:pt x="388" y="658"/>
                      </a:lnTo>
                      <a:lnTo>
                        <a:pt x="404" y="658"/>
                      </a:lnTo>
                      <a:lnTo>
                        <a:pt x="420" y="663"/>
                      </a:lnTo>
                      <a:lnTo>
                        <a:pt x="430" y="668"/>
                      </a:lnTo>
                      <a:lnTo>
                        <a:pt x="445" y="689"/>
                      </a:lnTo>
                      <a:lnTo>
                        <a:pt x="456" y="679"/>
                      </a:lnTo>
                      <a:lnTo>
                        <a:pt x="456" y="663"/>
                      </a:lnTo>
                      <a:lnTo>
                        <a:pt x="471" y="642"/>
                      </a:lnTo>
                      <a:lnTo>
                        <a:pt x="482" y="627"/>
                      </a:lnTo>
                      <a:lnTo>
                        <a:pt x="482" y="580"/>
                      </a:lnTo>
                      <a:lnTo>
                        <a:pt x="492" y="570"/>
                      </a:lnTo>
                      <a:lnTo>
                        <a:pt x="487" y="518"/>
                      </a:lnTo>
                      <a:lnTo>
                        <a:pt x="482" y="508"/>
                      </a:lnTo>
                      <a:lnTo>
                        <a:pt x="471" y="508"/>
                      </a:lnTo>
                      <a:lnTo>
                        <a:pt x="466" y="508"/>
                      </a:lnTo>
                      <a:lnTo>
                        <a:pt x="466" y="492"/>
                      </a:lnTo>
                      <a:lnTo>
                        <a:pt x="471" y="472"/>
                      </a:lnTo>
                      <a:lnTo>
                        <a:pt x="482" y="487"/>
                      </a:lnTo>
                      <a:lnTo>
                        <a:pt x="482" y="497"/>
                      </a:lnTo>
                      <a:lnTo>
                        <a:pt x="513" y="482"/>
                      </a:lnTo>
                      <a:lnTo>
                        <a:pt x="513" y="461"/>
                      </a:lnTo>
                      <a:lnTo>
                        <a:pt x="508" y="451"/>
                      </a:lnTo>
                      <a:lnTo>
                        <a:pt x="502" y="441"/>
                      </a:lnTo>
                      <a:lnTo>
                        <a:pt x="492" y="441"/>
                      </a:lnTo>
                      <a:lnTo>
                        <a:pt x="482" y="430"/>
                      </a:lnTo>
                      <a:lnTo>
                        <a:pt x="502" y="420"/>
                      </a:lnTo>
                      <a:lnTo>
                        <a:pt x="487" y="404"/>
                      </a:lnTo>
                      <a:lnTo>
                        <a:pt x="482" y="384"/>
                      </a:lnTo>
                      <a:lnTo>
                        <a:pt x="476" y="332"/>
                      </a:lnTo>
                      <a:lnTo>
                        <a:pt x="476" y="327"/>
                      </a:lnTo>
                      <a:lnTo>
                        <a:pt x="461" y="316"/>
                      </a:lnTo>
                      <a:lnTo>
                        <a:pt x="476" y="259"/>
                      </a:lnTo>
                      <a:lnTo>
                        <a:pt x="471" y="244"/>
                      </a:lnTo>
                      <a:lnTo>
                        <a:pt x="466" y="228"/>
                      </a:lnTo>
                      <a:lnTo>
                        <a:pt x="466" y="213"/>
                      </a:lnTo>
                      <a:lnTo>
                        <a:pt x="451" y="166"/>
                      </a:lnTo>
                      <a:lnTo>
                        <a:pt x="430" y="166"/>
                      </a:lnTo>
                      <a:lnTo>
                        <a:pt x="440" y="140"/>
                      </a:lnTo>
                      <a:lnTo>
                        <a:pt x="440" y="125"/>
                      </a:lnTo>
                      <a:lnTo>
                        <a:pt x="425" y="104"/>
                      </a:lnTo>
                      <a:lnTo>
                        <a:pt x="430" y="88"/>
                      </a:lnTo>
                      <a:lnTo>
                        <a:pt x="425" y="68"/>
                      </a:lnTo>
                      <a:lnTo>
                        <a:pt x="414" y="47"/>
                      </a:lnTo>
                      <a:lnTo>
                        <a:pt x="414" y="0"/>
                      </a:lnTo>
                      <a:close/>
                    </a:path>
                  </a:pathLst>
                </a:custGeom>
                <a:solidFill>
                  <a:srgbClr val="00f008"/>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300" name=""/>
                <p:cNvSpPr/>
                <p:nvPr/>
              </p:nvSpPr>
              <p:spPr>
                <a:xfrm>
                  <a:off x="6630840" y="2482920"/>
                  <a:ext cx="814680" cy="1093680"/>
                </a:xfrm>
                <a:custGeom>
                  <a:avLst/>
                  <a:gdLst/>
                  <a:ahLst/>
                  <a:rect l="l" t="t" r="r" b="b"/>
                  <a:pathLst>
                    <a:path w="513" h="689">
                      <a:moveTo>
                        <a:pt x="414" y="0"/>
                      </a:moveTo>
                      <a:lnTo>
                        <a:pt x="394" y="16"/>
                      </a:lnTo>
                      <a:lnTo>
                        <a:pt x="347" y="11"/>
                      </a:lnTo>
                      <a:lnTo>
                        <a:pt x="316" y="26"/>
                      </a:lnTo>
                      <a:lnTo>
                        <a:pt x="275" y="52"/>
                      </a:lnTo>
                      <a:lnTo>
                        <a:pt x="259" y="73"/>
                      </a:lnTo>
                      <a:lnTo>
                        <a:pt x="259" y="99"/>
                      </a:lnTo>
                      <a:lnTo>
                        <a:pt x="233" y="114"/>
                      </a:lnTo>
                      <a:lnTo>
                        <a:pt x="218" y="135"/>
                      </a:lnTo>
                      <a:lnTo>
                        <a:pt x="218" y="145"/>
                      </a:lnTo>
                      <a:lnTo>
                        <a:pt x="233" y="161"/>
                      </a:lnTo>
                      <a:lnTo>
                        <a:pt x="233" y="166"/>
                      </a:lnTo>
                      <a:lnTo>
                        <a:pt x="228" y="182"/>
                      </a:lnTo>
                      <a:lnTo>
                        <a:pt x="233" y="192"/>
                      </a:lnTo>
                      <a:lnTo>
                        <a:pt x="238" y="208"/>
                      </a:lnTo>
                      <a:lnTo>
                        <a:pt x="233" y="218"/>
                      </a:lnTo>
                      <a:lnTo>
                        <a:pt x="218" y="218"/>
                      </a:lnTo>
                      <a:lnTo>
                        <a:pt x="197" y="254"/>
                      </a:lnTo>
                      <a:lnTo>
                        <a:pt x="171" y="259"/>
                      </a:lnTo>
                      <a:lnTo>
                        <a:pt x="109" y="259"/>
                      </a:lnTo>
                      <a:lnTo>
                        <a:pt x="109" y="270"/>
                      </a:lnTo>
                      <a:lnTo>
                        <a:pt x="52" y="270"/>
                      </a:lnTo>
                      <a:lnTo>
                        <a:pt x="36" y="285"/>
                      </a:lnTo>
                      <a:lnTo>
                        <a:pt x="36" y="306"/>
                      </a:lnTo>
                      <a:lnTo>
                        <a:pt x="47" y="321"/>
                      </a:lnTo>
                      <a:lnTo>
                        <a:pt x="57" y="337"/>
                      </a:lnTo>
                      <a:lnTo>
                        <a:pt x="52" y="358"/>
                      </a:lnTo>
                      <a:lnTo>
                        <a:pt x="26" y="384"/>
                      </a:lnTo>
                      <a:lnTo>
                        <a:pt x="0" y="409"/>
                      </a:lnTo>
                      <a:lnTo>
                        <a:pt x="10" y="425"/>
                      </a:lnTo>
                      <a:lnTo>
                        <a:pt x="5" y="441"/>
                      </a:lnTo>
                      <a:lnTo>
                        <a:pt x="99" y="425"/>
                      </a:lnTo>
                      <a:lnTo>
                        <a:pt x="342" y="363"/>
                      </a:lnTo>
                      <a:lnTo>
                        <a:pt x="347" y="373"/>
                      </a:lnTo>
                      <a:lnTo>
                        <a:pt x="368" y="384"/>
                      </a:lnTo>
                      <a:lnTo>
                        <a:pt x="368" y="409"/>
                      </a:lnTo>
                      <a:lnTo>
                        <a:pt x="388" y="415"/>
                      </a:lnTo>
                      <a:lnTo>
                        <a:pt x="399" y="425"/>
                      </a:lnTo>
                      <a:lnTo>
                        <a:pt x="388" y="441"/>
                      </a:lnTo>
                      <a:lnTo>
                        <a:pt x="388" y="461"/>
                      </a:lnTo>
                      <a:lnTo>
                        <a:pt x="378" y="472"/>
                      </a:lnTo>
                      <a:lnTo>
                        <a:pt x="383" y="487"/>
                      </a:lnTo>
                      <a:lnTo>
                        <a:pt x="373" y="497"/>
                      </a:lnTo>
                      <a:lnTo>
                        <a:pt x="383" y="523"/>
                      </a:lnTo>
                      <a:lnTo>
                        <a:pt x="383" y="539"/>
                      </a:lnTo>
                      <a:lnTo>
                        <a:pt x="409" y="544"/>
                      </a:lnTo>
                      <a:lnTo>
                        <a:pt x="414" y="560"/>
                      </a:lnTo>
                      <a:lnTo>
                        <a:pt x="404" y="591"/>
                      </a:lnTo>
                      <a:lnTo>
                        <a:pt x="378" y="611"/>
                      </a:lnTo>
                      <a:lnTo>
                        <a:pt x="378" y="627"/>
                      </a:lnTo>
                      <a:lnTo>
                        <a:pt x="383" y="637"/>
                      </a:lnTo>
                      <a:lnTo>
                        <a:pt x="388" y="658"/>
                      </a:lnTo>
                      <a:lnTo>
                        <a:pt x="404" y="658"/>
                      </a:lnTo>
                      <a:lnTo>
                        <a:pt x="420" y="663"/>
                      </a:lnTo>
                      <a:lnTo>
                        <a:pt x="430" y="668"/>
                      </a:lnTo>
                      <a:lnTo>
                        <a:pt x="445" y="689"/>
                      </a:lnTo>
                      <a:lnTo>
                        <a:pt x="456" y="679"/>
                      </a:lnTo>
                      <a:lnTo>
                        <a:pt x="456" y="663"/>
                      </a:lnTo>
                      <a:lnTo>
                        <a:pt x="471" y="642"/>
                      </a:lnTo>
                      <a:lnTo>
                        <a:pt x="482" y="627"/>
                      </a:lnTo>
                      <a:lnTo>
                        <a:pt x="482" y="580"/>
                      </a:lnTo>
                      <a:lnTo>
                        <a:pt x="492" y="570"/>
                      </a:lnTo>
                      <a:lnTo>
                        <a:pt x="487" y="518"/>
                      </a:lnTo>
                      <a:lnTo>
                        <a:pt x="482" y="508"/>
                      </a:lnTo>
                      <a:lnTo>
                        <a:pt x="471" y="508"/>
                      </a:lnTo>
                      <a:lnTo>
                        <a:pt x="466" y="508"/>
                      </a:lnTo>
                      <a:lnTo>
                        <a:pt x="466" y="492"/>
                      </a:lnTo>
                      <a:lnTo>
                        <a:pt x="471" y="472"/>
                      </a:lnTo>
                      <a:lnTo>
                        <a:pt x="482" y="487"/>
                      </a:lnTo>
                      <a:lnTo>
                        <a:pt x="482" y="497"/>
                      </a:lnTo>
                      <a:lnTo>
                        <a:pt x="513" y="482"/>
                      </a:lnTo>
                      <a:lnTo>
                        <a:pt x="513" y="461"/>
                      </a:lnTo>
                      <a:lnTo>
                        <a:pt x="508" y="451"/>
                      </a:lnTo>
                      <a:lnTo>
                        <a:pt x="502" y="441"/>
                      </a:lnTo>
                      <a:lnTo>
                        <a:pt x="492" y="441"/>
                      </a:lnTo>
                      <a:lnTo>
                        <a:pt x="482" y="430"/>
                      </a:lnTo>
                      <a:lnTo>
                        <a:pt x="502" y="420"/>
                      </a:lnTo>
                      <a:lnTo>
                        <a:pt x="487" y="404"/>
                      </a:lnTo>
                      <a:lnTo>
                        <a:pt x="482" y="384"/>
                      </a:lnTo>
                      <a:lnTo>
                        <a:pt x="476" y="332"/>
                      </a:lnTo>
                      <a:lnTo>
                        <a:pt x="476" y="327"/>
                      </a:lnTo>
                      <a:lnTo>
                        <a:pt x="461" y="316"/>
                      </a:lnTo>
                      <a:lnTo>
                        <a:pt x="476" y="259"/>
                      </a:lnTo>
                      <a:lnTo>
                        <a:pt x="471" y="244"/>
                      </a:lnTo>
                      <a:lnTo>
                        <a:pt x="466" y="228"/>
                      </a:lnTo>
                      <a:lnTo>
                        <a:pt x="466" y="213"/>
                      </a:lnTo>
                      <a:lnTo>
                        <a:pt x="451" y="166"/>
                      </a:lnTo>
                      <a:lnTo>
                        <a:pt x="430" y="166"/>
                      </a:lnTo>
                      <a:lnTo>
                        <a:pt x="440" y="140"/>
                      </a:lnTo>
                      <a:lnTo>
                        <a:pt x="440" y="125"/>
                      </a:lnTo>
                      <a:lnTo>
                        <a:pt x="425" y="104"/>
                      </a:lnTo>
                      <a:lnTo>
                        <a:pt x="430" y="88"/>
                      </a:lnTo>
                      <a:lnTo>
                        <a:pt x="425" y="68"/>
                      </a:lnTo>
                      <a:lnTo>
                        <a:pt x="414" y="47"/>
                      </a:lnTo>
                      <a:lnTo>
                        <a:pt x="414" y="0"/>
                      </a:lnTo>
                    </a:path>
                  </a:pathLst>
                </a:custGeom>
                <a:noFill/>
                <a:ln cap="rnd" w="7920">
                  <a:solidFill>
                    <a:srgbClr val="b2b2b2"/>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grpSp>
          <p:grpSp>
            <p:nvGrpSpPr>
              <p:cNvPr id="301" name=""/>
              <p:cNvGrpSpPr/>
              <p:nvPr/>
            </p:nvGrpSpPr>
            <p:grpSpPr>
              <a:xfrm>
                <a:off x="7288200" y="2433600"/>
                <a:ext cx="214200" cy="460440"/>
                <a:chOff x="7288200" y="2433600"/>
                <a:chExt cx="214200" cy="460440"/>
              </a:xfrm>
            </p:grpSpPr>
            <p:sp>
              <p:nvSpPr>
                <p:cNvPr id="302" name=""/>
                <p:cNvSpPr/>
                <p:nvPr/>
              </p:nvSpPr>
              <p:spPr>
                <a:xfrm>
                  <a:off x="7288200" y="2433600"/>
                  <a:ext cx="214200" cy="460440"/>
                </a:xfrm>
                <a:custGeom>
                  <a:avLst/>
                  <a:gdLst/>
                  <a:ahLst/>
                  <a:rect l="l" t="t" r="r" b="b"/>
                  <a:pathLst>
                    <a:path w="135" h="290">
                      <a:moveTo>
                        <a:pt x="0" y="31"/>
                      </a:moveTo>
                      <a:lnTo>
                        <a:pt x="78" y="16"/>
                      </a:lnTo>
                      <a:lnTo>
                        <a:pt x="119" y="0"/>
                      </a:lnTo>
                      <a:lnTo>
                        <a:pt x="125" y="21"/>
                      </a:lnTo>
                      <a:lnTo>
                        <a:pt x="125" y="42"/>
                      </a:lnTo>
                      <a:lnTo>
                        <a:pt x="125" y="52"/>
                      </a:lnTo>
                      <a:lnTo>
                        <a:pt x="135" y="62"/>
                      </a:lnTo>
                      <a:lnTo>
                        <a:pt x="130" y="68"/>
                      </a:lnTo>
                      <a:lnTo>
                        <a:pt x="130" y="88"/>
                      </a:lnTo>
                      <a:lnTo>
                        <a:pt x="114" y="94"/>
                      </a:lnTo>
                      <a:lnTo>
                        <a:pt x="109" y="99"/>
                      </a:lnTo>
                      <a:lnTo>
                        <a:pt x="104" y="114"/>
                      </a:lnTo>
                      <a:lnTo>
                        <a:pt x="114" y="130"/>
                      </a:lnTo>
                      <a:lnTo>
                        <a:pt x="114" y="145"/>
                      </a:lnTo>
                      <a:lnTo>
                        <a:pt x="99" y="156"/>
                      </a:lnTo>
                      <a:lnTo>
                        <a:pt x="94" y="171"/>
                      </a:lnTo>
                      <a:lnTo>
                        <a:pt x="114" y="197"/>
                      </a:lnTo>
                      <a:lnTo>
                        <a:pt x="104" y="233"/>
                      </a:lnTo>
                      <a:lnTo>
                        <a:pt x="119" y="275"/>
                      </a:lnTo>
                      <a:lnTo>
                        <a:pt x="94" y="285"/>
                      </a:lnTo>
                      <a:lnTo>
                        <a:pt x="57" y="290"/>
                      </a:lnTo>
                      <a:lnTo>
                        <a:pt x="47" y="254"/>
                      </a:lnTo>
                      <a:lnTo>
                        <a:pt x="52" y="239"/>
                      </a:lnTo>
                      <a:lnTo>
                        <a:pt x="42" y="192"/>
                      </a:lnTo>
                      <a:lnTo>
                        <a:pt x="16" y="197"/>
                      </a:lnTo>
                      <a:lnTo>
                        <a:pt x="26" y="176"/>
                      </a:lnTo>
                      <a:lnTo>
                        <a:pt x="26" y="150"/>
                      </a:lnTo>
                      <a:lnTo>
                        <a:pt x="11" y="140"/>
                      </a:lnTo>
                      <a:lnTo>
                        <a:pt x="16" y="119"/>
                      </a:lnTo>
                      <a:lnTo>
                        <a:pt x="11" y="94"/>
                      </a:lnTo>
                      <a:lnTo>
                        <a:pt x="0" y="83"/>
                      </a:lnTo>
                      <a:lnTo>
                        <a:pt x="0" y="31"/>
                      </a:lnTo>
                      <a:close/>
                    </a:path>
                  </a:pathLst>
                </a:custGeom>
                <a:solidFill>
                  <a:srgbClr val="00f008"/>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303" name=""/>
                <p:cNvSpPr/>
                <p:nvPr/>
              </p:nvSpPr>
              <p:spPr>
                <a:xfrm>
                  <a:off x="7288200" y="2433600"/>
                  <a:ext cx="214200" cy="460440"/>
                </a:xfrm>
                <a:custGeom>
                  <a:avLst/>
                  <a:gdLst/>
                  <a:ahLst/>
                  <a:rect l="l" t="t" r="r" b="b"/>
                  <a:pathLst>
                    <a:path w="135" h="290">
                      <a:moveTo>
                        <a:pt x="0" y="31"/>
                      </a:moveTo>
                      <a:lnTo>
                        <a:pt x="78" y="16"/>
                      </a:lnTo>
                      <a:lnTo>
                        <a:pt x="119" y="0"/>
                      </a:lnTo>
                      <a:lnTo>
                        <a:pt x="125" y="21"/>
                      </a:lnTo>
                      <a:lnTo>
                        <a:pt x="125" y="42"/>
                      </a:lnTo>
                      <a:lnTo>
                        <a:pt x="125" y="52"/>
                      </a:lnTo>
                      <a:lnTo>
                        <a:pt x="135" y="62"/>
                      </a:lnTo>
                      <a:lnTo>
                        <a:pt x="130" y="68"/>
                      </a:lnTo>
                      <a:lnTo>
                        <a:pt x="130" y="88"/>
                      </a:lnTo>
                      <a:lnTo>
                        <a:pt x="114" y="94"/>
                      </a:lnTo>
                      <a:lnTo>
                        <a:pt x="109" y="99"/>
                      </a:lnTo>
                      <a:lnTo>
                        <a:pt x="104" y="114"/>
                      </a:lnTo>
                      <a:lnTo>
                        <a:pt x="114" y="130"/>
                      </a:lnTo>
                      <a:lnTo>
                        <a:pt x="114" y="145"/>
                      </a:lnTo>
                      <a:lnTo>
                        <a:pt x="99" y="156"/>
                      </a:lnTo>
                      <a:lnTo>
                        <a:pt x="94" y="171"/>
                      </a:lnTo>
                      <a:lnTo>
                        <a:pt x="114" y="197"/>
                      </a:lnTo>
                      <a:lnTo>
                        <a:pt x="104" y="233"/>
                      </a:lnTo>
                      <a:lnTo>
                        <a:pt x="119" y="275"/>
                      </a:lnTo>
                      <a:lnTo>
                        <a:pt x="94" y="285"/>
                      </a:lnTo>
                      <a:lnTo>
                        <a:pt x="57" y="290"/>
                      </a:lnTo>
                      <a:lnTo>
                        <a:pt x="47" y="254"/>
                      </a:lnTo>
                      <a:lnTo>
                        <a:pt x="52" y="239"/>
                      </a:lnTo>
                      <a:lnTo>
                        <a:pt x="42" y="192"/>
                      </a:lnTo>
                      <a:lnTo>
                        <a:pt x="16" y="197"/>
                      </a:lnTo>
                      <a:lnTo>
                        <a:pt x="26" y="176"/>
                      </a:lnTo>
                      <a:lnTo>
                        <a:pt x="26" y="150"/>
                      </a:lnTo>
                      <a:lnTo>
                        <a:pt x="11" y="140"/>
                      </a:lnTo>
                      <a:lnTo>
                        <a:pt x="16" y="119"/>
                      </a:lnTo>
                      <a:lnTo>
                        <a:pt x="11" y="94"/>
                      </a:lnTo>
                      <a:lnTo>
                        <a:pt x="0" y="83"/>
                      </a:lnTo>
                      <a:lnTo>
                        <a:pt x="0" y="31"/>
                      </a:lnTo>
                    </a:path>
                  </a:pathLst>
                </a:custGeom>
                <a:noFill/>
                <a:ln cap="rnd" w="7920">
                  <a:solidFill>
                    <a:srgbClr val="b2b2b2"/>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grpSp>
        </p:grpSp>
        <p:grpSp>
          <p:nvGrpSpPr>
            <p:cNvPr id="304" name=""/>
            <p:cNvGrpSpPr/>
            <p:nvPr/>
          </p:nvGrpSpPr>
          <p:grpSpPr>
            <a:xfrm>
              <a:off x="7593120" y="2943360"/>
              <a:ext cx="82440" cy="123840"/>
              <a:chOff x="7593120" y="2943360"/>
              <a:chExt cx="82440" cy="123840"/>
            </a:xfrm>
          </p:grpSpPr>
          <p:sp>
            <p:nvSpPr>
              <p:cNvPr id="305" name=""/>
              <p:cNvSpPr/>
              <p:nvPr/>
            </p:nvSpPr>
            <p:spPr>
              <a:xfrm>
                <a:off x="7593120" y="2943360"/>
                <a:ext cx="82440" cy="123840"/>
              </a:xfrm>
              <a:custGeom>
                <a:avLst/>
                <a:gdLst/>
                <a:ahLst/>
                <a:rect l="l" t="t" r="r" b="b"/>
                <a:pathLst>
                  <a:path w="52" h="78">
                    <a:moveTo>
                      <a:pt x="21" y="0"/>
                    </a:moveTo>
                    <a:lnTo>
                      <a:pt x="10" y="6"/>
                    </a:lnTo>
                    <a:lnTo>
                      <a:pt x="0" y="11"/>
                    </a:lnTo>
                    <a:lnTo>
                      <a:pt x="0" y="52"/>
                    </a:lnTo>
                    <a:lnTo>
                      <a:pt x="10" y="78"/>
                    </a:lnTo>
                    <a:lnTo>
                      <a:pt x="41" y="73"/>
                    </a:lnTo>
                    <a:lnTo>
                      <a:pt x="52" y="42"/>
                    </a:lnTo>
                    <a:lnTo>
                      <a:pt x="46" y="26"/>
                    </a:lnTo>
                    <a:lnTo>
                      <a:pt x="31" y="26"/>
                    </a:lnTo>
                    <a:lnTo>
                      <a:pt x="21" y="0"/>
                    </a:lnTo>
                    <a:close/>
                  </a:path>
                </a:pathLst>
              </a:custGeom>
              <a:solidFill>
                <a:srgbClr val="00f008"/>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306" name=""/>
              <p:cNvSpPr/>
              <p:nvPr/>
            </p:nvSpPr>
            <p:spPr>
              <a:xfrm>
                <a:off x="7593120" y="2943360"/>
                <a:ext cx="82440" cy="123840"/>
              </a:xfrm>
              <a:custGeom>
                <a:avLst/>
                <a:gdLst/>
                <a:ahLst/>
                <a:rect l="l" t="t" r="r" b="b"/>
                <a:pathLst>
                  <a:path w="52" h="78">
                    <a:moveTo>
                      <a:pt x="21" y="0"/>
                    </a:moveTo>
                    <a:lnTo>
                      <a:pt x="10" y="6"/>
                    </a:lnTo>
                    <a:lnTo>
                      <a:pt x="0" y="11"/>
                    </a:lnTo>
                    <a:lnTo>
                      <a:pt x="0" y="52"/>
                    </a:lnTo>
                    <a:lnTo>
                      <a:pt x="10" y="78"/>
                    </a:lnTo>
                    <a:lnTo>
                      <a:pt x="41" y="73"/>
                    </a:lnTo>
                    <a:lnTo>
                      <a:pt x="52" y="42"/>
                    </a:lnTo>
                    <a:lnTo>
                      <a:pt x="46" y="26"/>
                    </a:lnTo>
                    <a:lnTo>
                      <a:pt x="31" y="26"/>
                    </a:lnTo>
                    <a:lnTo>
                      <a:pt x="21" y="0"/>
                    </a:lnTo>
                  </a:path>
                </a:pathLst>
              </a:custGeom>
              <a:noFill/>
              <a:ln cap="rnd" w="7920">
                <a:solidFill>
                  <a:srgbClr val="b2b2b2"/>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grpSp>
        <p:sp>
          <p:nvSpPr>
            <p:cNvPr id="307" name=""/>
            <p:cNvSpPr/>
            <p:nvPr/>
          </p:nvSpPr>
          <p:spPr>
            <a:xfrm>
              <a:off x="5489640" y="2262240"/>
              <a:ext cx="98280" cy="81000"/>
            </a:xfrm>
            <a:custGeom>
              <a:avLst/>
              <a:gdLst/>
              <a:ahLst/>
              <a:rect l="l" t="t" r="r" b="b"/>
              <a:pathLst>
                <a:path w="62" h="51">
                  <a:moveTo>
                    <a:pt x="62" y="0"/>
                  </a:moveTo>
                  <a:lnTo>
                    <a:pt x="36" y="5"/>
                  </a:lnTo>
                  <a:lnTo>
                    <a:pt x="20" y="20"/>
                  </a:lnTo>
                  <a:lnTo>
                    <a:pt x="5" y="31"/>
                  </a:lnTo>
                  <a:lnTo>
                    <a:pt x="0" y="51"/>
                  </a:lnTo>
                  <a:lnTo>
                    <a:pt x="36" y="36"/>
                  </a:lnTo>
                  <a:lnTo>
                    <a:pt x="46" y="20"/>
                  </a:lnTo>
                  <a:lnTo>
                    <a:pt x="56" y="15"/>
                  </a:lnTo>
                  <a:lnTo>
                    <a:pt x="62" y="0"/>
                  </a:lnTo>
                  <a:close/>
                </a:path>
              </a:pathLst>
            </a:custGeom>
            <a:solidFill>
              <a:srgbClr val="00f008"/>
            </a:solidFill>
            <a:ln w="0">
              <a:noFill/>
            </a:ln>
          </p:spPr>
          <p:style>
            <a:lnRef idx="0"/>
            <a:fillRef idx="0"/>
            <a:effectRef idx="0"/>
            <a:fontRef idx="minor"/>
          </p:style>
          <p:txBody>
            <a:bodyPr lIns="90000" rIns="90000" tIns="34200" bIns="34200" anchor="t">
              <a:noAutofit/>
            </a:bodyPr>
            <a:p>
              <a:endParaRPr b="0" lang="en-US" sz="2400" strike="noStrike" u="none">
                <a:solidFill>
                  <a:srgbClr val="000000"/>
                </a:solidFill>
                <a:effectLst/>
                <a:uFillTx/>
                <a:latin typeface="Arial Unicode MS"/>
              </a:endParaRPr>
            </a:p>
          </p:txBody>
        </p:sp>
        <p:grpSp>
          <p:nvGrpSpPr>
            <p:cNvPr id="308" name=""/>
            <p:cNvGrpSpPr/>
            <p:nvPr/>
          </p:nvGrpSpPr>
          <p:grpSpPr>
            <a:xfrm>
              <a:off x="5834160" y="2303640"/>
              <a:ext cx="74520" cy="15840"/>
              <a:chOff x="5834160" y="2303640"/>
              <a:chExt cx="74520" cy="15840"/>
            </a:xfrm>
          </p:grpSpPr>
          <p:sp>
            <p:nvSpPr>
              <p:cNvPr id="309" name=""/>
              <p:cNvSpPr/>
              <p:nvPr/>
            </p:nvSpPr>
            <p:spPr>
              <a:xfrm>
                <a:off x="5834160" y="2303640"/>
                <a:ext cx="74520" cy="15840"/>
              </a:xfrm>
              <a:custGeom>
                <a:avLst/>
                <a:gdLst/>
                <a:ahLst/>
                <a:rect l="l" t="t" r="r" b="b"/>
                <a:pathLst>
                  <a:path w="47" h="10">
                    <a:moveTo>
                      <a:pt x="10" y="0"/>
                    </a:moveTo>
                    <a:lnTo>
                      <a:pt x="0" y="10"/>
                    </a:lnTo>
                    <a:lnTo>
                      <a:pt x="5" y="10"/>
                    </a:lnTo>
                    <a:lnTo>
                      <a:pt x="36" y="10"/>
                    </a:lnTo>
                    <a:lnTo>
                      <a:pt x="47" y="10"/>
                    </a:lnTo>
                    <a:lnTo>
                      <a:pt x="47" y="0"/>
                    </a:lnTo>
                    <a:lnTo>
                      <a:pt x="10" y="0"/>
                    </a:lnTo>
                    <a:close/>
                  </a:path>
                </a:pathLst>
              </a:custGeom>
              <a:solidFill>
                <a:srgbClr val="00f008"/>
              </a:solidFill>
              <a:ln w="0">
                <a:noFill/>
              </a:ln>
            </p:spPr>
            <p:style>
              <a:lnRef idx="0"/>
              <a:fillRef idx="0"/>
              <a:effectRef idx="0"/>
              <a:fontRef idx="minor"/>
            </p:style>
            <p:txBody>
              <a:bodyPr lIns="90000" rIns="90000" tIns="-30960" bIns="-30960" anchor="t">
                <a:noAutofit/>
              </a:bodyPr>
              <a:p>
                <a:endParaRPr b="0" lang="en-US" sz="2400" strike="noStrike" u="none">
                  <a:solidFill>
                    <a:srgbClr val="000000"/>
                  </a:solidFill>
                  <a:effectLst/>
                  <a:uFillTx/>
                  <a:latin typeface="Arial Unicode MS"/>
                </a:endParaRPr>
              </a:p>
            </p:txBody>
          </p:sp>
          <p:sp>
            <p:nvSpPr>
              <p:cNvPr id="310" name=""/>
              <p:cNvSpPr/>
              <p:nvPr/>
            </p:nvSpPr>
            <p:spPr>
              <a:xfrm>
                <a:off x="5834160" y="2303640"/>
                <a:ext cx="74520" cy="15840"/>
              </a:xfrm>
              <a:custGeom>
                <a:avLst/>
                <a:gdLst/>
                <a:ahLst/>
                <a:rect l="l" t="t" r="r" b="b"/>
                <a:pathLst>
                  <a:path w="47" h="10">
                    <a:moveTo>
                      <a:pt x="10" y="0"/>
                    </a:moveTo>
                    <a:lnTo>
                      <a:pt x="0" y="10"/>
                    </a:lnTo>
                    <a:lnTo>
                      <a:pt x="5" y="10"/>
                    </a:lnTo>
                    <a:lnTo>
                      <a:pt x="36" y="10"/>
                    </a:lnTo>
                    <a:lnTo>
                      <a:pt x="47" y="10"/>
                    </a:lnTo>
                    <a:lnTo>
                      <a:pt x="47" y="0"/>
                    </a:lnTo>
                    <a:lnTo>
                      <a:pt x="10" y="0"/>
                    </a:lnTo>
                  </a:path>
                </a:pathLst>
              </a:custGeom>
              <a:noFill/>
              <a:ln cap="rnd" w="7920">
                <a:solidFill>
                  <a:srgbClr val="b2b2b2"/>
                </a:solidFill>
                <a:round/>
              </a:ln>
            </p:spPr>
            <p:style>
              <a:lnRef idx="0"/>
              <a:fillRef idx="0"/>
              <a:effectRef idx="0"/>
              <a:fontRef idx="minor"/>
            </p:style>
            <p:txBody>
              <a:bodyPr lIns="90000" rIns="90000" tIns="-30960" bIns="-30960" anchor="t">
                <a:noAutofit/>
              </a:bodyPr>
              <a:p>
                <a:endParaRPr b="0" lang="en-US" sz="2400" strike="noStrike" u="none">
                  <a:solidFill>
                    <a:srgbClr val="000000"/>
                  </a:solidFill>
                  <a:effectLst/>
                  <a:uFillTx/>
                  <a:latin typeface="Arial Unicode MS"/>
                </a:endParaRPr>
              </a:p>
            </p:txBody>
          </p:sp>
        </p:grpSp>
        <p:grpSp>
          <p:nvGrpSpPr>
            <p:cNvPr id="311" name=""/>
            <p:cNvGrpSpPr/>
            <p:nvPr/>
          </p:nvGrpSpPr>
          <p:grpSpPr>
            <a:xfrm>
              <a:off x="3705120" y="2334960"/>
              <a:ext cx="1947960" cy="3156120"/>
              <a:chOff x="3705120" y="2334960"/>
              <a:chExt cx="1947960" cy="3156120"/>
            </a:xfrm>
          </p:grpSpPr>
          <p:grpSp>
            <p:nvGrpSpPr>
              <p:cNvPr id="312" name=""/>
              <p:cNvGrpSpPr/>
              <p:nvPr/>
            </p:nvGrpSpPr>
            <p:grpSpPr>
              <a:xfrm>
                <a:off x="3705120" y="2334960"/>
                <a:ext cx="1890720" cy="3156120"/>
                <a:chOff x="3705120" y="2334960"/>
                <a:chExt cx="1890720" cy="3156120"/>
              </a:xfrm>
            </p:grpSpPr>
            <p:grpSp>
              <p:nvGrpSpPr>
                <p:cNvPr id="313" name=""/>
                <p:cNvGrpSpPr/>
                <p:nvPr/>
              </p:nvGrpSpPr>
              <p:grpSpPr>
                <a:xfrm>
                  <a:off x="4429080" y="2803680"/>
                  <a:ext cx="1166760" cy="821880"/>
                  <a:chOff x="4429080" y="2803680"/>
                  <a:chExt cx="1166760" cy="821880"/>
                </a:xfrm>
              </p:grpSpPr>
              <p:sp>
                <p:nvSpPr>
                  <p:cNvPr id="314" name=""/>
                  <p:cNvSpPr/>
                  <p:nvPr/>
                </p:nvSpPr>
                <p:spPr>
                  <a:xfrm flipV="1">
                    <a:off x="4641840" y="3428640"/>
                    <a:ext cx="297000" cy="196920"/>
                  </a:xfrm>
                  <a:prstGeom prst="line">
                    <a:avLst/>
                  </a:prstGeom>
                  <a:ln w="25560">
                    <a:solidFill>
                      <a:srgbClr val="00ffff"/>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315" name=""/>
                  <p:cNvSpPr/>
                  <p:nvPr/>
                </p:nvSpPr>
                <p:spPr>
                  <a:xfrm flipV="1">
                    <a:off x="4921200" y="3346200"/>
                    <a:ext cx="255600" cy="98280"/>
                  </a:xfrm>
                  <a:prstGeom prst="line">
                    <a:avLst/>
                  </a:prstGeom>
                  <a:ln w="25560">
                    <a:solidFill>
                      <a:srgbClr val="00ffff"/>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316" name=""/>
                  <p:cNvSpPr/>
                  <p:nvPr/>
                </p:nvSpPr>
                <p:spPr>
                  <a:xfrm flipV="1">
                    <a:off x="5168880" y="3157200"/>
                    <a:ext cx="426960" cy="189000"/>
                  </a:xfrm>
                  <a:prstGeom prst="line">
                    <a:avLst/>
                  </a:prstGeom>
                  <a:ln w="25560">
                    <a:solidFill>
                      <a:srgbClr val="00ffff"/>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317" name=""/>
                  <p:cNvSpPr/>
                  <p:nvPr/>
                </p:nvSpPr>
                <p:spPr>
                  <a:xfrm>
                    <a:off x="4633920" y="3354480"/>
                    <a:ext cx="33480" cy="263520"/>
                  </a:xfrm>
                  <a:custGeom>
                    <a:avLst/>
                    <a:gdLst/>
                    <a:ahLst/>
                    <a:rect l="l" t="t" r="r" b="b"/>
                    <a:pathLst>
                      <a:path w="21" h="166">
                        <a:moveTo>
                          <a:pt x="21" y="166"/>
                        </a:moveTo>
                        <a:lnTo>
                          <a:pt x="21" y="156"/>
                        </a:lnTo>
                        <a:lnTo>
                          <a:pt x="21" y="145"/>
                        </a:lnTo>
                        <a:lnTo>
                          <a:pt x="21" y="130"/>
                        </a:lnTo>
                        <a:lnTo>
                          <a:pt x="16" y="109"/>
                        </a:lnTo>
                        <a:lnTo>
                          <a:pt x="16" y="88"/>
                        </a:lnTo>
                        <a:lnTo>
                          <a:pt x="16" y="68"/>
                        </a:lnTo>
                        <a:lnTo>
                          <a:pt x="10" y="57"/>
                        </a:lnTo>
                        <a:lnTo>
                          <a:pt x="10" y="47"/>
                        </a:lnTo>
                        <a:lnTo>
                          <a:pt x="5" y="26"/>
                        </a:lnTo>
                        <a:lnTo>
                          <a:pt x="5" y="5"/>
                        </a:lnTo>
                        <a:lnTo>
                          <a:pt x="5" y="5"/>
                        </a:lnTo>
                        <a:lnTo>
                          <a:pt x="0" y="0"/>
                        </a:lnTo>
                      </a:path>
                    </a:pathLst>
                  </a:custGeom>
                  <a:noFill/>
                  <a:ln cap="rnd" w="25560">
                    <a:solidFill>
                      <a:srgbClr val="00fff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318" name=""/>
                  <p:cNvSpPr/>
                  <p:nvPr/>
                </p:nvSpPr>
                <p:spPr>
                  <a:xfrm flipV="1">
                    <a:off x="4633920" y="2901600"/>
                    <a:ext cx="403200" cy="460440"/>
                  </a:xfrm>
                  <a:prstGeom prst="line">
                    <a:avLst/>
                  </a:prstGeom>
                  <a:ln w="25560">
                    <a:solidFill>
                      <a:srgbClr val="00ffff"/>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319" name=""/>
                  <p:cNvSpPr/>
                  <p:nvPr/>
                </p:nvSpPr>
                <p:spPr>
                  <a:xfrm>
                    <a:off x="4429080" y="2803680"/>
                    <a:ext cx="328680" cy="419040"/>
                  </a:xfrm>
                  <a:custGeom>
                    <a:avLst/>
                    <a:gdLst/>
                    <a:ahLst/>
                    <a:rect l="l" t="t" r="r" b="b"/>
                    <a:pathLst>
                      <a:path w="207" h="264">
                        <a:moveTo>
                          <a:pt x="0" y="0"/>
                        </a:moveTo>
                        <a:lnTo>
                          <a:pt x="5" y="6"/>
                        </a:lnTo>
                        <a:lnTo>
                          <a:pt x="15" y="16"/>
                        </a:lnTo>
                        <a:lnTo>
                          <a:pt x="20" y="37"/>
                        </a:lnTo>
                        <a:lnTo>
                          <a:pt x="26" y="57"/>
                        </a:lnTo>
                        <a:lnTo>
                          <a:pt x="26" y="78"/>
                        </a:lnTo>
                        <a:lnTo>
                          <a:pt x="26" y="78"/>
                        </a:lnTo>
                        <a:lnTo>
                          <a:pt x="31" y="88"/>
                        </a:lnTo>
                        <a:lnTo>
                          <a:pt x="31" y="94"/>
                        </a:lnTo>
                        <a:lnTo>
                          <a:pt x="31" y="99"/>
                        </a:lnTo>
                        <a:lnTo>
                          <a:pt x="41" y="104"/>
                        </a:lnTo>
                        <a:lnTo>
                          <a:pt x="46" y="109"/>
                        </a:lnTo>
                        <a:lnTo>
                          <a:pt x="62" y="135"/>
                        </a:lnTo>
                        <a:lnTo>
                          <a:pt x="67" y="161"/>
                        </a:lnTo>
                        <a:lnTo>
                          <a:pt x="67" y="171"/>
                        </a:lnTo>
                        <a:lnTo>
                          <a:pt x="72" y="182"/>
                        </a:lnTo>
                        <a:lnTo>
                          <a:pt x="72" y="192"/>
                        </a:lnTo>
                        <a:lnTo>
                          <a:pt x="77" y="197"/>
                        </a:lnTo>
                        <a:lnTo>
                          <a:pt x="82" y="202"/>
                        </a:lnTo>
                        <a:lnTo>
                          <a:pt x="93" y="207"/>
                        </a:lnTo>
                        <a:lnTo>
                          <a:pt x="103" y="223"/>
                        </a:lnTo>
                        <a:lnTo>
                          <a:pt x="129" y="233"/>
                        </a:lnTo>
                        <a:lnTo>
                          <a:pt x="150" y="244"/>
                        </a:lnTo>
                        <a:lnTo>
                          <a:pt x="170" y="249"/>
                        </a:lnTo>
                        <a:lnTo>
                          <a:pt x="186" y="259"/>
                        </a:lnTo>
                        <a:lnTo>
                          <a:pt x="196" y="264"/>
                        </a:lnTo>
                        <a:lnTo>
                          <a:pt x="207" y="264"/>
                        </a:lnTo>
                      </a:path>
                    </a:pathLst>
                  </a:custGeom>
                  <a:noFill/>
                  <a:ln cap="rnd" w="25560">
                    <a:solidFill>
                      <a:srgbClr val="00fff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320" name=""/>
                  <p:cNvSpPr/>
                  <p:nvPr/>
                </p:nvSpPr>
                <p:spPr>
                  <a:xfrm>
                    <a:off x="4675320" y="2870280"/>
                    <a:ext cx="328320" cy="139680"/>
                  </a:xfrm>
                  <a:custGeom>
                    <a:avLst/>
                    <a:gdLst/>
                    <a:ahLst/>
                    <a:rect l="l" t="t" r="r" b="b"/>
                    <a:pathLst>
                      <a:path w="207" h="88">
                        <a:moveTo>
                          <a:pt x="0" y="88"/>
                        </a:moveTo>
                        <a:lnTo>
                          <a:pt x="10" y="83"/>
                        </a:lnTo>
                        <a:lnTo>
                          <a:pt x="15" y="83"/>
                        </a:lnTo>
                        <a:lnTo>
                          <a:pt x="26" y="83"/>
                        </a:lnTo>
                        <a:lnTo>
                          <a:pt x="36" y="72"/>
                        </a:lnTo>
                        <a:lnTo>
                          <a:pt x="47" y="67"/>
                        </a:lnTo>
                        <a:lnTo>
                          <a:pt x="52" y="67"/>
                        </a:lnTo>
                        <a:lnTo>
                          <a:pt x="52" y="62"/>
                        </a:lnTo>
                        <a:lnTo>
                          <a:pt x="67" y="41"/>
                        </a:lnTo>
                        <a:lnTo>
                          <a:pt x="72" y="20"/>
                        </a:lnTo>
                        <a:lnTo>
                          <a:pt x="83" y="10"/>
                        </a:lnTo>
                        <a:lnTo>
                          <a:pt x="88" y="5"/>
                        </a:lnTo>
                        <a:lnTo>
                          <a:pt x="88" y="0"/>
                        </a:lnTo>
                        <a:lnTo>
                          <a:pt x="135" y="15"/>
                        </a:lnTo>
                        <a:lnTo>
                          <a:pt x="176" y="31"/>
                        </a:lnTo>
                        <a:lnTo>
                          <a:pt x="197" y="36"/>
                        </a:lnTo>
                        <a:lnTo>
                          <a:pt x="207" y="41"/>
                        </a:lnTo>
                      </a:path>
                    </a:pathLst>
                  </a:custGeom>
                  <a:noFill/>
                  <a:ln cap="rnd" w="25560">
                    <a:solidFill>
                      <a:srgbClr val="00fff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321" name=""/>
                  <p:cNvSpPr/>
                  <p:nvPr/>
                </p:nvSpPr>
                <p:spPr>
                  <a:xfrm flipV="1">
                    <a:off x="5003640" y="3075120"/>
                    <a:ext cx="312840" cy="7920"/>
                  </a:xfrm>
                  <a:prstGeom prst="line">
                    <a:avLst/>
                  </a:prstGeom>
                  <a:ln w="25560">
                    <a:solidFill>
                      <a:srgbClr val="00ffff"/>
                    </a:solidFill>
                    <a:miter/>
                  </a:ln>
                </p:spPr>
                <p:style>
                  <a:lnRef idx="0"/>
                  <a:fillRef idx="0"/>
                  <a:effectRef idx="0"/>
                  <a:fontRef idx="minor"/>
                </p:style>
                <p:txBody>
                  <a:bodyPr lIns="90000" rIns="90000" tIns="-38880" bIns="-38880" anchor="t">
                    <a:noAutofit/>
                  </a:bodyPr>
                  <a:p>
                    <a:endParaRPr b="0" lang="en-US" sz="2400" strike="noStrike" u="none">
                      <a:solidFill>
                        <a:srgbClr val="000000"/>
                      </a:solidFill>
                      <a:effectLst/>
                      <a:uFillTx/>
                      <a:latin typeface="Arial Unicode MS"/>
                    </a:endParaRPr>
                  </a:p>
                </p:txBody>
              </p:sp>
              <p:sp>
                <p:nvSpPr>
                  <p:cNvPr id="322" name=""/>
                  <p:cNvSpPr/>
                  <p:nvPr/>
                </p:nvSpPr>
                <p:spPr>
                  <a:xfrm>
                    <a:off x="4938840" y="3222720"/>
                    <a:ext cx="48960" cy="206280"/>
                  </a:xfrm>
                  <a:custGeom>
                    <a:avLst/>
                    <a:gdLst/>
                    <a:ahLst/>
                    <a:rect l="l" t="t" r="r" b="b"/>
                    <a:pathLst>
                      <a:path w="31" h="130">
                        <a:moveTo>
                          <a:pt x="10" y="130"/>
                        </a:moveTo>
                        <a:lnTo>
                          <a:pt x="5" y="119"/>
                        </a:lnTo>
                        <a:lnTo>
                          <a:pt x="0" y="114"/>
                        </a:lnTo>
                        <a:lnTo>
                          <a:pt x="0" y="99"/>
                        </a:lnTo>
                        <a:lnTo>
                          <a:pt x="0" y="83"/>
                        </a:lnTo>
                        <a:lnTo>
                          <a:pt x="5" y="68"/>
                        </a:lnTo>
                        <a:lnTo>
                          <a:pt x="10" y="57"/>
                        </a:lnTo>
                        <a:lnTo>
                          <a:pt x="20" y="47"/>
                        </a:lnTo>
                        <a:lnTo>
                          <a:pt x="26" y="31"/>
                        </a:lnTo>
                        <a:lnTo>
                          <a:pt x="26" y="26"/>
                        </a:lnTo>
                        <a:lnTo>
                          <a:pt x="31" y="16"/>
                        </a:lnTo>
                        <a:lnTo>
                          <a:pt x="31" y="6"/>
                        </a:lnTo>
                        <a:lnTo>
                          <a:pt x="31" y="0"/>
                        </a:lnTo>
                      </a:path>
                    </a:pathLst>
                  </a:custGeom>
                  <a:noFill/>
                  <a:ln cap="rnd" w="25560">
                    <a:solidFill>
                      <a:srgbClr val="00fff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323" name=""/>
                  <p:cNvSpPr/>
                  <p:nvPr/>
                </p:nvSpPr>
                <p:spPr>
                  <a:xfrm flipH="1">
                    <a:off x="4987440" y="2911320"/>
                    <a:ext cx="41400" cy="328680"/>
                  </a:xfrm>
                  <a:prstGeom prst="line">
                    <a:avLst/>
                  </a:prstGeom>
                  <a:ln w="25560">
                    <a:solidFill>
                      <a:srgbClr val="00ffff"/>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grpSp>
            <p:grpSp>
              <p:nvGrpSpPr>
                <p:cNvPr id="324" name=""/>
                <p:cNvGrpSpPr/>
                <p:nvPr/>
              </p:nvGrpSpPr>
              <p:grpSpPr>
                <a:xfrm>
                  <a:off x="3705120" y="2334960"/>
                  <a:ext cx="1603440" cy="3156120"/>
                  <a:chOff x="3705120" y="2334960"/>
                  <a:chExt cx="1603440" cy="3156120"/>
                </a:xfrm>
              </p:grpSpPr>
              <p:sp>
                <p:nvSpPr>
                  <p:cNvPr id="325" name=""/>
                  <p:cNvSpPr/>
                  <p:nvPr/>
                </p:nvSpPr>
                <p:spPr>
                  <a:xfrm flipH="1">
                    <a:off x="3705120" y="4941720"/>
                    <a:ext cx="106560" cy="88920"/>
                  </a:xfrm>
                  <a:prstGeom prst="line">
                    <a:avLst/>
                  </a:prstGeom>
                  <a:ln w="25560">
                    <a:solidFill>
                      <a:srgbClr val="00ffff"/>
                    </a:solidFill>
                    <a:miter/>
                  </a:ln>
                </p:spPr>
                <p:style>
                  <a:lnRef idx="0"/>
                  <a:fillRef idx="0"/>
                  <a:effectRef idx="0"/>
                  <a:fontRef idx="minor"/>
                </p:style>
                <p:txBody>
                  <a:bodyPr lIns="90000" rIns="90000" tIns="42120" bIns="42120" anchor="t">
                    <a:noAutofit/>
                  </a:bodyPr>
                  <a:p>
                    <a:endParaRPr b="0" lang="en-US" sz="2400" strike="noStrike" u="none">
                      <a:solidFill>
                        <a:srgbClr val="000000"/>
                      </a:solidFill>
                      <a:effectLst/>
                      <a:uFillTx/>
                      <a:latin typeface="Arial Unicode MS"/>
                    </a:endParaRPr>
                  </a:p>
                </p:txBody>
              </p:sp>
              <p:sp>
                <p:nvSpPr>
                  <p:cNvPr id="326" name=""/>
                  <p:cNvSpPr/>
                  <p:nvPr/>
                </p:nvSpPr>
                <p:spPr>
                  <a:xfrm>
                    <a:off x="3720960" y="5022720"/>
                    <a:ext cx="115920" cy="157320"/>
                  </a:xfrm>
                  <a:custGeom>
                    <a:avLst/>
                    <a:gdLst/>
                    <a:ahLst/>
                    <a:rect l="l" t="t" r="r" b="b"/>
                    <a:pathLst>
                      <a:path w="73" h="99">
                        <a:moveTo>
                          <a:pt x="0" y="99"/>
                        </a:moveTo>
                        <a:lnTo>
                          <a:pt x="21" y="73"/>
                        </a:lnTo>
                        <a:lnTo>
                          <a:pt x="37" y="47"/>
                        </a:lnTo>
                        <a:lnTo>
                          <a:pt x="52" y="31"/>
                        </a:lnTo>
                        <a:lnTo>
                          <a:pt x="68" y="5"/>
                        </a:lnTo>
                        <a:lnTo>
                          <a:pt x="73" y="0"/>
                        </a:lnTo>
                        <a:lnTo>
                          <a:pt x="73" y="0"/>
                        </a:lnTo>
                      </a:path>
                    </a:pathLst>
                  </a:custGeom>
                  <a:noFill/>
                  <a:ln cap="rnd" w="25560">
                    <a:solidFill>
                      <a:srgbClr val="00fff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grpSp>
                <p:nvGrpSpPr>
                  <p:cNvPr id="327" name=""/>
                  <p:cNvGrpSpPr/>
                  <p:nvPr/>
                </p:nvGrpSpPr>
                <p:grpSpPr>
                  <a:xfrm>
                    <a:off x="3713040" y="2334960"/>
                    <a:ext cx="1595520" cy="3156120"/>
                    <a:chOff x="3713040" y="2334960"/>
                    <a:chExt cx="1595520" cy="3156120"/>
                  </a:xfrm>
                </p:grpSpPr>
                <p:sp>
                  <p:nvSpPr>
                    <p:cNvPr id="328" name=""/>
                    <p:cNvSpPr/>
                    <p:nvPr/>
                  </p:nvSpPr>
                  <p:spPr>
                    <a:xfrm>
                      <a:off x="3803760" y="4950000"/>
                      <a:ext cx="245880" cy="434880"/>
                    </a:xfrm>
                    <a:prstGeom prst="line">
                      <a:avLst/>
                    </a:prstGeom>
                    <a:ln w="25560">
                      <a:solidFill>
                        <a:srgbClr val="00ffff"/>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329" name=""/>
                    <p:cNvSpPr/>
                    <p:nvPr/>
                  </p:nvSpPr>
                  <p:spPr>
                    <a:xfrm>
                      <a:off x="4041720" y="5369040"/>
                      <a:ext cx="1800" cy="122040"/>
                    </a:xfrm>
                    <a:prstGeom prst="line">
                      <a:avLst/>
                    </a:prstGeom>
                    <a:ln w="25560">
                      <a:solidFill>
                        <a:srgbClr val="00ffff"/>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grpSp>
                  <p:nvGrpSpPr>
                    <p:cNvPr id="330" name=""/>
                    <p:cNvGrpSpPr/>
                    <p:nvPr/>
                  </p:nvGrpSpPr>
                  <p:grpSpPr>
                    <a:xfrm>
                      <a:off x="3713040" y="2334960"/>
                      <a:ext cx="1595520" cy="3148200"/>
                      <a:chOff x="3713040" y="2334960"/>
                      <a:chExt cx="1595520" cy="3148200"/>
                    </a:xfrm>
                  </p:grpSpPr>
                  <p:sp>
                    <p:nvSpPr>
                      <p:cNvPr id="331" name=""/>
                      <p:cNvSpPr/>
                      <p:nvPr/>
                    </p:nvSpPr>
                    <p:spPr>
                      <a:xfrm>
                        <a:off x="3713040" y="5014800"/>
                        <a:ext cx="98640" cy="468360"/>
                      </a:xfrm>
                      <a:custGeom>
                        <a:avLst/>
                        <a:gdLst/>
                        <a:ahLst/>
                        <a:rect l="l" t="t" r="r" b="b"/>
                        <a:pathLst>
                          <a:path w="62" h="295">
                            <a:moveTo>
                              <a:pt x="0" y="0"/>
                            </a:moveTo>
                            <a:lnTo>
                              <a:pt x="5" y="21"/>
                            </a:lnTo>
                            <a:lnTo>
                              <a:pt x="11" y="42"/>
                            </a:lnTo>
                            <a:lnTo>
                              <a:pt x="5" y="57"/>
                            </a:lnTo>
                            <a:lnTo>
                              <a:pt x="5" y="83"/>
                            </a:lnTo>
                            <a:lnTo>
                              <a:pt x="5" y="135"/>
                            </a:lnTo>
                            <a:lnTo>
                              <a:pt x="5" y="161"/>
                            </a:lnTo>
                            <a:lnTo>
                              <a:pt x="5" y="187"/>
                            </a:lnTo>
                            <a:lnTo>
                              <a:pt x="16" y="202"/>
                            </a:lnTo>
                            <a:lnTo>
                              <a:pt x="26" y="212"/>
                            </a:lnTo>
                            <a:lnTo>
                              <a:pt x="36" y="228"/>
                            </a:lnTo>
                            <a:lnTo>
                              <a:pt x="47" y="233"/>
                            </a:lnTo>
                            <a:lnTo>
                              <a:pt x="52" y="249"/>
                            </a:lnTo>
                            <a:lnTo>
                              <a:pt x="62" y="264"/>
                            </a:lnTo>
                            <a:lnTo>
                              <a:pt x="62" y="275"/>
                            </a:lnTo>
                            <a:lnTo>
                              <a:pt x="62" y="280"/>
                            </a:lnTo>
                            <a:lnTo>
                              <a:pt x="62" y="285"/>
                            </a:lnTo>
                            <a:lnTo>
                              <a:pt x="62" y="295"/>
                            </a:lnTo>
                          </a:path>
                        </a:pathLst>
                      </a:custGeom>
                      <a:noFill/>
                      <a:ln cap="rnd" w="25560">
                        <a:solidFill>
                          <a:srgbClr val="00fff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332" name=""/>
                      <p:cNvSpPr/>
                      <p:nvPr/>
                    </p:nvSpPr>
                    <p:spPr>
                      <a:xfrm>
                        <a:off x="3795840" y="5195880"/>
                        <a:ext cx="147600" cy="204840"/>
                      </a:xfrm>
                      <a:custGeom>
                        <a:avLst/>
                        <a:gdLst/>
                        <a:ahLst/>
                        <a:rect l="l" t="t" r="r" b="b"/>
                        <a:pathLst>
                          <a:path w="93" h="129">
                            <a:moveTo>
                              <a:pt x="0" y="129"/>
                            </a:moveTo>
                            <a:lnTo>
                              <a:pt x="10" y="104"/>
                            </a:lnTo>
                            <a:lnTo>
                              <a:pt x="21" y="93"/>
                            </a:lnTo>
                            <a:lnTo>
                              <a:pt x="36" y="88"/>
                            </a:lnTo>
                            <a:lnTo>
                              <a:pt x="47" y="83"/>
                            </a:lnTo>
                            <a:lnTo>
                              <a:pt x="57" y="78"/>
                            </a:lnTo>
                            <a:lnTo>
                              <a:pt x="67" y="73"/>
                            </a:lnTo>
                            <a:lnTo>
                              <a:pt x="83" y="67"/>
                            </a:lnTo>
                            <a:lnTo>
                              <a:pt x="88" y="67"/>
                            </a:lnTo>
                            <a:lnTo>
                              <a:pt x="93" y="62"/>
                            </a:lnTo>
                            <a:lnTo>
                              <a:pt x="88" y="47"/>
                            </a:lnTo>
                            <a:lnTo>
                              <a:pt x="88" y="36"/>
                            </a:lnTo>
                            <a:lnTo>
                              <a:pt x="93" y="0"/>
                            </a:lnTo>
                          </a:path>
                        </a:pathLst>
                      </a:custGeom>
                      <a:noFill/>
                      <a:ln cap="rnd" w="25560">
                        <a:solidFill>
                          <a:srgbClr val="00fff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grpSp>
                    <p:nvGrpSpPr>
                      <p:cNvPr id="333" name=""/>
                      <p:cNvGrpSpPr/>
                      <p:nvPr/>
                    </p:nvGrpSpPr>
                    <p:grpSpPr>
                      <a:xfrm>
                        <a:off x="3836880" y="2334960"/>
                        <a:ext cx="1471680" cy="2671920"/>
                        <a:chOff x="3836880" y="2334960"/>
                        <a:chExt cx="1471680" cy="2671920"/>
                      </a:xfrm>
                    </p:grpSpPr>
                    <p:grpSp>
                      <p:nvGrpSpPr>
                        <p:cNvPr id="334" name=""/>
                        <p:cNvGrpSpPr/>
                        <p:nvPr/>
                      </p:nvGrpSpPr>
                      <p:grpSpPr>
                        <a:xfrm>
                          <a:off x="3836880" y="3617640"/>
                          <a:ext cx="822600" cy="1389240"/>
                          <a:chOff x="3836880" y="3617640"/>
                          <a:chExt cx="822600" cy="1389240"/>
                        </a:xfrm>
                      </p:grpSpPr>
                      <p:sp>
                        <p:nvSpPr>
                          <p:cNvPr id="335" name=""/>
                          <p:cNvSpPr/>
                          <p:nvPr/>
                        </p:nvSpPr>
                        <p:spPr>
                          <a:xfrm flipV="1">
                            <a:off x="3836880" y="4432320"/>
                            <a:ext cx="271440" cy="574560"/>
                          </a:xfrm>
                          <a:prstGeom prst="line">
                            <a:avLst/>
                          </a:prstGeom>
                          <a:ln w="25560">
                            <a:solidFill>
                              <a:srgbClr val="00ffff"/>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336" name=""/>
                          <p:cNvSpPr/>
                          <p:nvPr/>
                        </p:nvSpPr>
                        <p:spPr>
                          <a:xfrm>
                            <a:off x="3992400" y="4530600"/>
                            <a:ext cx="8280" cy="114480"/>
                          </a:xfrm>
                          <a:prstGeom prst="line">
                            <a:avLst/>
                          </a:prstGeom>
                          <a:ln w="25560">
                            <a:solidFill>
                              <a:srgbClr val="00ffff"/>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337" name=""/>
                          <p:cNvSpPr/>
                          <p:nvPr/>
                        </p:nvSpPr>
                        <p:spPr>
                          <a:xfrm flipV="1">
                            <a:off x="3984480" y="4406760"/>
                            <a:ext cx="147960" cy="131760"/>
                          </a:xfrm>
                          <a:prstGeom prst="line">
                            <a:avLst/>
                          </a:prstGeom>
                          <a:ln w="25560">
                            <a:solidFill>
                              <a:srgbClr val="00ffff"/>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338" name=""/>
                          <p:cNvSpPr/>
                          <p:nvPr/>
                        </p:nvSpPr>
                        <p:spPr>
                          <a:xfrm flipV="1">
                            <a:off x="4116240" y="4111560"/>
                            <a:ext cx="189000" cy="311040"/>
                          </a:xfrm>
                          <a:prstGeom prst="line">
                            <a:avLst/>
                          </a:prstGeom>
                          <a:ln w="25560">
                            <a:solidFill>
                              <a:srgbClr val="00ffff"/>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339" name=""/>
                          <p:cNvSpPr/>
                          <p:nvPr/>
                        </p:nvSpPr>
                        <p:spPr>
                          <a:xfrm flipV="1">
                            <a:off x="4297320" y="3930120"/>
                            <a:ext cx="163440" cy="189000"/>
                          </a:xfrm>
                          <a:prstGeom prst="line">
                            <a:avLst/>
                          </a:prstGeom>
                          <a:ln w="25560">
                            <a:solidFill>
                              <a:srgbClr val="00ffff"/>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340" name=""/>
                          <p:cNvSpPr/>
                          <p:nvPr/>
                        </p:nvSpPr>
                        <p:spPr>
                          <a:xfrm flipV="1">
                            <a:off x="4452840" y="3617640"/>
                            <a:ext cx="206640" cy="320760"/>
                          </a:xfrm>
                          <a:prstGeom prst="line">
                            <a:avLst/>
                          </a:prstGeom>
                          <a:ln w="25560">
                            <a:solidFill>
                              <a:srgbClr val="00ffff"/>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341" name=""/>
                          <p:cNvSpPr/>
                          <p:nvPr/>
                        </p:nvSpPr>
                        <p:spPr>
                          <a:xfrm flipV="1">
                            <a:off x="3943440" y="4218120"/>
                            <a:ext cx="296640" cy="48960"/>
                          </a:xfrm>
                          <a:prstGeom prst="line">
                            <a:avLst/>
                          </a:prstGeom>
                          <a:ln w="25560">
                            <a:solidFill>
                              <a:srgbClr val="00ffff"/>
                            </a:solidFill>
                            <a:miter/>
                          </a:ln>
                        </p:spPr>
                        <p:style>
                          <a:lnRef idx="0"/>
                          <a:fillRef idx="0"/>
                          <a:effectRef idx="0"/>
                          <a:fontRef idx="minor"/>
                        </p:style>
                        <p:txBody>
                          <a:bodyPr lIns="90000" rIns="90000" tIns="2160" bIns="2160" anchor="t">
                            <a:noAutofit/>
                          </a:bodyPr>
                          <a:p>
                            <a:endParaRPr b="0" lang="en-US" sz="2400" strike="noStrike" u="none">
                              <a:solidFill>
                                <a:srgbClr val="000000"/>
                              </a:solidFill>
                              <a:effectLst/>
                              <a:uFillTx/>
                              <a:latin typeface="Arial Unicode MS"/>
                            </a:endParaRPr>
                          </a:p>
                        </p:txBody>
                      </p:sp>
                      <p:sp>
                        <p:nvSpPr>
                          <p:cNvPr id="342" name=""/>
                          <p:cNvSpPr/>
                          <p:nvPr/>
                        </p:nvSpPr>
                        <p:spPr>
                          <a:xfrm>
                            <a:off x="4075200" y="4513320"/>
                            <a:ext cx="287280" cy="123840"/>
                          </a:xfrm>
                          <a:custGeom>
                            <a:avLst/>
                            <a:gdLst/>
                            <a:ahLst/>
                            <a:rect l="l" t="t" r="r" b="b"/>
                            <a:pathLst>
                              <a:path w="181" h="78">
                                <a:moveTo>
                                  <a:pt x="181" y="78"/>
                                </a:moveTo>
                                <a:lnTo>
                                  <a:pt x="150" y="73"/>
                                </a:lnTo>
                                <a:lnTo>
                                  <a:pt x="114" y="62"/>
                                </a:lnTo>
                                <a:lnTo>
                                  <a:pt x="83" y="52"/>
                                </a:lnTo>
                                <a:lnTo>
                                  <a:pt x="52" y="42"/>
                                </a:lnTo>
                                <a:lnTo>
                                  <a:pt x="41" y="31"/>
                                </a:lnTo>
                                <a:lnTo>
                                  <a:pt x="26" y="16"/>
                                </a:lnTo>
                                <a:lnTo>
                                  <a:pt x="10" y="5"/>
                                </a:lnTo>
                                <a:lnTo>
                                  <a:pt x="0" y="0"/>
                                </a:lnTo>
                              </a:path>
                            </a:pathLst>
                          </a:custGeom>
                          <a:noFill/>
                          <a:ln cap="rnd" w="25560">
                            <a:solidFill>
                              <a:srgbClr val="00fff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343" name=""/>
                          <p:cNvSpPr/>
                          <p:nvPr/>
                        </p:nvSpPr>
                        <p:spPr>
                          <a:xfrm>
                            <a:off x="4157640" y="4373640"/>
                            <a:ext cx="222120" cy="74520"/>
                          </a:xfrm>
                          <a:custGeom>
                            <a:avLst/>
                            <a:gdLst/>
                            <a:ahLst/>
                            <a:rect l="l" t="t" r="r" b="b"/>
                            <a:pathLst>
                              <a:path w="140" h="47">
                                <a:moveTo>
                                  <a:pt x="0" y="0"/>
                                </a:moveTo>
                                <a:lnTo>
                                  <a:pt x="10" y="11"/>
                                </a:lnTo>
                                <a:lnTo>
                                  <a:pt x="26" y="21"/>
                                </a:lnTo>
                                <a:lnTo>
                                  <a:pt x="67" y="37"/>
                                </a:lnTo>
                                <a:lnTo>
                                  <a:pt x="109" y="42"/>
                                </a:lnTo>
                                <a:lnTo>
                                  <a:pt x="140" y="47"/>
                                </a:lnTo>
                              </a:path>
                            </a:pathLst>
                          </a:custGeom>
                          <a:noFill/>
                          <a:ln cap="rnd" w="25560">
                            <a:solidFill>
                              <a:srgbClr val="00ffff"/>
                            </a:solidFill>
                            <a:round/>
                          </a:ln>
                        </p:spPr>
                        <p:style>
                          <a:lnRef idx="0"/>
                          <a:fillRef idx="0"/>
                          <a:effectRef idx="0"/>
                          <a:fontRef idx="minor"/>
                        </p:style>
                        <p:txBody>
                          <a:bodyPr lIns="90000" rIns="90000" tIns="27720" bIns="27720" anchor="t">
                            <a:noAutofit/>
                          </a:bodyPr>
                          <a:p>
                            <a:endParaRPr b="0" lang="en-US" sz="2400" strike="noStrike" u="none">
                              <a:solidFill>
                                <a:srgbClr val="000000"/>
                              </a:solidFill>
                              <a:effectLst/>
                              <a:uFillTx/>
                              <a:latin typeface="Arial Unicode MS"/>
                            </a:endParaRPr>
                          </a:p>
                        </p:txBody>
                      </p:sp>
                      <p:sp>
                        <p:nvSpPr>
                          <p:cNvPr id="344" name=""/>
                          <p:cNvSpPr/>
                          <p:nvPr/>
                        </p:nvSpPr>
                        <p:spPr>
                          <a:xfrm>
                            <a:off x="4017960" y="4111560"/>
                            <a:ext cx="287280" cy="147600"/>
                          </a:xfrm>
                          <a:custGeom>
                            <a:avLst/>
                            <a:gdLst/>
                            <a:ahLst/>
                            <a:rect l="l" t="t" r="r" b="b"/>
                            <a:pathLst>
                              <a:path w="181" h="93">
                                <a:moveTo>
                                  <a:pt x="0" y="93"/>
                                </a:moveTo>
                                <a:lnTo>
                                  <a:pt x="10" y="82"/>
                                </a:lnTo>
                                <a:lnTo>
                                  <a:pt x="10" y="67"/>
                                </a:lnTo>
                                <a:lnTo>
                                  <a:pt x="15" y="62"/>
                                </a:lnTo>
                                <a:lnTo>
                                  <a:pt x="15" y="46"/>
                                </a:lnTo>
                                <a:lnTo>
                                  <a:pt x="20" y="46"/>
                                </a:lnTo>
                                <a:lnTo>
                                  <a:pt x="20" y="41"/>
                                </a:lnTo>
                                <a:lnTo>
                                  <a:pt x="20" y="36"/>
                                </a:lnTo>
                                <a:lnTo>
                                  <a:pt x="15" y="31"/>
                                </a:lnTo>
                                <a:lnTo>
                                  <a:pt x="26" y="25"/>
                                </a:lnTo>
                                <a:lnTo>
                                  <a:pt x="36" y="20"/>
                                </a:lnTo>
                                <a:lnTo>
                                  <a:pt x="72" y="20"/>
                                </a:lnTo>
                                <a:lnTo>
                                  <a:pt x="88" y="20"/>
                                </a:lnTo>
                                <a:lnTo>
                                  <a:pt x="103" y="15"/>
                                </a:lnTo>
                                <a:lnTo>
                                  <a:pt x="108" y="15"/>
                                </a:lnTo>
                                <a:lnTo>
                                  <a:pt x="114" y="15"/>
                                </a:lnTo>
                                <a:lnTo>
                                  <a:pt x="129" y="10"/>
                                </a:lnTo>
                                <a:lnTo>
                                  <a:pt x="150" y="5"/>
                                </a:lnTo>
                                <a:lnTo>
                                  <a:pt x="165" y="0"/>
                                </a:lnTo>
                                <a:lnTo>
                                  <a:pt x="181" y="0"/>
                                </a:lnTo>
                              </a:path>
                            </a:pathLst>
                          </a:custGeom>
                          <a:noFill/>
                          <a:ln cap="rnd" w="25560">
                            <a:solidFill>
                              <a:srgbClr val="00fff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grpSp>
                    <p:grpSp>
                      <p:nvGrpSpPr>
                        <p:cNvPr id="345" name=""/>
                        <p:cNvGrpSpPr/>
                        <p:nvPr/>
                      </p:nvGrpSpPr>
                      <p:grpSpPr>
                        <a:xfrm>
                          <a:off x="4675320" y="2334960"/>
                          <a:ext cx="633240" cy="641520"/>
                          <a:chOff x="4675320" y="2334960"/>
                          <a:chExt cx="633240" cy="641520"/>
                        </a:xfrm>
                      </p:grpSpPr>
                      <p:sp>
                        <p:nvSpPr>
                          <p:cNvPr id="346" name=""/>
                          <p:cNvSpPr/>
                          <p:nvPr/>
                        </p:nvSpPr>
                        <p:spPr>
                          <a:xfrm>
                            <a:off x="5003640" y="2392200"/>
                            <a:ext cx="123840" cy="82800"/>
                          </a:xfrm>
                          <a:custGeom>
                            <a:avLst/>
                            <a:gdLst/>
                            <a:ahLst/>
                            <a:rect l="l" t="t" r="r" b="b"/>
                            <a:pathLst>
                              <a:path w="78" h="52">
                                <a:moveTo>
                                  <a:pt x="0" y="52"/>
                                </a:moveTo>
                                <a:lnTo>
                                  <a:pt x="5" y="52"/>
                                </a:lnTo>
                                <a:lnTo>
                                  <a:pt x="5" y="47"/>
                                </a:lnTo>
                                <a:lnTo>
                                  <a:pt x="16" y="37"/>
                                </a:lnTo>
                                <a:lnTo>
                                  <a:pt x="21" y="32"/>
                                </a:lnTo>
                                <a:lnTo>
                                  <a:pt x="26" y="26"/>
                                </a:lnTo>
                                <a:lnTo>
                                  <a:pt x="26" y="26"/>
                                </a:lnTo>
                                <a:lnTo>
                                  <a:pt x="36" y="21"/>
                                </a:lnTo>
                                <a:lnTo>
                                  <a:pt x="47" y="16"/>
                                </a:lnTo>
                                <a:lnTo>
                                  <a:pt x="57" y="16"/>
                                </a:lnTo>
                                <a:lnTo>
                                  <a:pt x="67" y="6"/>
                                </a:lnTo>
                                <a:lnTo>
                                  <a:pt x="73" y="0"/>
                                </a:lnTo>
                                <a:lnTo>
                                  <a:pt x="73" y="0"/>
                                </a:lnTo>
                                <a:lnTo>
                                  <a:pt x="78" y="0"/>
                                </a:lnTo>
                              </a:path>
                            </a:pathLst>
                          </a:custGeom>
                          <a:noFill/>
                          <a:ln cap="rnd" w="25560">
                            <a:solidFill>
                              <a:srgbClr val="00ffff"/>
                            </a:solidFill>
                            <a:round/>
                          </a:ln>
                        </p:spPr>
                        <p:style>
                          <a:lnRef idx="0"/>
                          <a:fillRef idx="0"/>
                          <a:effectRef idx="0"/>
                          <a:fontRef idx="minor"/>
                        </p:style>
                        <p:txBody>
                          <a:bodyPr lIns="90000" rIns="90000" tIns="36000" bIns="36000" anchor="t">
                            <a:noAutofit/>
                          </a:bodyPr>
                          <a:p>
                            <a:endParaRPr b="0" lang="en-US" sz="2400" strike="noStrike" u="none">
                              <a:solidFill>
                                <a:srgbClr val="000000"/>
                              </a:solidFill>
                              <a:effectLst/>
                              <a:uFillTx/>
                              <a:latin typeface="Arial Unicode MS"/>
                            </a:endParaRPr>
                          </a:p>
                        </p:txBody>
                      </p:sp>
                      <p:sp>
                        <p:nvSpPr>
                          <p:cNvPr id="347" name=""/>
                          <p:cNvSpPr/>
                          <p:nvPr/>
                        </p:nvSpPr>
                        <p:spPr>
                          <a:xfrm flipV="1">
                            <a:off x="5078520" y="2334960"/>
                            <a:ext cx="139680" cy="230040"/>
                          </a:xfrm>
                          <a:prstGeom prst="line">
                            <a:avLst/>
                          </a:prstGeom>
                          <a:ln w="25560">
                            <a:solidFill>
                              <a:srgbClr val="00ffff"/>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348" name=""/>
                          <p:cNvSpPr/>
                          <p:nvPr/>
                        </p:nvSpPr>
                        <p:spPr>
                          <a:xfrm>
                            <a:off x="5011560" y="2541600"/>
                            <a:ext cx="297000" cy="434880"/>
                          </a:xfrm>
                          <a:custGeom>
                            <a:avLst/>
                            <a:gdLst/>
                            <a:ahLst/>
                            <a:rect l="l" t="t" r="r" b="b"/>
                            <a:pathLst>
                              <a:path w="187" h="274">
                                <a:moveTo>
                                  <a:pt x="42" y="0"/>
                                </a:moveTo>
                                <a:lnTo>
                                  <a:pt x="31" y="31"/>
                                </a:lnTo>
                                <a:lnTo>
                                  <a:pt x="16" y="57"/>
                                </a:lnTo>
                                <a:lnTo>
                                  <a:pt x="5" y="88"/>
                                </a:lnTo>
                                <a:lnTo>
                                  <a:pt x="0" y="124"/>
                                </a:lnTo>
                                <a:lnTo>
                                  <a:pt x="0" y="129"/>
                                </a:lnTo>
                                <a:lnTo>
                                  <a:pt x="0" y="134"/>
                                </a:lnTo>
                                <a:lnTo>
                                  <a:pt x="0" y="155"/>
                                </a:lnTo>
                                <a:lnTo>
                                  <a:pt x="5" y="171"/>
                                </a:lnTo>
                                <a:lnTo>
                                  <a:pt x="5" y="191"/>
                                </a:lnTo>
                                <a:lnTo>
                                  <a:pt x="11" y="207"/>
                                </a:lnTo>
                                <a:lnTo>
                                  <a:pt x="11" y="222"/>
                                </a:lnTo>
                                <a:lnTo>
                                  <a:pt x="16" y="227"/>
                                </a:lnTo>
                                <a:lnTo>
                                  <a:pt x="26" y="238"/>
                                </a:lnTo>
                                <a:lnTo>
                                  <a:pt x="36" y="243"/>
                                </a:lnTo>
                                <a:lnTo>
                                  <a:pt x="57" y="248"/>
                                </a:lnTo>
                                <a:lnTo>
                                  <a:pt x="88" y="259"/>
                                </a:lnTo>
                                <a:lnTo>
                                  <a:pt x="124" y="269"/>
                                </a:lnTo>
                                <a:lnTo>
                                  <a:pt x="150" y="274"/>
                                </a:lnTo>
                                <a:lnTo>
                                  <a:pt x="187" y="274"/>
                                </a:lnTo>
                              </a:path>
                            </a:pathLst>
                          </a:custGeom>
                          <a:noFill/>
                          <a:ln cap="rnd" w="25560">
                            <a:solidFill>
                              <a:srgbClr val="00fff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349" name=""/>
                          <p:cNvSpPr/>
                          <p:nvPr/>
                        </p:nvSpPr>
                        <p:spPr>
                          <a:xfrm>
                            <a:off x="4675320" y="2639880"/>
                            <a:ext cx="214200" cy="181080"/>
                          </a:xfrm>
                          <a:custGeom>
                            <a:avLst/>
                            <a:gdLst/>
                            <a:ahLst/>
                            <a:rect l="l" t="t" r="r" b="b"/>
                            <a:pathLst>
                              <a:path w="135" h="114">
                                <a:moveTo>
                                  <a:pt x="10" y="114"/>
                                </a:moveTo>
                                <a:lnTo>
                                  <a:pt x="10" y="103"/>
                                </a:lnTo>
                                <a:lnTo>
                                  <a:pt x="10" y="98"/>
                                </a:lnTo>
                                <a:lnTo>
                                  <a:pt x="5" y="98"/>
                                </a:lnTo>
                                <a:lnTo>
                                  <a:pt x="5" y="93"/>
                                </a:lnTo>
                                <a:lnTo>
                                  <a:pt x="0" y="88"/>
                                </a:lnTo>
                                <a:lnTo>
                                  <a:pt x="0" y="83"/>
                                </a:lnTo>
                                <a:lnTo>
                                  <a:pt x="0" y="77"/>
                                </a:lnTo>
                                <a:lnTo>
                                  <a:pt x="5" y="77"/>
                                </a:lnTo>
                                <a:lnTo>
                                  <a:pt x="10" y="72"/>
                                </a:lnTo>
                                <a:lnTo>
                                  <a:pt x="10" y="67"/>
                                </a:lnTo>
                                <a:lnTo>
                                  <a:pt x="15" y="57"/>
                                </a:lnTo>
                                <a:lnTo>
                                  <a:pt x="15" y="52"/>
                                </a:lnTo>
                                <a:lnTo>
                                  <a:pt x="21" y="46"/>
                                </a:lnTo>
                                <a:lnTo>
                                  <a:pt x="31" y="41"/>
                                </a:lnTo>
                                <a:lnTo>
                                  <a:pt x="47" y="36"/>
                                </a:lnTo>
                                <a:lnTo>
                                  <a:pt x="62" y="31"/>
                                </a:lnTo>
                                <a:lnTo>
                                  <a:pt x="72" y="26"/>
                                </a:lnTo>
                                <a:lnTo>
                                  <a:pt x="88" y="15"/>
                                </a:lnTo>
                                <a:lnTo>
                                  <a:pt x="98" y="10"/>
                                </a:lnTo>
                                <a:lnTo>
                                  <a:pt x="114" y="5"/>
                                </a:lnTo>
                                <a:lnTo>
                                  <a:pt x="135" y="0"/>
                                </a:lnTo>
                              </a:path>
                            </a:pathLst>
                          </a:custGeom>
                          <a:noFill/>
                          <a:ln cap="rnd" w="25560">
                            <a:solidFill>
                              <a:srgbClr val="00fff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350" name=""/>
                          <p:cNvSpPr/>
                          <p:nvPr/>
                        </p:nvSpPr>
                        <p:spPr>
                          <a:xfrm>
                            <a:off x="4879800" y="2590920"/>
                            <a:ext cx="140040" cy="139680"/>
                          </a:xfrm>
                          <a:custGeom>
                            <a:avLst/>
                            <a:gdLst/>
                            <a:ahLst/>
                            <a:rect l="l" t="t" r="r" b="b"/>
                            <a:pathLst>
                              <a:path w="88" h="88">
                                <a:moveTo>
                                  <a:pt x="0" y="0"/>
                                </a:moveTo>
                                <a:lnTo>
                                  <a:pt x="11" y="20"/>
                                </a:lnTo>
                                <a:lnTo>
                                  <a:pt x="16" y="36"/>
                                </a:lnTo>
                                <a:lnTo>
                                  <a:pt x="21" y="57"/>
                                </a:lnTo>
                                <a:lnTo>
                                  <a:pt x="21" y="72"/>
                                </a:lnTo>
                                <a:lnTo>
                                  <a:pt x="26" y="77"/>
                                </a:lnTo>
                                <a:lnTo>
                                  <a:pt x="31" y="83"/>
                                </a:lnTo>
                                <a:lnTo>
                                  <a:pt x="42" y="88"/>
                                </a:lnTo>
                                <a:lnTo>
                                  <a:pt x="57" y="88"/>
                                </a:lnTo>
                                <a:lnTo>
                                  <a:pt x="88" y="88"/>
                                </a:lnTo>
                              </a:path>
                            </a:pathLst>
                          </a:custGeom>
                          <a:noFill/>
                          <a:ln cap="rnd" w="25560">
                            <a:solidFill>
                              <a:srgbClr val="00fff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351" name=""/>
                          <p:cNvSpPr/>
                          <p:nvPr/>
                        </p:nvSpPr>
                        <p:spPr>
                          <a:xfrm>
                            <a:off x="4822920" y="2712960"/>
                            <a:ext cx="98280" cy="41400"/>
                          </a:xfrm>
                          <a:custGeom>
                            <a:avLst/>
                            <a:gdLst/>
                            <a:ahLst/>
                            <a:rect l="l" t="t" r="r" b="b"/>
                            <a:pathLst>
                              <a:path w="62" h="26">
                                <a:moveTo>
                                  <a:pt x="0" y="26"/>
                                </a:moveTo>
                                <a:lnTo>
                                  <a:pt x="21" y="26"/>
                                </a:lnTo>
                                <a:lnTo>
                                  <a:pt x="31" y="26"/>
                                </a:lnTo>
                                <a:lnTo>
                                  <a:pt x="36" y="21"/>
                                </a:lnTo>
                                <a:lnTo>
                                  <a:pt x="42" y="11"/>
                                </a:lnTo>
                                <a:lnTo>
                                  <a:pt x="47" y="6"/>
                                </a:lnTo>
                                <a:lnTo>
                                  <a:pt x="52" y="6"/>
                                </a:lnTo>
                                <a:lnTo>
                                  <a:pt x="62" y="0"/>
                                </a:lnTo>
                              </a:path>
                            </a:pathLst>
                          </a:custGeom>
                          <a:noFill/>
                          <a:ln cap="rnd" w="25560">
                            <a:solidFill>
                              <a:srgbClr val="00ffff"/>
                            </a:solidFill>
                            <a:round/>
                          </a:ln>
                        </p:spPr>
                        <p:style>
                          <a:lnRef idx="0"/>
                          <a:fillRef idx="0"/>
                          <a:effectRef idx="0"/>
                          <a:fontRef idx="minor"/>
                        </p:style>
                        <p:txBody>
                          <a:bodyPr lIns="90000" rIns="90000" tIns="-5400" bIns="-5400" anchor="t">
                            <a:noAutofit/>
                          </a:bodyPr>
                          <a:p>
                            <a:endParaRPr b="0" lang="en-US" sz="2400" strike="noStrike" u="none">
                              <a:solidFill>
                                <a:srgbClr val="000000"/>
                              </a:solidFill>
                              <a:effectLst/>
                              <a:uFillTx/>
                              <a:latin typeface="Arial Unicode MS"/>
                            </a:endParaRPr>
                          </a:p>
                        </p:txBody>
                      </p:sp>
                      <p:sp>
                        <p:nvSpPr>
                          <p:cNvPr id="352" name=""/>
                          <p:cNvSpPr/>
                          <p:nvPr/>
                        </p:nvSpPr>
                        <p:spPr>
                          <a:xfrm>
                            <a:off x="5060880" y="2384280"/>
                            <a:ext cx="108000" cy="165240"/>
                          </a:xfrm>
                          <a:custGeom>
                            <a:avLst/>
                            <a:gdLst/>
                            <a:ahLst/>
                            <a:rect l="l" t="t" r="r" b="b"/>
                            <a:pathLst>
                              <a:path w="68" h="104">
                                <a:moveTo>
                                  <a:pt x="0" y="0"/>
                                </a:moveTo>
                                <a:lnTo>
                                  <a:pt x="11" y="16"/>
                                </a:lnTo>
                                <a:lnTo>
                                  <a:pt x="16" y="31"/>
                                </a:lnTo>
                                <a:lnTo>
                                  <a:pt x="16" y="37"/>
                                </a:lnTo>
                                <a:lnTo>
                                  <a:pt x="16" y="42"/>
                                </a:lnTo>
                                <a:lnTo>
                                  <a:pt x="16" y="57"/>
                                </a:lnTo>
                                <a:lnTo>
                                  <a:pt x="16" y="73"/>
                                </a:lnTo>
                                <a:lnTo>
                                  <a:pt x="21" y="78"/>
                                </a:lnTo>
                                <a:lnTo>
                                  <a:pt x="21" y="83"/>
                                </a:lnTo>
                                <a:lnTo>
                                  <a:pt x="26" y="88"/>
                                </a:lnTo>
                                <a:lnTo>
                                  <a:pt x="42" y="93"/>
                                </a:lnTo>
                                <a:lnTo>
                                  <a:pt x="52" y="99"/>
                                </a:lnTo>
                                <a:lnTo>
                                  <a:pt x="57" y="104"/>
                                </a:lnTo>
                                <a:lnTo>
                                  <a:pt x="62" y="104"/>
                                </a:lnTo>
                                <a:lnTo>
                                  <a:pt x="68" y="104"/>
                                </a:lnTo>
                              </a:path>
                            </a:pathLst>
                          </a:custGeom>
                          <a:noFill/>
                          <a:ln cap="rnd" w="25560">
                            <a:solidFill>
                              <a:srgbClr val="00fff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grpSp>
                  </p:grpSp>
                </p:grpSp>
              </p:grpSp>
            </p:grpSp>
          </p:grpSp>
          <p:sp>
            <p:nvSpPr>
              <p:cNvPr id="353" name=""/>
              <p:cNvSpPr/>
              <p:nvPr/>
            </p:nvSpPr>
            <p:spPr>
              <a:xfrm flipV="1">
                <a:off x="5159520" y="2507760"/>
                <a:ext cx="493560" cy="41400"/>
              </a:xfrm>
              <a:prstGeom prst="line">
                <a:avLst/>
              </a:prstGeom>
              <a:ln w="25560">
                <a:solidFill>
                  <a:srgbClr val="00ffff"/>
                </a:solidFill>
                <a:miter/>
              </a:ln>
            </p:spPr>
            <p:style>
              <a:lnRef idx="0"/>
              <a:fillRef idx="0"/>
              <a:effectRef idx="0"/>
              <a:fontRef idx="minor"/>
            </p:style>
            <p:txBody>
              <a:bodyPr lIns="90000" rIns="90000" tIns="-5400" bIns="-5400" anchor="t">
                <a:noAutofit/>
              </a:bodyPr>
              <a:p>
                <a:endParaRPr b="0" lang="en-US" sz="2400" strike="noStrike" u="none">
                  <a:solidFill>
                    <a:srgbClr val="000000"/>
                  </a:solidFill>
                  <a:effectLst/>
                  <a:uFillTx/>
                  <a:latin typeface="Arial Unicode MS"/>
                </a:endParaRPr>
              </a:p>
            </p:txBody>
          </p:sp>
          <p:sp>
            <p:nvSpPr>
              <p:cNvPr id="354" name=""/>
              <p:cNvSpPr/>
              <p:nvPr/>
            </p:nvSpPr>
            <p:spPr>
              <a:xfrm>
                <a:off x="5249880" y="2549520"/>
                <a:ext cx="115920" cy="181080"/>
              </a:xfrm>
              <a:prstGeom prst="line">
                <a:avLst/>
              </a:prstGeom>
              <a:ln w="25560">
                <a:solidFill>
                  <a:srgbClr val="00ffff"/>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355" name=""/>
              <p:cNvSpPr/>
              <p:nvPr/>
            </p:nvSpPr>
            <p:spPr>
              <a:xfrm>
                <a:off x="5019840" y="2722680"/>
                <a:ext cx="206280" cy="106200"/>
              </a:xfrm>
              <a:custGeom>
                <a:avLst/>
                <a:gdLst/>
                <a:ahLst/>
                <a:rect l="l" t="t" r="r" b="b"/>
                <a:pathLst>
                  <a:path w="130" h="67">
                    <a:moveTo>
                      <a:pt x="0" y="67"/>
                    </a:moveTo>
                    <a:lnTo>
                      <a:pt x="16" y="51"/>
                    </a:lnTo>
                    <a:lnTo>
                      <a:pt x="26" y="31"/>
                    </a:lnTo>
                    <a:lnTo>
                      <a:pt x="31" y="31"/>
                    </a:lnTo>
                    <a:lnTo>
                      <a:pt x="37" y="31"/>
                    </a:lnTo>
                    <a:lnTo>
                      <a:pt x="57" y="25"/>
                    </a:lnTo>
                    <a:lnTo>
                      <a:pt x="73" y="20"/>
                    </a:lnTo>
                    <a:lnTo>
                      <a:pt x="83" y="20"/>
                    </a:lnTo>
                    <a:lnTo>
                      <a:pt x="99" y="15"/>
                    </a:lnTo>
                    <a:lnTo>
                      <a:pt x="114" y="5"/>
                    </a:lnTo>
                    <a:lnTo>
                      <a:pt x="125" y="5"/>
                    </a:lnTo>
                    <a:lnTo>
                      <a:pt x="130" y="0"/>
                    </a:lnTo>
                  </a:path>
                </a:pathLst>
              </a:custGeom>
              <a:noFill/>
              <a:ln cap="rnd" w="25560">
                <a:solidFill>
                  <a:srgbClr val="00fff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grpSp>
        <p:grpSp>
          <p:nvGrpSpPr>
            <p:cNvPr id="356" name=""/>
            <p:cNvGrpSpPr/>
            <p:nvPr/>
          </p:nvGrpSpPr>
          <p:grpSpPr>
            <a:xfrm>
              <a:off x="3459240" y="2073240"/>
              <a:ext cx="2268360" cy="1420920"/>
              <a:chOff x="3459240" y="2073240"/>
              <a:chExt cx="2268360" cy="1420920"/>
            </a:xfrm>
          </p:grpSpPr>
          <p:sp>
            <p:nvSpPr>
              <p:cNvPr id="357" name=""/>
              <p:cNvSpPr/>
              <p:nvPr/>
            </p:nvSpPr>
            <p:spPr>
              <a:xfrm>
                <a:off x="4879800" y="3100320"/>
                <a:ext cx="123840" cy="49320"/>
              </a:xfrm>
              <a:prstGeom prst="line">
                <a:avLst/>
              </a:prstGeom>
              <a:ln w="25560">
                <a:solidFill>
                  <a:srgbClr val="000000"/>
                </a:solidFill>
                <a:miter/>
              </a:ln>
            </p:spPr>
            <p:style>
              <a:lnRef idx="0"/>
              <a:fillRef idx="0"/>
              <a:effectRef idx="0"/>
              <a:fontRef idx="minor"/>
            </p:style>
            <p:txBody>
              <a:bodyPr lIns="90000" rIns="90000" tIns="2520" bIns="2520" anchor="t">
                <a:noAutofit/>
              </a:bodyPr>
              <a:p>
                <a:endParaRPr b="0" lang="en-US" sz="2400" strike="noStrike" u="none">
                  <a:solidFill>
                    <a:srgbClr val="000000"/>
                  </a:solidFill>
                  <a:effectLst/>
                  <a:uFillTx/>
                  <a:latin typeface="Arial Unicode MS"/>
                </a:endParaRPr>
              </a:p>
            </p:txBody>
          </p:sp>
          <p:sp>
            <p:nvSpPr>
              <p:cNvPr id="358" name=""/>
              <p:cNvSpPr/>
              <p:nvPr/>
            </p:nvSpPr>
            <p:spPr>
              <a:xfrm>
                <a:off x="5110200" y="3354480"/>
                <a:ext cx="108000" cy="123840"/>
              </a:xfrm>
              <a:prstGeom prst="line">
                <a:avLst/>
              </a:prstGeom>
              <a:ln w="255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grpSp>
            <p:nvGrpSpPr>
              <p:cNvPr id="359" name=""/>
              <p:cNvGrpSpPr/>
              <p:nvPr/>
            </p:nvGrpSpPr>
            <p:grpSpPr>
              <a:xfrm>
                <a:off x="3459240" y="2073240"/>
                <a:ext cx="2268360" cy="1420920"/>
                <a:chOff x="3459240" y="2073240"/>
                <a:chExt cx="2268360" cy="1420920"/>
              </a:xfrm>
            </p:grpSpPr>
            <p:sp>
              <p:nvSpPr>
                <p:cNvPr id="360" name=""/>
                <p:cNvSpPr/>
                <p:nvPr/>
              </p:nvSpPr>
              <p:spPr>
                <a:xfrm>
                  <a:off x="3459240" y="2073240"/>
                  <a:ext cx="361800" cy="238320"/>
                </a:xfrm>
                <a:prstGeom prst="line">
                  <a:avLst/>
                </a:prstGeom>
                <a:ln w="255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361" name=""/>
                <p:cNvSpPr/>
                <p:nvPr/>
              </p:nvSpPr>
              <p:spPr>
                <a:xfrm>
                  <a:off x="3795840" y="2293920"/>
                  <a:ext cx="312480" cy="304920"/>
                </a:xfrm>
                <a:prstGeom prst="line">
                  <a:avLst/>
                </a:prstGeom>
                <a:ln w="255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362" name=""/>
                <p:cNvSpPr/>
                <p:nvPr/>
              </p:nvSpPr>
              <p:spPr>
                <a:xfrm>
                  <a:off x="4100400" y="2598840"/>
                  <a:ext cx="344520" cy="188640"/>
                </a:xfrm>
                <a:prstGeom prst="line">
                  <a:avLst/>
                </a:prstGeom>
                <a:ln w="255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363" name=""/>
                <p:cNvSpPr/>
                <p:nvPr/>
              </p:nvSpPr>
              <p:spPr>
                <a:xfrm>
                  <a:off x="4411800" y="2762280"/>
                  <a:ext cx="485640" cy="345960"/>
                </a:xfrm>
                <a:prstGeom prst="line">
                  <a:avLst/>
                </a:prstGeom>
                <a:ln w="255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364" name=""/>
                <p:cNvSpPr/>
                <p:nvPr/>
              </p:nvSpPr>
              <p:spPr>
                <a:xfrm>
                  <a:off x="5003640" y="3141720"/>
                  <a:ext cx="106560" cy="212760"/>
                </a:xfrm>
                <a:prstGeom prst="line">
                  <a:avLst/>
                </a:prstGeom>
                <a:ln w="255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365" name=""/>
                <p:cNvSpPr/>
                <p:nvPr/>
              </p:nvSpPr>
              <p:spPr>
                <a:xfrm>
                  <a:off x="5208480" y="3362400"/>
                  <a:ext cx="519120" cy="131760"/>
                </a:xfrm>
                <a:custGeom>
                  <a:avLst/>
                  <a:gdLst/>
                  <a:ahLst/>
                  <a:rect l="l" t="t" r="r" b="b"/>
                  <a:pathLst>
                    <a:path w="327" h="83">
                      <a:moveTo>
                        <a:pt x="0" y="73"/>
                      </a:moveTo>
                      <a:lnTo>
                        <a:pt x="42" y="68"/>
                      </a:lnTo>
                      <a:lnTo>
                        <a:pt x="88" y="57"/>
                      </a:lnTo>
                      <a:lnTo>
                        <a:pt x="109" y="57"/>
                      </a:lnTo>
                      <a:lnTo>
                        <a:pt x="130" y="52"/>
                      </a:lnTo>
                      <a:lnTo>
                        <a:pt x="151" y="57"/>
                      </a:lnTo>
                      <a:lnTo>
                        <a:pt x="177" y="63"/>
                      </a:lnTo>
                      <a:lnTo>
                        <a:pt x="223" y="78"/>
                      </a:lnTo>
                      <a:lnTo>
                        <a:pt x="270" y="83"/>
                      </a:lnTo>
                      <a:lnTo>
                        <a:pt x="280" y="83"/>
                      </a:lnTo>
                      <a:lnTo>
                        <a:pt x="290" y="73"/>
                      </a:lnTo>
                      <a:lnTo>
                        <a:pt x="306" y="57"/>
                      </a:lnTo>
                      <a:lnTo>
                        <a:pt x="321" y="31"/>
                      </a:lnTo>
                      <a:lnTo>
                        <a:pt x="327" y="0"/>
                      </a:lnTo>
                    </a:path>
                  </a:pathLst>
                </a:custGeom>
                <a:noFill/>
                <a:ln cap="rnd" w="2556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grpSp>
        </p:grpSp>
        <p:grpSp>
          <p:nvGrpSpPr>
            <p:cNvPr id="366" name=""/>
            <p:cNvGrpSpPr/>
            <p:nvPr/>
          </p:nvGrpSpPr>
          <p:grpSpPr>
            <a:xfrm>
              <a:off x="2332080" y="4111560"/>
              <a:ext cx="1940040" cy="1306440"/>
              <a:chOff x="2332080" y="4111560"/>
              <a:chExt cx="1940040" cy="1306440"/>
            </a:xfrm>
          </p:grpSpPr>
          <p:sp>
            <p:nvSpPr>
              <p:cNvPr id="367" name=""/>
              <p:cNvSpPr/>
              <p:nvPr/>
            </p:nvSpPr>
            <p:spPr>
              <a:xfrm>
                <a:off x="3598920" y="4792680"/>
                <a:ext cx="204840" cy="625320"/>
              </a:xfrm>
              <a:prstGeom prst="line">
                <a:avLst/>
              </a:prstGeom>
              <a:ln w="25560">
                <a:solidFill>
                  <a:srgbClr val="ff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grpSp>
            <p:nvGrpSpPr>
              <p:cNvPr id="368" name=""/>
              <p:cNvGrpSpPr/>
              <p:nvPr/>
            </p:nvGrpSpPr>
            <p:grpSpPr>
              <a:xfrm>
                <a:off x="2332080" y="4111560"/>
                <a:ext cx="1940040" cy="698400"/>
                <a:chOff x="2332080" y="4111560"/>
                <a:chExt cx="1940040" cy="698400"/>
              </a:xfrm>
            </p:grpSpPr>
            <p:sp>
              <p:nvSpPr>
                <p:cNvPr id="369" name=""/>
                <p:cNvSpPr/>
                <p:nvPr/>
              </p:nvSpPr>
              <p:spPr>
                <a:xfrm>
                  <a:off x="2332080" y="4332240"/>
                  <a:ext cx="1274760" cy="468360"/>
                </a:xfrm>
                <a:custGeom>
                  <a:avLst/>
                  <a:gdLst/>
                  <a:ahLst/>
                  <a:rect l="l" t="t" r="r" b="b"/>
                  <a:pathLst>
                    <a:path w="803" h="295">
                      <a:moveTo>
                        <a:pt x="16" y="68"/>
                      </a:moveTo>
                      <a:lnTo>
                        <a:pt x="11" y="68"/>
                      </a:lnTo>
                      <a:lnTo>
                        <a:pt x="6" y="63"/>
                      </a:lnTo>
                      <a:lnTo>
                        <a:pt x="6" y="57"/>
                      </a:lnTo>
                      <a:lnTo>
                        <a:pt x="0" y="52"/>
                      </a:lnTo>
                      <a:lnTo>
                        <a:pt x="0" y="37"/>
                      </a:lnTo>
                      <a:lnTo>
                        <a:pt x="6" y="26"/>
                      </a:lnTo>
                      <a:lnTo>
                        <a:pt x="21" y="16"/>
                      </a:lnTo>
                      <a:lnTo>
                        <a:pt x="47" y="16"/>
                      </a:lnTo>
                      <a:lnTo>
                        <a:pt x="68" y="16"/>
                      </a:lnTo>
                      <a:lnTo>
                        <a:pt x="78" y="11"/>
                      </a:lnTo>
                      <a:lnTo>
                        <a:pt x="88" y="11"/>
                      </a:lnTo>
                      <a:lnTo>
                        <a:pt x="88" y="6"/>
                      </a:lnTo>
                      <a:lnTo>
                        <a:pt x="94" y="0"/>
                      </a:lnTo>
                      <a:lnTo>
                        <a:pt x="135" y="6"/>
                      </a:lnTo>
                      <a:lnTo>
                        <a:pt x="176" y="16"/>
                      </a:lnTo>
                      <a:lnTo>
                        <a:pt x="197" y="21"/>
                      </a:lnTo>
                      <a:lnTo>
                        <a:pt x="213" y="21"/>
                      </a:lnTo>
                      <a:lnTo>
                        <a:pt x="223" y="21"/>
                      </a:lnTo>
                      <a:lnTo>
                        <a:pt x="228" y="21"/>
                      </a:lnTo>
                      <a:lnTo>
                        <a:pt x="233" y="21"/>
                      </a:lnTo>
                      <a:lnTo>
                        <a:pt x="249" y="26"/>
                      </a:lnTo>
                      <a:lnTo>
                        <a:pt x="275" y="26"/>
                      </a:lnTo>
                      <a:lnTo>
                        <a:pt x="321" y="31"/>
                      </a:lnTo>
                      <a:lnTo>
                        <a:pt x="347" y="31"/>
                      </a:lnTo>
                      <a:lnTo>
                        <a:pt x="363" y="26"/>
                      </a:lnTo>
                      <a:lnTo>
                        <a:pt x="384" y="26"/>
                      </a:lnTo>
                      <a:lnTo>
                        <a:pt x="394" y="26"/>
                      </a:lnTo>
                      <a:lnTo>
                        <a:pt x="415" y="26"/>
                      </a:lnTo>
                      <a:lnTo>
                        <a:pt x="440" y="26"/>
                      </a:lnTo>
                      <a:lnTo>
                        <a:pt x="461" y="31"/>
                      </a:lnTo>
                      <a:lnTo>
                        <a:pt x="487" y="37"/>
                      </a:lnTo>
                      <a:lnTo>
                        <a:pt x="492" y="37"/>
                      </a:lnTo>
                      <a:lnTo>
                        <a:pt x="497" y="42"/>
                      </a:lnTo>
                      <a:lnTo>
                        <a:pt x="508" y="47"/>
                      </a:lnTo>
                      <a:lnTo>
                        <a:pt x="513" y="47"/>
                      </a:lnTo>
                      <a:lnTo>
                        <a:pt x="518" y="52"/>
                      </a:lnTo>
                      <a:lnTo>
                        <a:pt x="523" y="57"/>
                      </a:lnTo>
                      <a:lnTo>
                        <a:pt x="534" y="68"/>
                      </a:lnTo>
                      <a:lnTo>
                        <a:pt x="544" y="83"/>
                      </a:lnTo>
                      <a:lnTo>
                        <a:pt x="554" y="94"/>
                      </a:lnTo>
                      <a:lnTo>
                        <a:pt x="570" y="99"/>
                      </a:lnTo>
                      <a:lnTo>
                        <a:pt x="575" y="109"/>
                      </a:lnTo>
                      <a:lnTo>
                        <a:pt x="575" y="114"/>
                      </a:lnTo>
                      <a:lnTo>
                        <a:pt x="585" y="114"/>
                      </a:lnTo>
                      <a:lnTo>
                        <a:pt x="596" y="119"/>
                      </a:lnTo>
                      <a:lnTo>
                        <a:pt x="601" y="130"/>
                      </a:lnTo>
                      <a:lnTo>
                        <a:pt x="606" y="135"/>
                      </a:lnTo>
                      <a:lnTo>
                        <a:pt x="617" y="145"/>
                      </a:lnTo>
                      <a:lnTo>
                        <a:pt x="632" y="156"/>
                      </a:lnTo>
                      <a:lnTo>
                        <a:pt x="637" y="166"/>
                      </a:lnTo>
                      <a:lnTo>
                        <a:pt x="648" y="176"/>
                      </a:lnTo>
                      <a:lnTo>
                        <a:pt x="663" y="187"/>
                      </a:lnTo>
                      <a:lnTo>
                        <a:pt x="673" y="197"/>
                      </a:lnTo>
                      <a:lnTo>
                        <a:pt x="684" y="202"/>
                      </a:lnTo>
                      <a:lnTo>
                        <a:pt x="689" y="207"/>
                      </a:lnTo>
                      <a:lnTo>
                        <a:pt x="694" y="213"/>
                      </a:lnTo>
                      <a:lnTo>
                        <a:pt x="715" y="223"/>
                      </a:lnTo>
                      <a:lnTo>
                        <a:pt x="746" y="249"/>
                      </a:lnTo>
                      <a:lnTo>
                        <a:pt x="772" y="270"/>
                      </a:lnTo>
                      <a:lnTo>
                        <a:pt x="782" y="280"/>
                      </a:lnTo>
                      <a:lnTo>
                        <a:pt x="793" y="290"/>
                      </a:lnTo>
                      <a:lnTo>
                        <a:pt x="803" y="295"/>
                      </a:lnTo>
                      <a:lnTo>
                        <a:pt x="803" y="295"/>
                      </a:lnTo>
                    </a:path>
                  </a:pathLst>
                </a:custGeom>
                <a:noFill/>
                <a:ln cap="rnd" w="25560">
                  <a:solidFill>
                    <a:srgbClr val="ff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370" name=""/>
                <p:cNvSpPr/>
                <p:nvPr/>
              </p:nvSpPr>
              <p:spPr>
                <a:xfrm>
                  <a:off x="3081240" y="4111560"/>
                  <a:ext cx="106560" cy="270000"/>
                </a:xfrm>
                <a:custGeom>
                  <a:avLst/>
                  <a:gdLst/>
                  <a:ahLst/>
                  <a:rect l="l" t="t" r="r" b="b"/>
                  <a:pathLst>
                    <a:path w="67" h="170">
                      <a:moveTo>
                        <a:pt x="0" y="170"/>
                      </a:moveTo>
                      <a:lnTo>
                        <a:pt x="5" y="155"/>
                      </a:lnTo>
                      <a:lnTo>
                        <a:pt x="10" y="155"/>
                      </a:lnTo>
                      <a:lnTo>
                        <a:pt x="15" y="145"/>
                      </a:lnTo>
                      <a:lnTo>
                        <a:pt x="31" y="113"/>
                      </a:lnTo>
                      <a:lnTo>
                        <a:pt x="46" y="72"/>
                      </a:lnTo>
                      <a:lnTo>
                        <a:pt x="62" y="41"/>
                      </a:lnTo>
                      <a:lnTo>
                        <a:pt x="67" y="20"/>
                      </a:lnTo>
                      <a:lnTo>
                        <a:pt x="67" y="0"/>
                      </a:lnTo>
                    </a:path>
                  </a:pathLst>
                </a:custGeom>
                <a:noFill/>
                <a:ln cap="rnd" w="25560">
                  <a:solidFill>
                    <a:srgbClr val="ff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371" name=""/>
                <p:cNvSpPr/>
                <p:nvPr/>
              </p:nvSpPr>
              <p:spPr>
                <a:xfrm>
                  <a:off x="4075200" y="4308480"/>
                  <a:ext cx="196920" cy="271440"/>
                </a:xfrm>
                <a:custGeom>
                  <a:avLst/>
                  <a:gdLst/>
                  <a:ahLst/>
                  <a:rect l="l" t="t" r="r" b="b"/>
                  <a:pathLst>
                    <a:path w="124" h="171">
                      <a:moveTo>
                        <a:pt x="5" y="0"/>
                      </a:moveTo>
                      <a:lnTo>
                        <a:pt x="5" y="36"/>
                      </a:lnTo>
                      <a:lnTo>
                        <a:pt x="5" y="72"/>
                      </a:lnTo>
                      <a:lnTo>
                        <a:pt x="0" y="114"/>
                      </a:lnTo>
                      <a:lnTo>
                        <a:pt x="5" y="129"/>
                      </a:lnTo>
                      <a:lnTo>
                        <a:pt x="10" y="140"/>
                      </a:lnTo>
                      <a:lnTo>
                        <a:pt x="16" y="145"/>
                      </a:lnTo>
                      <a:lnTo>
                        <a:pt x="26" y="145"/>
                      </a:lnTo>
                      <a:lnTo>
                        <a:pt x="36" y="150"/>
                      </a:lnTo>
                      <a:lnTo>
                        <a:pt x="47" y="150"/>
                      </a:lnTo>
                      <a:lnTo>
                        <a:pt x="62" y="155"/>
                      </a:lnTo>
                      <a:lnTo>
                        <a:pt x="83" y="166"/>
                      </a:lnTo>
                      <a:lnTo>
                        <a:pt x="104" y="171"/>
                      </a:lnTo>
                      <a:lnTo>
                        <a:pt x="109" y="171"/>
                      </a:lnTo>
                      <a:lnTo>
                        <a:pt x="124" y="171"/>
                      </a:lnTo>
                    </a:path>
                  </a:pathLst>
                </a:custGeom>
                <a:noFill/>
                <a:ln cap="rnd" w="25560">
                  <a:solidFill>
                    <a:srgbClr val="ff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372" name=""/>
                <p:cNvSpPr/>
                <p:nvPr/>
              </p:nvSpPr>
              <p:spPr>
                <a:xfrm>
                  <a:off x="3935520" y="4456080"/>
                  <a:ext cx="214200" cy="181080"/>
                </a:xfrm>
                <a:custGeom>
                  <a:avLst/>
                  <a:gdLst/>
                  <a:ahLst/>
                  <a:rect l="l" t="t" r="r" b="b"/>
                  <a:pathLst>
                    <a:path w="135" h="114">
                      <a:moveTo>
                        <a:pt x="0" y="0"/>
                      </a:moveTo>
                      <a:lnTo>
                        <a:pt x="21" y="0"/>
                      </a:lnTo>
                      <a:lnTo>
                        <a:pt x="36" y="0"/>
                      </a:lnTo>
                      <a:lnTo>
                        <a:pt x="52" y="5"/>
                      </a:lnTo>
                      <a:lnTo>
                        <a:pt x="67" y="5"/>
                      </a:lnTo>
                      <a:lnTo>
                        <a:pt x="88" y="57"/>
                      </a:lnTo>
                      <a:lnTo>
                        <a:pt x="98" y="67"/>
                      </a:lnTo>
                      <a:lnTo>
                        <a:pt x="104" y="78"/>
                      </a:lnTo>
                      <a:lnTo>
                        <a:pt x="119" y="98"/>
                      </a:lnTo>
                      <a:lnTo>
                        <a:pt x="124" y="104"/>
                      </a:lnTo>
                      <a:lnTo>
                        <a:pt x="129" y="109"/>
                      </a:lnTo>
                      <a:lnTo>
                        <a:pt x="135" y="114"/>
                      </a:lnTo>
                      <a:lnTo>
                        <a:pt x="135" y="114"/>
                      </a:lnTo>
                    </a:path>
                  </a:pathLst>
                </a:custGeom>
                <a:noFill/>
                <a:ln cap="rnd" w="25560">
                  <a:solidFill>
                    <a:srgbClr val="ff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grpSp>
              <p:nvGrpSpPr>
                <p:cNvPr id="373" name=""/>
                <p:cNvGrpSpPr/>
                <p:nvPr/>
              </p:nvGrpSpPr>
              <p:grpSpPr>
                <a:xfrm>
                  <a:off x="3598920" y="4530600"/>
                  <a:ext cx="492120" cy="279360"/>
                  <a:chOff x="3598920" y="4530600"/>
                  <a:chExt cx="492120" cy="279360"/>
                </a:xfrm>
              </p:grpSpPr>
              <p:grpSp>
                <p:nvGrpSpPr>
                  <p:cNvPr id="374" name=""/>
                  <p:cNvGrpSpPr/>
                  <p:nvPr/>
                </p:nvGrpSpPr>
                <p:grpSpPr>
                  <a:xfrm>
                    <a:off x="3598920" y="4530600"/>
                    <a:ext cx="492120" cy="279360"/>
                    <a:chOff x="3598920" y="4530600"/>
                    <a:chExt cx="492120" cy="279360"/>
                  </a:xfrm>
                </p:grpSpPr>
                <p:sp>
                  <p:nvSpPr>
                    <p:cNvPr id="375" name=""/>
                    <p:cNvSpPr/>
                    <p:nvPr/>
                  </p:nvSpPr>
                  <p:spPr>
                    <a:xfrm>
                      <a:off x="3598920" y="4530600"/>
                      <a:ext cx="492120" cy="279360"/>
                    </a:xfrm>
                    <a:prstGeom prst="rect">
                      <a:avLst/>
                    </a:prstGeom>
                    <a:solidFill>
                      <a:srgbClr val="ff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376" name=""/>
                    <p:cNvSpPr/>
                    <p:nvPr/>
                  </p:nvSpPr>
                  <p:spPr>
                    <a:xfrm>
                      <a:off x="3598920" y="4530600"/>
                      <a:ext cx="484200" cy="270000"/>
                    </a:xfrm>
                    <a:custGeom>
                      <a:avLst/>
                      <a:gdLst/>
                      <a:ahLst/>
                      <a:rect l="l" t="t" r="r" b="b"/>
                      <a:pathLst>
                        <a:path w="305" h="170">
                          <a:moveTo>
                            <a:pt x="0" y="170"/>
                          </a:moveTo>
                          <a:lnTo>
                            <a:pt x="305" y="0"/>
                          </a:lnTo>
                          <a:lnTo>
                            <a:pt x="0" y="170"/>
                          </a:lnTo>
                          <a:close/>
                        </a:path>
                      </a:pathLst>
                    </a:custGeom>
                    <a:solidFill>
                      <a:srgbClr val="00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377" name=""/>
                    <p:cNvSpPr/>
                    <p:nvPr/>
                  </p:nvSpPr>
                  <p:spPr>
                    <a:xfrm>
                      <a:off x="3598920" y="4530600"/>
                      <a:ext cx="492120" cy="279360"/>
                    </a:xfrm>
                    <a:prstGeom prst="rect">
                      <a:avLst/>
                    </a:prstGeom>
                    <a:solidFill>
                      <a:srgbClr val="ff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grpSp>
              <p:sp>
                <p:nvSpPr>
                  <p:cNvPr id="378" name=""/>
                  <p:cNvSpPr/>
                  <p:nvPr/>
                </p:nvSpPr>
                <p:spPr>
                  <a:xfrm flipV="1">
                    <a:off x="3598920" y="4530600"/>
                    <a:ext cx="484200" cy="270000"/>
                  </a:xfrm>
                  <a:prstGeom prst="line">
                    <a:avLst/>
                  </a:prstGeom>
                  <a:ln cap="rnd" w="25560">
                    <a:solidFill>
                      <a:srgbClr val="ff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grpSp>
          </p:grpSp>
        </p:grpSp>
        <p:grpSp>
          <p:nvGrpSpPr>
            <p:cNvPr id="379" name=""/>
            <p:cNvGrpSpPr/>
            <p:nvPr/>
          </p:nvGrpSpPr>
          <p:grpSpPr>
            <a:xfrm>
              <a:off x="4429080" y="5195880"/>
              <a:ext cx="2638440" cy="871560"/>
              <a:chOff x="4429080" y="5195880"/>
              <a:chExt cx="2638440" cy="871560"/>
            </a:xfrm>
          </p:grpSpPr>
          <p:grpSp>
            <p:nvGrpSpPr>
              <p:cNvPr id="380" name=""/>
              <p:cNvGrpSpPr/>
              <p:nvPr/>
            </p:nvGrpSpPr>
            <p:grpSpPr>
              <a:xfrm>
                <a:off x="4429080" y="5195880"/>
                <a:ext cx="2638440" cy="871560"/>
                <a:chOff x="4429080" y="5195880"/>
                <a:chExt cx="2638440" cy="871560"/>
              </a:xfrm>
            </p:grpSpPr>
            <p:sp>
              <p:nvSpPr>
                <p:cNvPr id="381" name=""/>
                <p:cNvSpPr/>
                <p:nvPr/>
              </p:nvSpPr>
              <p:spPr>
                <a:xfrm>
                  <a:off x="6788160" y="5721480"/>
                  <a:ext cx="106200" cy="288720"/>
                </a:xfrm>
                <a:custGeom>
                  <a:avLst/>
                  <a:gdLst/>
                  <a:ahLst/>
                  <a:rect l="l" t="t" r="r" b="b"/>
                  <a:pathLst>
                    <a:path w="67" h="182">
                      <a:moveTo>
                        <a:pt x="0" y="0"/>
                      </a:moveTo>
                      <a:lnTo>
                        <a:pt x="10" y="11"/>
                      </a:lnTo>
                      <a:lnTo>
                        <a:pt x="20" y="21"/>
                      </a:lnTo>
                      <a:lnTo>
                        <a:pt x="25" y="37"/>
                      </a:lnTo>
                      <a:lnTo>
                        <a:pt x="31" y="57"/>
                      </a:lnTo>
                      <a:lnTo>
                        <a:pt x="36" y="73"/>
                      </a:lnTo>
                      <a:lnTo>
                        <a:pt x="51" y="104"/>
                      </a:lnTo>
                      <a:lnTo>
                        <a:pt x="56" y="130"/>
                      </a:lnTo>
                      <a:lnTo>
                        <a:pt x="67" y="156"/>
                      </a:lnTo>
                      <a:lnTo>
                        <a:pt x="67" y="182"/>
                      </a:lnTo>
                    </a:path>
                  </a:pathLst>
                </a:custGeom>
                <a:noFill/>
                <a:ln cap="rnd" w="25560">
                  <a:solidFill>
                    <a:srgbClr val="ff99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grpSp>
              <p:nvGrpSpPr>
                <p:cNvPr id="382" name=""/>
                <p:cNvGrpSpPr/>
                <p:nvPr/>
              </p:nvGrpSpPr>
              <p:grpSpPr>
                <a:xfrm>
                  <a:off x="4429080" y="5195880"/>
                  <a:ext cx="2638440" cy="871560"/>
                  <a:chOff x="4429080" y="5195880"/>
                  <a:chExt cx="2638440" cy="871560"/>
                </a:xfrm>
              </p:grpSpPr>
              <p:sp>
                <p:nvSpPr>
                  <p:cNvPr id="383" name=""/>
                  <p:cNvSpPr/>
                  <p:nvPr/>
                </p:nvSpPr>
                <p:spPr>
                  <a:xfrm>
                    <a:off x="6680160" y="5400720"/>
                    <a:ext cx="115920" cy="41400"/>
                  </a:xfrm>
                  <a:custGeom>
                    <a:avLst/>
                    <a:gdLst/>
                    <a:ahLst/>
                    <a:rect l="l" t="t" r="r" b="b"/>
                    <a:pathLst>
                      <a:path w="73" h="26">
                        <a:moveTo>
                          <a:pt x="0" y="0"/>
                        </a:moveTo>
                        <a:lnTo>
                          <a:pt x="11" y="11"/>
                        </a:lnTo>
                        <a:lnTo>
                          <a:pt x="26" y="21"/>
                        </a:lnTo>
                        <a:lnTo>
                          <a:pt x="31" y="26"/>
                        </a:lnTo>
                        <a:lnTo>
                          <a:pt x="36" y="26"/>
                        </a:lnTo>
                        <a:lnTo>
                          <a:pt x="47" y="21"/>
                        </a:lnTo>
                        <a:lnTo>
                          <a:pt x="52" y="16"/>
                        </a:lnTo>
                        <a:lnTo>
                          <a:pt x="57" y="16"/>
                        </a:lnTo>
                        <a:lnTo>
                          <a:pt x="62" y="11"/>
                        </a:lnTo>
                        <a:lnTo>
                          <a:pt x="73" y="6"/>
                        </a:lnTo>
                      </a:path>
                    </a:pathLst>
                  </a:custGeom>
                  <a:noFill/>
                  <a:ln cap="rnd" w="25560">
                    <a:solidFill>
                      <a:srgbClr val="ff9900"/>
                    </a:solidFill>
                    <a:round/>
                  </a:ln>
                </p:spPr>
                <p:style>
                  <a:lnRef idx="0"/>
                  <a:fillRef idx="0"/>
                  <a:effectRef idx="0"/>
                  <a:fontRef idx="minor"/>
                </p:style>
                <p:txBody>
                  <a:bodyPr lIns="90000" rIns="90000" tIns="-5400" bIns="-5400" anchor="t">
                    <a:noAutofit/>
                  </a:bodyPr>
                  <a:p>
                    <a:endParaRPr b="0" lang="en-US" sz="2400" strike="noStrike" u="none">
                      <a:solidFill>
                        <a:srgbClr val="000000"/>
                      </a:solidFill>
                      <a:effectLst/>
                      <a:uFillTx/>
                      <a:latin typeface="Arial Unicode MS"/>
                    </a:endParaRPr>
                  </a:p>
                </p:txBody>
              </p:sp>
              <p:sp>
                <p:nvSpPr>
                  <p:cNvPr id="384" name=""/>
                  <p:cNvSpPr/>
                  <p:nvPr/>
                </p:nvSpPr>
                <p:spPr>
                  <a:xfrm>
                    <a:off x="6630840" y="5294160"/>
                    <a:ext cx="1800" cy="157320"/>
                  </a:xfrm>
                  <a:prstGeom prst="line">
                    <a:avLst/>
                  </a:prstGeom>
                  <a:ln w="25560">
                    <a:solidFill>
                      <a:srgbClr val="ff99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385" name=""/>
                  <p:cNvSpPr/>
                  <p:nvPr/>
                </p:nvSpPr>
                <p:spPr>
                  <a:xfrm>
                    <a:off x="6647040" y="5211720"/>
                    <a:ext cx="99720" cy="271440"/>
                  </a:xfrm>
                  <a:custGeom>
                    <a:avLst/>
                    <a:gdLst/>
                    <a:ahLst/>
                    <a:rect l="l" t="t" r="r" b="b"/>
                    <a:pathLst>
                      <a:path w="63" h="171">
                        <a:moveTo>
                          <a:pt x="63" y="0"/>
                        </a:moveTo>
                        <a:lnTo>
                          <a:pt x="52" y="26"/>
                        </a:lnTo>
                        <a:lnTo>
                          <a:pt x="37" y="57"/>
                        </a:lnTo>
                        <a:lnTo>
                          <a:pt x="16" y="119"/>
                        </a:lnTo>
                        <a:lnTo>
                          <a:pt x="16" y="130"/>
                        </a:lnTo>
                        <a:lnTo>
                          <a:pt x="16" y="145"/>
                        </a:lnTo>
                        <a:lnTo>
                          <a:pt x="11" y="166"/>
                        </a:lnTo>
                        <a:lnTo>
                          <a:pt x="0" y="171"/>
                        </a:lnTo>
                      </a:path>
                    </a:pathLst>
                  </a:custGeom>
                  <a:noFill/>
                  <a:ln cap="rnd" w="25560">
                    <a:solidFill>
                      <a:srgbClr val="ff99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386" name=""/>
                  <p:cNvSpPr/>
                  <p:nvPr/>
                </p:nvSpPr>
                <p:spPr>
                  <a:xfrm>
                    <a:off x="6845400" y="5451480"/>
                    <a:ext cx="48960" cy="57240"/>
                  </a:xfrm>
                  <a:custGeom>
                    <a:avLst/>
                    <a:gdLst/>
                    <a:ahLst/>
                    <a:rect l="l" t="t" r="r" b="b"/>
                    <a:pathLst>
                      <a:path w="31" h="36">
                        <a:moveTo>
                          <a:pt x="31" y="0"/>
                        </a:moveTo>
                        <a:lnTo>
                          <a:pt x="20" y="15"/>
                        </a:lnTo>
                        <a:lnTo>
                          <a:pt x="20" y="25"/>
                        </a:lnTo>
                        <a:lnTo>
                          <a:pt x="15" y="36"/>
                        </a:lnTo>
                        <a:lnTo>
                          <a:pt x="0" y="31"/>
                        </a:lnTo>
                      </a:path>
                    </a:pathLst>
                  </a:custGeom>
                  <a:noFill/>
                  <a:ln cap="rnd" w="25560">
                    <a:solidFill>
                      <a:srgbClr val="ff9900"/>
                    </a:solidFill>
                    <a:round/>
                  </a:ln>
                </p:spPr>
                <p:style>
                  <a:lnRef idx="0"/>
                  <a:fillRef idx="0"/>
                  <a:effectRef idx="0"/>
                  <a:fontRef idx="minor"/>
                </p:style>
                <p:txBody>
                  <a:bodyPr lIns="90000" rIns="90000" tIns="10440" bIns="10440" anchor="t">
                    <a:noAutofit/>
                  </a:bodyPr>
                  <a:p>
                    <a:endParaRPr b="0" lang="en-US" sz="2400" strike="noStrike" u="none">
                      <a:solidFill>
                        <a:srgbClr val="000000"/>
                      </a:solidFill>
                      <a:effectLst/>
                      <a:uFillTx/>
                      <a:latin typeface="Arial Unicode MS"/>
                    </a:endParaRPr>
                  </a:p>
                </p:txBody>
              </p:sp>
              <p:sp>
                <p:nvSpPr>
                  <p:cNvPr id="387" name=""/>
                  <p:cNvSpPr/>
                  <p:nvPr/>
                </p:nvSpPr>
                <p:spPr>
                  <a:xfrm>
                    <a:off x="6927840" y="5540400"/>
                    <a:ext cx="23760" cy="58680"/>
                  </a:xfrm>
                  <a:custGeom>
                    <a:avLst/>
                    <a:gdLst/>
                    <a:ahLst/>
                    <a:rect l="l" t="t" r="r" b="b"/>
                    <a:pathLst>
                      <a:path w="15" h="37">
                        <a:moveTo>
                          <a:pt x="0" y="0"/>
                        </a:moveTo>
                        <a:lnTo>
                          <a:pt x="5" y="11"/>
                        </a:lnTo>
                        <a:lnTo>
                          <a:pt x="5" y="16"/>
                        </a:lnTo>
                        <a:lnTo>
                          <a:pt x="5" y="26"/>
                        </a:lnTo>
                        <a:lnTo>
                          <a:pt x="15" y="32"/>
                        </a:lnTo>
                        <a:lnTo>
                          <a:pt x="15" y="37"/>
                        </a:lnTo>
                      </a:path>
                    </a:pathLst>
                  </a:custGeom>
                  <a:noFill/>
                  <a:ln cap="rnd" w="25560">
                    <a:solidFill>
                      <a:srgbClr val="ff9900"/>
                    </a:solidFill>
                    <a:round/>
                  </a:ln>
                </p:spPr>
                <p:style>
                  <a:lnRef idx="0"/>
                  <a:fillRef idx="0"/>
                  <a:effectRef idx="0"/>
                  <a:fontRef idx="minor"/>
                </p:style>
                <p:txBody>
                  <a:bodyPr lIns="90000" rIns="90000" tIns="11880" bIns="11880" anchor="t">
                    <a:noAutofit/>
                  </a:bodyPr>
                  <a:p>
                    <a:endParaRPr b="0" lang="en-US" sz="2400" strike="noStrike" u="none">
                      <a:solidFill>
                        <a:srgbClr val="000000"/>
                      </a:solidFill>
                      <a:effectLst/>
                      <a:uFillTx/>
                      <a:latin typeface="Arial Unicode MS"/>
                    </a:endParaRPr>
                  </a:p>
                </p:txBody>
              </p:sp>
              <p:sp>
                <p:nvSpPr>
                  <p:cNvPr id="388" name=""/>
                  <p:cNvSpPr/>
                  <p:nvPr/>
                </p:nvSpPr>
                <p:spPr>
                  <a:xfrm>
                    <a:off x="4429080" y="5195880"/>
                    <a:ext cx="2530440" cy="871560"/>
                  </a:xfrm>
                  <a:custGeom>
                    <a:avLst/>
                    <a:gdLst/>
                    <a:ahLst/>
                    <a:rect l="l" t="t" r="r" b="b"/>
                    <a:pathLst>
                      <a:path w="1594" h="549">
                        <a:moveTo>
                          <a:pt x="0" y="549"/>
                        </a:moveTo>
                        <a:lnTo>
                          <a:pt x="15" y="507"/>
                        </a:lnTo>
                        <a:lnTo>
                          <a:pt x="26" y="476"/>
                        </a:lnTo>
                        <a:lnTo>
                          <a:pt x="41" y="414"/>
                        </a:lnTo>
                        <a:lnTo>
                          <a:pt x="62" y="362"/>
                        </a:lnTo>
                        <a:lnTo>
                          <a:pt x="103" y="311"/>
                        </a:lnTo>
                        <a:lnTo>
                          <a:pt x="108" y="305"/>
                        </a:lnTo>
                        <a:lnTo>
                          <a:pt x="114" y="300"/>
                        </a:lnTo>
                        <a:lnTo>
                          <a:pt x="129" y="290"/>
                        </a:lnTo>
                        <a:lnTo>
                          <a:pt x="134" y="285"/>
                        </a:lnTo>
                        <a:lnTo>
                          <a:pt x="150" y="274"/>
                        </a:lnTo>
                        <a:lnTo>
                          <a:pt x="170" y="264"/>
                        </a:lnTo>
                        <a:lnTo>
                          <a:pt x="202" y="249"/>
                        </a:lnTo>
                        <a:lnTo>
                          <a:pt x="217" y="228"/>
                        </a:lnTo>
                        <a:lnTo>
                          <a:pt x="233" y="217"/>
                        </a:lnTo>
                        <a:lnTo>
                          <a:pt x="253" y="197"/>
                        </a:lnTo>
                        <a:lnTo>
                          <a:pt x="269" y="186"/>
                        </a:lnTo>
                        <a:lnTo>
                          <a:pt x="321" y="166"/>
                        </a:lnTo>
                        <a:lnTo>
                          <a:pt x="357" y="150"/>
                        </a:lnTo>
                        <a:lnTo>
                          <a:pt x="398" y="135"/>
                        </a:lnTo>
                        <a:lnTo>
                          <a:pt x="414" y="129"/>
                        </a:lnTo>
                        <a:lnTo>
                          <a:pt x="429" y="124"/>
                        </a:lnTo>
                        <a:lnTo>
                          <a:pt x="450" y="119"/>
                        </a:lnTo>
                        <a:lnTo>
                          <a:pt x="455" y="114"/>
                        </a:lnTo>
                        <a:lnTo>
                          <a:pt x="476" y="109"/>
                        </a:lnTo>
                        <a:lnTo>
                          <a:pt x="497" y="109"/>
                        </a:lnTo>
                        <a:lnTo>
                          <a:pt x="517" y="104"/>
                        </a:lnTo>
                        <a:lnTo>
                          <a:pt x="528" y="104"/>
                        </a:lnTo>
                        <a:lnTo>
                          <a:pt x="543" y="104"/>
                        </a:lnTo>
                        <a:lnTo>
                          <a:pt x="564" y="104"/>
                        </a:lnTo>
                        <a:lnTo>
                          <a:pt x="616" y="83"/>
                        </a:lnTo>
                        <a:lnTo>
                          <a:pt x="673" y="62"/>
                        </a:lnTo>
                        <a:lnTo>
                          <a:pt x="714" y="57"/>
                        </a:lnTo>
                        <a:lnTo>
                          <a:pt x="745" y="41"/>
                        </a:lnTo>
                        <a:lnTo>
                          <a:pt x="823" y="21"/>
                        </a:lnTo>
                        <a:lnTo>
                          <a:pt x="890" y="0"/>
                        </a:lnTo>
                        <a:lnTo>
                          <a:pt x="937" y="16"/>
                        </a:lnTo>
                        <a:lnTo>
                          <a:pt x="978" y="31"/>
                        </a:lnTo>
                        <a:lnTo>
                          <a:pt x="1051" y="36"/>
                        </a:lnTo>
                        <a:lnTo>
                          <a:pt x="1118" y="41"/>
                        </a:lnTo>
                        <a:lnTo>
                          <a:pt x="1154" y="47"/>
                        </a:lnTo>
                        <a:lnTo>
                          <a:pt x="1165" y="47"/>
                        </a:lnTo>
                        <a:lnTo>
                          <a:pt x="1180" y="57"/>
                        </a:lnTo>
                        <a:lnTo>
                          <a:pt x="1196" y="57"/>
                        </a:lnTo>
                        <a:lnTo>
                          <a:pt x="1201" y="47"/>
                        </a:lnTo>
                        <a:lnTo>
                          <a:pt x="1211" y="41"/>
                        </a:lnTo>
                        <a:lnTo>
                          <a:pt x="1221" y="41"/>
                        </a:lnTo>
                        <a:lnTo>
                          <a:pt x="1227" y="36"/>
                        </a:lnTo>
                        <a:lnTo>
                          <a:pt x="1263" y="47"/>
                        </a:lnTo>
                        <a:lnTo>
                          <a:pt x="1294" y="57"/>
                        </a:lnTo>
                        <a:lnTo>
                          <a:pt x="1330" y="62"/>
                        </a:lnTo>
                        <a:lnTo>
                          <a:pt x="1356" y="67"/>
                        </a:lnTo>
                        <a:lnTo>
                          <a:pt x="1418" y="62"/>
                        </a:lnTo>
                        <a:lnTo>
                          <a:pt x="1439" y="67"/>
                        </a:lnTo>
                        <a:lnTo>
                          <a:pt x="1449" y="78"/>
                        </a:lnTo>
                        <a:lnTo>
                          <a:pt x="1460" y="83"/>
                        </a:lnTo>
                        <a:lnTo>
                          <a:pt x="1465" y="88"/>
                        </a:lnTo>
                        <a:lnTo>
                          <a:pt x="1465" y="93"/>
                        </a:lnTo>
                        <a:lnTo>
                          <a:pt x="1470" y="93"/>
                        </a:lnTo>
                        <a:lnTo>
                          <a:pt x="1470" y="98"/>
                        </a:lnTo>
                        <a:lnTo>
                          <a:pt x="1475" y="109"/>
                        </a:lnTo>
                        <a:lnTo>
                          <a:pt x="1486" y="119"/>
                        </a:lnTo>
                        <a:lnTo>
                          <a:pt x="1491" y="129"/>
                        </a:lnTo>
                        <a:lnTo>
                          <a:pt x="1491" y="135"/>
                        </a:lnTo>
                        <a:lnTo>
                          <a:pt x="1506" y="161"/>
                        </a:lnTo>
                        <a:lnTo>
                          <a:pt x="1517" y="181"/>
                        </a:lnTo>
                        <a:lnTo>
                          <a:pt x="1527" y="197"/>
                        </a:lnTo>
                        <a:lnTo>
                          <a:pt x="1532" y="212"/>
                        </a:lnTo>
                        <a:lnTo>
                          <a:pt x="1532" y="217"/>
                        </a:lnTo>
                        <a:lnTo>
                          <a:pt x="1537" y="228"/>
                        </a:lnTo>
                        <a:lnTo>
                          <a:pt x="1537" y="243"/>
                        </a:lnTo>
                        <a:lnTo>
                          <a:pt x="1548" y="249"/>
                        </a:lnTo>
                        <a:lnTo>
                          <a:pt x="1574" y="259"/>
                        </a:lnTo>
                        <a:lnTo>
                          <a:pt x="1594" y="259"/>
                        </a:lnTo>
                      </a:path>
                    </a:pathLst>
                  </a:custGeom>
                  <a:noFill/>
                  <a:ln cap="rnd" w="25560">
                    <a:solidFill>
                      <a:srgbClr val="ff99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389" name=""/>
                  <p:cNvSpPr/>
                  <p:nvPr/>
                </p:nvSpPr>
                <p:spPr>
                  <a:xfrm>
                    <a:off x="6622920" y="5459400"/>
                    <a:ext cx="114480" cy="295200"/>
                  </a:xfrm>
                  <a:custGeom>
                    <a:avLst/>
                    <a:gdLst/>
                    <a:ahLst/>
                    <a:rect l="l" t="t" r="r" b="b"/>
                    <a:pathLst>
                      <a:path w="72" h="186">
                        <a:moveTo>
                          <a:pt x="0" y="0"/>
                        </a:moveTo>
                        <a:lnTo>
                          <a:pt x="5" y="10"/>
                        </a:lnTo>
                        <a:lnTo>
                          <a:pt x="15" y="15"/>
                        </a:lnTo>
                        <a:lnTo>
                          <a:pt x="15" y="20"/>
                        </a:lnTo>
                        <a:lnTo>
                          <a:pt x="21" y="20"/>
                        </a:lnTo>
                        <a:lnTo>
                          <a:pt x="26" y="36"/>
                        </a:lnTo>
                        <a:lnTo>
                          <a:pt x="31" y="46"/>
                        </a:lnTo>
                        <a:lnTo>
                          <a:pt x="31" y="77"/>
                        </a:lnTo>
                        <a:lnTo>
                          <a:pt x="31" y="88"/>
                        </a:lnTo>
                        <a:lnTo>
                          <a:pt x="47" y="98"/>
                        </a:lnTo>
                        <a:lnTo>
                          <a:pt x="62" y="114"/>
                        </a:lnTo>
                        <a:lnTo>
                          <a:pt x="67" y="129"/>
                        </a:lnTo>
                        <a:lnTo>
                          <a:pt x="67" y="145"/>
                        </a:lnTo>
                        <a:lnTo>
                          <a:pt x="72" y="150"/>
                        </a:lnTo>
                        <a:lnTo>
                          <a:pt x="72" y="155"/>
                        </a:lnTo>
                        <a:lnTo>
                          <a:pt x="67" y="165"/>
                        </a:lnTo>
                        <a:lnTo>
                          <a:pt x="67" y="171"/>
                        </a:lnTo>
                        <a:lnTo>
                          <a:pt x="62" y="176"/>
                        </a:lnTo>
                        <a:lnTo>
                          <a:pt x="52" y="186"/>
                        </a:lnTo>
                      </a:path>
                    </a:pathLst>
                  </a:custGeom>
                  <a:noFill/>
                  <a:ln cap="rnd" w="25560">
                    <a:solidFill>
                      <a:srgbClr val="ff99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390" name=""/>
                  <p:cNvSpPr/>
                  <p:nvPr/>
                </p:nvSpPr>
                <p:spPr>
                  <a:xfrm>
                    <a:off x="6737400" y="5721480"/>
                    <a:ext cx="82440" cy="9360"/>
                  </a:xfrm>
                  <a:custGeom>
                    <a:avLst/>
                    <a:gdLst/>
                    <a:ahLst/>
                    <a:rect l="l" t="t" r="r" b="b"/>
                    <a:pathLst>
                      <a:path w="52" h="6">
                        <a:moveTo>
                          <a:pt x="0" y="0"/>
                        </a:moveTo>
                        <a:lnTo>
                          <a:pt x="26" y="6"/>
                        </a:lnTo>
                        <a:lnTo>
                          <a:pt x="52" y="6"/>
                        </a:lnTo>
                      </a:path>
                    </a:pathLst>
                  </a:custGeom>
                  <a:noFill/>
                  <a:ln cap="rnd" w="25560">
                    <a:solidFill>
                      <a:srgbClr val="ff9900"/>
                    </a:solidFill>
                    <a:round/>
                  </a:ln>
                </p:spPr>
                <p:style>
                  <a:lnRef idx="0"/>
                  <a:fillRef idx="0"/>
                  <a:effectRef idx="0"/>
                  <a:fontRef idx="minor"/>
                </p:style>
                <p:txBody>
                  <a:bodyPr lIns="90000" rIns="90000" tIns="-37440" bIns="-37440" anchor="t">
                    <a:noAutofit/>
                  </a:bodyPr>
                  <a:p>
                    <a:endParaRPr b="0" lang="en-US" sz="2400" strike="noStrike" u="none">
                      <a:solidFill>
                        <a:srgbClr val="000000"/>
                      </a:solidFill>
                      <a:effectLst/>
                      <a:uFillTx/>
                      <a:latin typeface="Arial Unicode MS"/>
                    </a:endParaRPr>
                  </a:p>
                </p:txBody>
              </p:sp>
              <p:sp>
                <p:nvSpPr>
                  <p:cNvPr id="391" name=""/>
                  <p:cNvSpPr/>
                  <p:nvPr/>
                </p:nvSpPr>
                <p:spPr>
                  <a:xfrm>
                    <a:off x="6638760" y="5591160"/>
                    <a:ext cx="247680" cy="49320"/>
                  </a:xfrm>
                  <a:custGeom>
                    <a:avLst/>
                    <a:gdLst/>
                    <a:ahLst/>
                    <a:rect l="l" t="t" r="r" b="b"/>
                    <a:pathLst>
                      <a:path w="156" h="31">
                        <a:moveTo>
                          <a:pt x="0" y="25"/>
                        </a:moveTo>
                        <a:lnTo>
                          <a:pt x="21" y="31"/>
                        </a:lnTo>
                        <a:lnTo>
                          <a:pt x="42" y="31"/>
                        </a:lnTo>
                        <a:lnTo>
                          <a:pt x="78" y="25"/>
                        </a:lnTo>
                        <a:lnTo>
                          <a:pt x="114" y="10"/>
                        </a:lnTo>
                        <a:lnTo>
                          <a:pt x="156" y="0"/>
                        </a:lnTo>
                      </a:path>
                    </a:pathLst>
                  </a:custGeom>
                  <a:noFill/>
                  <a:ln cap="rnd" w="25560">
                    <a:solidFill>
                      <a:srgbClr val="ff9900"/>
                    </a:solidFill>
                    <a:round/>
                  </a:ln>
                </p:spPr>
                <p:style>
                  <a:lnRef idx="0"/>
                  <a:fillRef idx="0"/>
                  <a:effectRef idx="0"/>
                  <a:fontRef idx="minor"/>
                </p:style>
                <p:txBody>
                  <a:bodyPr lIns="90000" rIns="90000" tIns="2520" bIns="2520" anchor="t">
                    <a:noAutofit/>
                  </a:bodyPr>
                  <a:p>
                    <a:endParaRPr b="0" lang="en-US" sz="2400" strike="noStrike" u="none">
                      <a:solidFill>
                        <a:srgbClr val="000000"/>
                      </a:solidFill>
                      <a:effectLst/>
                      <a:uFillTx/>
                      <a:latin typeface="Arial Unicode MS"/>
                    </a:endParaRPr>
                  </a:p>
                </p:txBody>
              </p:sp>
              <p:sp>
                <p:nvSpPr>
                  <p:cNvPr id="392" name=""/>
                  <p:cNvSpPr/>
                  <p:nvPr/>
                </p:nvSpPr>
                <p:spPr>
                  <a:xfrm>
                    <a:off x="6877080" y="5565600"/>
                    <a:ext cx="74520" cy="8280"/>
                  </a:xfrm>
                  <a:custGeom>
                    <a:avLst/>
                    <a:gdLst/>
                    <a:ahLst/>
                    <a:rect l="l" t="t" r="r" b="b"/>
                    <a:pathLst>
                      <a:path w="47" h="5">
                        <a:moveTo>
                          <a:pt x="0" y="0"/>
                        </a:moveTo>
                        <a:lnTo>
                          <a:pt x="26" y="5"/>
                        </a:lnTo>
                        <a:lnTo>
                          <a:pt x="47" y="5"/>
                        </a:lnTo>
                      </a:path>
                    </a:pathLst>
                  </a:custGeom>
                  <a:noFill/>
                  <a:ln cap="rnd" w="25560">
                    <a:solidFill>
                      <a:srgbClr val="ff9900"/>
                    </a:solidFill>
                    <a:round/>
                  </a:ln>
                </p:spPr>
                <p:style>
                  <a:lnRef idx="0"/>
                  <a:fillRef idx="0"/>
                  <a:effectRef idx="0"/>
                  <a:fontRef idx="minor"/>
                </p:style>
                <p:txBody>
                  <a:bodyPr lIns="90000" rIns="90000" tIns="-38520" bIns="-38520" anchor="t">
                    <a:noAutofit/>
                  </a:bodyPr>
                  <a:p>
                    <a:endParaRPr b="0" lang="en-US" sz="2400" strike="noStrike" u="none">
                      <a:solidFill>
                        <a:srgbClr val="000000"/>
                      </a:solidFill>
                      <a:effectLst/>
                      <a:uFillTx/>
                      <a:latin typeface="Arial Unicode MS"/>
                    </a:endParaRPr>
                  </a:p>
                </p:txBody>
              </p:sp>
              <p:sp>
                <p:nvSpPr>
                  <p:cNvPr id="393" name=""/>
                  <p:cNvSpPr/>
                  <p:nvPr/>
                </p:nvSpPr>
                <p:spPr>
                  <a:xfrm>
                    <a:off x="6943680" y="5591160"/>
                    <a:ext cx="123840" cy="303120"/>
                  </a:xfrm>
                  <a:custGeom>
                    <a:avLst/>
                    <a:gdLst/>
                    <a:ahLst/>
                    <a:rect l="l" t="t" r="r" b="b"/>
                    <a:pathLst>
                      <a:path w="78" h="191">
                        <a:moveTo>
                          <a:pt x="78" y="191"/>
                        </a:moveTo>
                        <a:lnTo>
                          <a:pt x="78" y="170"/>
                        </a:lnTo>
                        <a:lnTo>
                          <a:pt x="67" y="145"/>
                        </a:lnTo>
                        <a:lnTo>
                          <a:pt x="62" y="129"/>
                        </a:lnTo>
                        <a:lnTo>
                          <a:pt x="57" y="108"/>
                        </a:lnTo>
                        <a:lnTo>
                          <a:pt x="41" y="88"/>
                        </a:lnTo>
                        <a:lnTo>
                          <a:pt x="26" y="72"/>
                        </a:lnTo>
                        <a:lnTo>
                          <a:pt x="21" y="41"/>
                        </a:lnTo>
                        <a:lnTo>
                          <a:pt x="5" y="15"/>
                        </a:lnTo>
                        <a:lnTo>
                          <a:pt x="0" y="5"/>
                        </a:lnTo>
                        <a:lnTo>
                          <a:pt x="0" y="0"/>
                        </a:lnTo>
                      </a:path>
                    </a:pathLst>
                  </a:custGeom>
                  <a:noFill/>
                  <a:ln cap="rnd" w="25560">
                    <a:solidFill>
                      <a:srgbClr val="ff99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394" name=""/>
                  <p:cNvSpPr/>
                  <p:nvPr/>
                </p:nvSpPr>
                <p:spPr>
                  <a:xfrm>
                    <a:off x="6762600" y="5622840"/>
                    <a:ext cx="49320" cy="98640"/>
                  </a:xfrm>
                  <a:custGeom>
                    <a:avLst/>
                    <a:gdLst/>
                    <a:ahLst/>
                    <a:rect l="l" t="t" r="r" b="b"/>
                    <a:pathLst>
                      <a:path w="31" h="62">
                        <a:moveTo>
                          <a:pt x="0" y="62"/>
                        </a:moveTo>
                        <a:lnTo>
                          <a:pt x="10" y="47"/>
                        </a:lnTo>
                        <a:lnTo>
                          <a:pt x="31" y="31"/>
                        </a:lnTo>
                        <a:lnTo>
                          <a:pt x="26" y="16"/>
                        </a:lnTo>
                        <a:lnTo>
                          <a:pt x="16" y="0"/>
                        </a:lnTo>
                      </a:path>
                    </a:pathLst>
                  </a:custGeom>
                  <a:noFill/>
                  <a:ln cap="rnd" w="25560">
                    <a:solidFill>
                      <a:srgbClr val="ff99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395" name=""/>
                  <p:cNvSpPr/>
                  <p:nvPr/>
                </p:nvSpPr>
                <p:spPr>
                  <a:xfrm>
                    <a:off x="6811920" y="5672160"/>
                    <a:ext cx="74520" cy="49320"/>
                  </a:xfrm>
                  <a:custGeom>
                    <a:avLst/>
                    <a:gdLst/>
                    <a:ahLst/>
                    <a:rect l="l" t="t" r="r" b="b"/>
                    <a:pathLst>
                      <a:path w="47" h="31">
                        <a:moveTo>
                          <a:pt x="47" y="31"/>
                        </a:moveTo>
                        <a:lnTo>
                          <a:pt x="26" y="11"/>
                        </a:lnTo>
                        <a:lnTo>
                          <a:pt x="0" y="0"/>
                        </a:lnTo>
                      </a:path>
                    </a:pathLst>
                  </a:custGeom>
                  <a:noFill/>
                  <a:ln cap="rnd" w="25560">
                    <a:solidFill>
                      <a:srgbClr val="ff9900"/>
                    </a:solidFill>
                    <a:round/>
                  </a:ln>
                </p:spPr>
                <p:style>
                  <a:lnRef idx="0"/>
                  <a:fillRef idx="0"/>
                  <a:effectRef idx="0"/>
                  <a:fontRef idx="minor"/>
                </p:style>
                <p:txBody>
                  <a:bodyPr lIns="90000" rIns="90000" tIns="2520" bIns="2520" anchor="t">
                    <a:noAutofit/>
                  </a:bodyPr>
                  <a:p>
                    <a:endParaRPr b="0" lang="en-US" sz="2400" strike="noStrike" u="none">
                      <a:solidFill>
                        <a:srgbClr val="000000"/>
                      </a:solidFill>
                      <a:effectLst/>
                      <a:uFillTx/>
                      <a:latin typeface="Arial Unicode MS"/>
                    </a:endParaRPr>
                  </a:p>
                </p:txBody>
              </p:sp>
            </p:grpSp>
          </p:grpSp>
          <p:grpSp>
            <p:nvGrpSpPr>
              <p:cNvPr id="396" name=""/>
              <p:cNvGrpSpPr/>
              <p:nvPr/>
            </p:nvGrpSpPr>
            <p:grpSpPr>
              <a:xfrm>
                <a:off x="4856040" y="5195880"/>
                <a:ext cx="1003320" cy="434880"/>
                <a:chOff x="4856040" y="5195880"/>
                <a:chExt cx="1003320" cy="434880"/>
              </a:xfrm>
            </p:grpSpPr>
            <p:sp>
              <p:nvSpPr>
                <p:cNvPr id="397" name=""/>
                <p:cNvSpPr/>
                <p:nvPr/>
              </p:nvSpPr>
              <p:spPr>
                <a:xfrm>
                  <a:off x="4856040" y="5491080"/>
                  <a:ext cx="181080" cy="74520"/>
                </a:xfrm>
                <a:custGeom>
                  <a:avLst/>
                  <a:gdLst/>
                  <a:ahLst/>
                  <a:rect l="l" t="t" r="r" b="b"/>
                  <a:pathLst>
                    <a:path w="114" h="47">
                      <a:moveTo>
                        <a:pt x="0" y="0"/>
                      </a:moveTo>
                      <a:lnTo>
                        <a:pt x="67" y="31"/>
                      </a:lnTo>
                      <a:lnTo>
                        <a:pt x="72" y="31"/>
                      </a:lnTo>
                      <a:lnTo>
                        <a:pt x="83" y="37"/>
                      </a:lnTo>
                      <a:lnTo>
                        <a:pt x="88" y="42"/>
                      </a:lnTo>
                      <a:lnTo>
                        <a:pt x="93" y="42"/>
                      </a:lnTo>
                      <a:lnTo>
                        <a:pt x="103" y="42"/>
                      </a:lnTo>
                      <a:lnTo>
                        <a:pt x="109" y="47"/>
                      </a:lnTo>
                      <a:lnTo>
                        <a:pt x="114" y="47"/>
                      </a:lnTo>
                    </a:path>
                  </a:pathLst>
                </a:custGeom>
                <a:noFill/>
                <a:ln cap="rnd" w="25560">
                  <a:solidFill>
                    <a:srgbClr val="ff9900"/>
                  </a:solidFill>
                  <a:round/>
                </a:ln>
              </p:spPr>
              <p:style>
                <a:lnRef idx="0"/>
                <a:fillRef idx="0"/>
                <a:effectRef idx="0"/>
                <a:fontRef idx="minor"/>
              </p:style>
              <p:txBody>
                <a:bodyPr lIns="90000" rIns="90000" tIns="27720" bIns="27720" anchor="t">
                  <a:noAutofit/>
                </a:bodyPr>
                <a:p>
                  <a:endParaRPr b="0" lang="en-US" sz="2400" strike="noStrike" u="none">
                    <a:solidFill>
                      <a:srgbClr val="000000"/>
                    </a:solidFill>
                    <a:effectLst/>
                    <a:uFillTx/>
                    <a:latin typeface="Arial Unicode MS"/>
                  </a:endParaRPr>
                </a:p>
              </p:txBody>
            </p:sp>
            <p:sp>
              <p:nvSpPr>
                <p:cNvPr id="398" name=""/>
                <p:cNvSpPr/>
                <p:nvPr/>
              </p:nvSpPr>
              <p:spPr>
                <a:xfrm>
                  <a:off x="4987800" y="5557680"/>
                  <a:ext cx="41400" cy="73080"/>
                </a:xfrm>
                <a:custGeom>
                  <a:avLst/>
                  <a:gdLst/>
                  <a:ahLst/>
                  <a:rect l="l" t="t" r="r" b="b"/>
                  <a:pathLst>
                    <a:path w="26" h="46">
                      <a:moveTo>
                        <a:pt x="0" y="0"/>
                      </a:moveTo>
                      <a:lnTo>
                        <a:pt x="10" y="26"/>
                      </a:lnTo>
                      <a:lnTo>
                        <a:pt x="15" y="36"/>
                      </a:lnTo>
                      <a:lnTo>
                        <a:pt x="26" y="46"/>
                      </a:lnTo>
                    </a:path>
                  </a:pathLst>
                </a:custGeom>
                <a:noFill/>
                <a:ln cap="rnd" w="25560">
                  <a:solidFill>
                    <a:srgbClr val="ff9900"/>
                  </a:solidFill>
                  <a:round/>
                </a:ln>
              </p:spPr>
              <p:style>
                <a:lnRef idx="0"/>
                <a:fillRef idx="0"/>
                <a:effectRef idx="0"/>
                <a:fontRef idx="minor"/>
              </p:style>
              <p:txBody>
                <a:bodyPr lIns="90000" rIns="90000" tIns="26280" bIns="26280" anchor="t">
                  <a:noAutofit/>
                </a:bodyPr>
                <a:p>
                  <a:endParaRPr b="0" lang="en-US" sz="2400" strike="noStrike" u="none">
                    <a:solidFill>
                      <a:srgbClr val="000000"/>
                    </a:solidFill>
                    <a:effectLst/>
                    <a:uFillTx/>
                    <a:latin typeface="Arial Unicode MS"/>
                  </a:endParaRPr>
                </a:p>
              </p:txBody>
            </p:sp>
            <p:sp>
              <p:nvSpPr>
                <p:cNvPr id="399" name=""/>
                <p:cNvSpPr/>
                <p:nvPr/>
              </p:nvSpPr>
              <p:spPr>
                <a:xfrm>
                  <a:off x="5259240" y="5369040"/>
                  <a:ext cx="24120" cy="114120"/>
                </a:xfrm>
                <a:custGeom>
                  <a:avLst/>
                  <a:gdLst/>
                  <a:ahLst/>
                  <a:rect l="l" t="t" r="r" b="b"/>
                  <a:pathLst>
                    <a:path w="15" h="72">
                      <a:moveTo>
                        <a:pt x="15" y="0"/>
                      </a:moveTo>
                      <a:lnTo>
                        <a:pt x="5" y="41"/>
                      </a:lnTo>
                      <a:lnTo>
                        <a:pt x="0" y="72"/>
                      </a:lnTo>
                    </a:path>
                  </a:pathLst>
                </a:custGeom>
                <a:noFill/>
                <a:ln cap="rnd" w="25560">
                  <a:solidFill>
                    <a:srgbClr val="ff99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400" name=""/>
                <p:cNvSpPr/>
                <p:nvPr/>
              </p:nvSpPr>
              <p:spPr>
                <a:xfrm>
                  <a:off x="5365800" y="5343480"/>
                  <a:ext cx="131760" cy="131760"/>
                </a:xfrm>
                <a:custGeom>
                  <a:avLst/>
                  <a:gdLst/>
                  <a:ahLst/>
                  <a:rect l="l" t="t" r="r" b="b"/>
                  <a:pathLst>
                    <a:path w="83" h="83">
                      <a:moveTo>
                        <a:pt x="0" y="0"/>
                      </a:moveTo>
                      <a:lnTo>
                        <a:pt x="15" y="36"/>
                      </a:lnTo>
                      <a:lnTo>
                        <a:pt x="31" y="52"/>
                      </a:lnTo>
                      <a:lnTo>
                        <a:pt x="46" y="62"/>
                      </a:lnTo>
                      <a:lnTo>
                        <a:pt x="52" y="68"/>
                      </a:lnTo>
                      <a:lnTo>
                        <a:pt x="57" y="73"/>
                      </a:lnTo>
                      <a:lnTo>
                        <a:pt x="72" y="78"/>
                      </a:lnTo>
                      <a:lnTo>
                        <a:pt x="78" y="83"/>
                      </a:lnTo>
                      <a:lnTo>
                        <a:pt x="83" y="83"/>
                      </a:lnTo>
                    </a:path>
                  </a:pathLst>
                </a:custGeom>
                <a:noFill/>
                <a:ln cap="rnd" w="25560">
                  <a:solidFill>
                    <a:srgbClr val="ff99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401" name=""/>
                <p:cNvSpPr/>
                <p:nvPr/>
              </p:nvSpPr>
              <p:spPr>
                <a:xfrm>
                  <a:off x="5857920" y="5195880"/>
                  <a:ext cx="1440" cy="131760"/>
                </a:xfrm>
                <a:prstGeom prst="line">
                  <a:avLst/>
                </a:prstGeom>
                <a:ln w="25560">
                  <a:solidFill>
                    <a:srgbClr val="ff99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grpSp>
        </p:grpSp>
        <p:sp>
          <p:nvSpPr>
            <p:cNvPr id="402" name=""/>
            <p:cNvSpPr/>
            <p:nvPr/>
          </p:nvSpPr>
          <p:spPr>
            <a:xfrm>
              <a:off x="228600" y="684360"/>
              <a:ext cx="8877240" cy="73008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403" name=""/>
            <p:cNvSpPr/>
            <p:nvPr/>
          </p:nvSpPr>
          <p:spPr>
            <a:xfrm>
              <a:off x="360360" y="6222960"/>
              <a:ext cx="4651200" cy="13176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grpSp>
          <p:nvGrpSpPr>
            <p:cNvPr id="404" name=""/>
            <p:cNvGrpSpPr/>
            <p:nvPr/>
          </p:nvGrpSpPr>
          <p:grpSpPr>
            <a:xfrm>
              <a:off x="7305840" y="4906800"/>
              <a:ext cx="1544400" cy="478080"/>
              <a:chOff x="7305840" y="4906800"/>
              <a:chExt cx="1544400" cy="478080"/>
            </a:xfrm>
          </p:grpSpPr>
          <p:sp>
            <p:nvSpPr>
              <p:cNvPr id="405" name=""/>
              <p:cNvSpPr/>
              <p:nvPr/>
            </p:nvSpPr>
            <p:spPr>
              <a:xfrm>
                <a:off x="7305840" y="5089680"/>
                <a:ext cx="147600" cy="122040"/>
              </a:xfrm>
              <a:prstGeom prst="rect">
                <a:avLst/>
              </a:prstGeom>
              <a:solidFill>
                <a:srgbClr val="ff0000"/>
              </a:solidFill>
              <a:ln w="792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406" name=""/>
              <p:cNvSpPr/>
              <p:nvPr/>
            </p:nvSpPr>
            <p:spPr>
              <a:xfrm>
                <a:off x="7502400" y="5072040"/>
                <a:ext cx="1332000" cy="31284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407" name=""/>
              <p:cNvSpPr/>
              <p:nvPr/>
            </p:nvSpPr>
            <p:spPr>
              <a:xfrm>
                <a:off x="7546680" y="5072040"/>
                <a:ext cx="23976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Frutiger 45 Light"/>
                  </a:rPr>
                  <a:t>Gas</a:t>
                </a:r>
                <a:endParaRPr b="0" lang="en-US" sz="1000" strike="noStrike" u="none">
                  <a:solidFill>
                    <a:srgbClr val="000000"/>
                  </a:solidFill>
                  <a:effectLst/>
                  <a:uFillTx/>
                  <a:latin typeface="Arial Unicode MS"/>
                </a:endParaRPr>
              </a:p>
            </p:txBody>
          </p:sp>
          <p:sp>
            <p:nvSpPr>
              <p:cNvPr id="408" name=""/>
              <p:cNvSpPr/>
              <p:nvPr/>
            </p:nvSpPr>
            <p:spPr>
              <a:xfrm>
                <a:off x="7785000" y="5072040"/>
                <a:ext cx="4284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Frutiger 45 Light"/>
                  </a:rPr>
                  <a:t>-</a:t>
                </a:r>
                <a:endParaRPr b="0" lang="en-US" sz="1000" strike="noStrike" u="none">
                  <a:solidFill>
                    <a:srgbClr val="000000"/>
                  </a:solidFill>
                  <a:effectLst/>
                  <a:uFillTx/>
                  <a:latin typeface="Arial Unicode MS"/>
                </a:endParaRPr>
              </a:p>
            </p:txBody>
          </p:sp>
          <p:sp>
            <p:nvSpPr>
              <p:cNvPr id="409" name=""/>
              <p:cNvSpPr/>
              <p:nvPr/>
            </p:nvSpPr>
            <p:spPr>
              <a:xfrm>
                <a:off x="7839360" y="5072040"/>
                <a:ext cx="34524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Frutiger 45 Light"/>
                  </a:rPr>
                  <a:t>Fired </a:t>
                </a:r>
                <a:endParaRPr b="0" lang="en-US" sz="1000" strike="noStrike" u="none">
                  <a:solidFill>
                    <a:srgbClr val="000000"/>
                  </a:solidFill>
                  <a:effectLst/>
                  <a:uFillTx/>
                  <a:latin typeface="Arial Unicode MS"/>
                </a:endParaRPr>
              </a:p>
            </p:txBody>
          </p:sp>
          <p:sp>
            <p:nvSpPr>
              <p:cNvPr id="410" name=""/>
              <p:cNvSpPr/>
              <p:nvPr/>
            </p:nvSpPr>
            <p:spPr>
              <a:xfrm>
                <a:off x="7570440" y="5227560"/>
                <a:ext cx="66852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Frutiger 45 Light"/>
                  </a:rPr>
                  <a:t>Generation</a:t>
                </a:r>
                <a:endParaRPr b="0" lang="en-US" sz="1000" strike="noStrike" u="none">
                  <a:solidFill>
                    <a:srgbClr val="000000"/>
                  </a:solidFill>
                  <a:effectLst/>
                  <a:uFillTx/>
                  <a:latin typeface="Arial Unicode MS"/>
                </a:endParaRPr>
              </a:p>
            </p:txBody>
          </p:sp>
          <p:grpSp>
            <p:nvGrpSpPr>
              <p:cNvPr id="411" name=""/>
              <p:cNvGrpSpPr/>
              <p:nvPr/>
            </p:nvGrpSpPr>
            <p:grpSpPr>
              <a:xfrm>
                <a:off x="7305840" y="4906800"/>
                <a:ext cx="1544400" cy="157320"/>
                <a:chOff x="7305840" y="4906800"/>
                <a:chExt cx="1544400" cy="157320"/>
              </a:xfrm>
            </p:grpSpPr>
            <p:sp>
              <p:nvSpPr>
                <p:cNvPr id="412" name=""/>
                <p:cNvSpPr/>
                <p:nvPr/>
              </p:nvSpPr>
              <p:spPr>
                <a:xfrm>
                  <a:off x="7305840" y="4924440"/>
                  <a:ext cx="147600" cy="123840"/>
                </a:xfrm>
                <a:prstGeom prst="rect">
                  <a:avLst/>
                </a:prstGeom>
                <a:solidFill>
                  <a:srgbClr val="0091ff"/>
                </a:solidFill>
                <a:ln w="792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413" name=""/>
                <p:cNvSpPr/>
                <p:nvPr/>
              </p:nvSpPr>
              <p:spPr>
                <a:xfrm>
                  <a:off x="7518240" y="4908600"/>
                  <a:ext cx="1332000" cy="15552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414" name=""/>
                <p:cNvSpPr/>
                <p:nvPr/>
              </p:nvSpPr>
              <p:spPr>
                <a:xfrm>
                  <a:off x="7566840" y="4906800"/>
                  <a:ext cx="33804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Frutiger 45 Light"/>
                    </a:rPr>
                    <a:t>Other</a:t>
                  </a:r>
                  <a:endParaRPr b="0" lang="en-US" sz="1000" strike="noStrike" u="none">
                    <a:solidFill>
                      <a:srgbClr val="000000"/>
                    </a:solidFill>
                    <a:effectLst/>
                    <a:uFillTx/>
                    <a:latin typeface="Arial Unicode MS"/>
                  </a:endParaRPr>
                </a:p>
              </p:txBody>
            </p:sp>
          </p:grpSp>
        </p:grpSp>
        <p:sp>
          <p:nvSpPr>
            <p:cNvPr id="415" name=""/>
            <p:cNvSpPr/>
            <p:nvPr/>
          </p:nvSpPr>
          <p:spPr>
            <a:xfrm>
              <a:off x="7823160" y="1924200"/>
              <a:ext cx="1101600" cy="772920"/>
            </a:xfrm>
            <a:prstGeom prst="rect">
              <a:avLst/>
            </a:prstGeom>
            <a:solidFill>
              <a:srgbClr val="ffffff"/>
            </a:solidFill>
            <a:ln w="792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grpSp>
          <p:nvGrpSpPr>
            <p:cNvPr id="416" name=""/>
            <p:cNvGrpSpPr/>
            <p:nvPr/>
          </p:nvGrpSpPr>
          <p:grpSpPr>
            <a:xfrm>
              <a:off x="7921800" y="2370240"/>
              <a:ext cx="930240" cy="279360"/>
              <a:chOff x="7921800" y="2370240"/>
              <a:chExt cx="930240" cy="279360"/>
            </a:xfrm>
          </p:grpSpPr>
          <p:sp>
            <p:nvSpPr>
              <p:cNvPr id="417" name=""/>
              <p:cNvSpPr/>
              <p:nvPr/>
            </p:nvSpPr>
            <p:spPr>
              <a:xfrm>
                <a:off x="7964640" y="2433600"/>
                <a:ext cx="842760" cy="125280"/>
              </a:xfrm>
              <a:prstGeom prst="rect">
                <a:avLst/>
              </a:prstGeom>
              <a:solidFill>
                <a:srgbClr val="ff0000"/>
              </a:solidFill>
              <a:ln w="0">
                <a:solidFill>
                  <a:srgbClr val="00000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418" name=""/>
              <p:cNvSpPr/>
              <p:nvPr/>
            </p:nvSpPr>
            <p:spPr>
              <a:xfrm>
                <a:off x="7964640" y="2370240"/>
                <a:ext cx="842760" cy="63360"/>
              </a:xfrm>
              <a:prstGeom prst="rect">
                <a:avLst/>
              </a:prstGeom>
              <a:solidFill>
                <a:srgbClr val="0091ff"/>
              </a:solidFill>
              <a:ln w="0">
                <a:solidFill>
                  <a:srgbClr val="000000"/>
                </a:solidFill>
              </a:ln>
            </p:spPr>
            <p:style>
              <a:lnRef idx="0"/>
              <a:fillRef idx="0"/>
              <a:effectRef idx="0"/>
              <a:fontRef idx="minor"/>
            </p:style>
            <p:txBody>
              <a:bodyPr lIns="90000" rIns="90000" tIns="16560" bIns="16560" anchor="t">
                <a:noAutofit/>
              </a:bodyPr>
              <a:p>
                <a:endParaRPr b="0" lang="en-US" sz="2400" strike="noStrike" u="none">
                  <a:solidFill>
                    <a:srgbClr val="000000"/>
                  </a:solidFill>
                  <a:effectLst/>
                  <a:uFillTx/>
                  <a:latin typeface="Arial Unicode MS"/>
                </a:endParaRPr>
              </a:p>
            </p:txBody>
          </p:sp>
          <p:sp>
            <p:nvSpPr>
              <p:cNvPr id="419" name=""/>
              <p:cNvSpPr/>
              <p:nvPr/>
            </p:nvSpPr>
            <p:spPr>
              <a:xfrm>
                <a:off x="7921800" y="2558880"/>
                <a:ext cx="928440" cy="1800"/>
              </a:xfrm>
              <a:prstGeom prst="line">
                <a:avLst/>
              </a:prstGeom>
              <a:ln w="0">
                <a:solidFill>
                  <a:srgbClr val="000000"/>
                </a:solid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Arial Unicode MS"/>
                </a:endParaRPr>
              </a:p>
            </p:txBody>
          </p:sp>
          <p:sp>
            <p:nvSpPr>
              <p:cNvPr id="420" name=""/>
              <p:cNvSpPr/>
              <p:nvPr/>
            </p:nvSpPr>
            <p:spPr>
              <a:xfrm flipV="1">
                <a:off x="7921800" y="2558880"/>
                <a:ext cx="1440" cy="90720"/>
              </a:xfrm>
              <a:prstGeom prst="line">
                <a:avLst/>
              </a:prstGeom>
              <a:ln w="0">
                <a:solidFill>
                  <a:srgbClr val="000000"/>
                </a:solidFill>
              </a:ln>
            </p:spPr>
            <p:style>
              <a:lnRef idx="0"/>
              <a:fillRef idx="0"/>
              <a:effectRef idx="0"/>
              <a:fontRef idx="minor"/>
            </p:style>
            <p:txBody>
              <a:bodyPr lIns="90000" rIns="90000" tIns="43920" bIns="43920" anchor="t">
                <a:noAutofit/>
              </a:bodyPr>
              <a:p>
                <a:endParaRPr b="0" lang="en-US" sz="2400" strike="noStrike" u="none">
                  <a:solidFill>
                    <a:srgbClr val="000000"/>
                  </a:solidFill>
                  <a:effectLst/>
                  <a:uFillTx/>
                  <a:latin typeface="Arial Unicode MS"/>
                </a:endParaRPr>
              </a:p>
            </p:txBody>
          </p:sp>
          <p:sp>
            <p:nvSpPr>
              <p:cNvPr id="421" name=""/>
              <p:cNvSpPr/>
              <p:nvPr/>
            </p:nvSpPr>
            <p:spPr>
              <a:xfrm flipV="1">
                <a:off x="8850240" y="2558880"/>
                <a:ext cx="1800" cy="90720"/>
              </a:xfrm>
              <a:prstGeom prst="line">
                <a:avLst/>
              </a:prstGeom>
              <a:ln w="0">
                <a:solidFill>
                  <a:srgbClr val="000000"/>
                </a:solidFill>
              </a:ln>
            </p:spPr>
            <p:style>
              <a:lnRef idx="0"/>
              <a:fillRef idx="0"/>
              <a:effectRef idx="0"/>
              <a:fontRef idx="minor"/>
            </p:style>
            <p:txBody>
              <a:bodyPr lIns="90000" rIns="90000" tIns="43920" bIns="43920" anchor="t">
                <a:noAutofit/>
              </a:bodyPr>
              <a:p>
                <a:endParaRPr b="0" lang="en-US" sz="2400" strike="noStrike" u="none">
                  <a:solidFill>
                    <a:srgbClr val="000000"/>
                  </a:solidFill>
                  <a:effectLst/>
                  <a:uFillTx/>
                  <a:latin typeface="Arial Unicode MS"/>
                </a:endParaRPr>
              </a:p>
            </p:txBody>
          </p:sp>
        </p:grpSp>
        <p:sp>
          <p:nvSpPr>
            <p:cNvPr id="422" name=""/>
            <p:cNvSpPr/>
            <p:nvPr/>
          </p:nvSpPr>
          <p:spPr>
            <a:xfrm>
              <a:off x="8217000" y="2203560"/>
              <a:ext cx="345960" cy="20628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423" name=""/>
            <p:cNvSpPr/>
            <p:nvPr/>
          </p:nvSpPr>
          <p:spPr>
            <a:xfrm>
              <a:off x="8336880" y="2244600"/>
              <a:ext cx="171000" cy="1220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000000"/>
                  </a:solidFill>
                  <a:effectLst/>
                  <a:uFillTx/>
                  <a:latin typeface="Frutiger 45 Light"/>
                </a:rPr>
                <a:t>219</a:t>
              </a:r>
              <a:endParaRPr b="0" lang="en-US" sz="800" strike="noStrike" u="none">
                <a:solidFill>
                  <a:srgbClr val="000000"/>
                </a:solidFill>
                <a:effectLst/>
                <a:uFillTx/>
                <a:latin typeface="Arial Unicode MS"/>
              </a:endParaRPr>
            </a:p>
          </p:txBody>
        </p:sp>
        <p:sp>
          <p:nvSpPr>
            <p:cNvPr id="424" name=""/>
            <p:cNvSpPr/>
            <p:nvPr/>
          </p:nvSpPr>
          <p:spPr>
            <a:xfrm>
              <a:off x="7765920" y="1916280"/>
              <a:ext cx="1265400" cy="31248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425" name=""/>
            <p:cNvSpPr/>
            <p:nvPr/>
          </p:nvSpPr>
          <p:spPr>
            <a:xfrm>
              <a:off x="7997400" y="1982880"/>
              <a:ext cx="95760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Frutiger 45 Light"/>
                </a:rPr>
                <a:t>New England</a:t>
              </a:r>
              <a:endParaRPr b="0" lang="en-US" sz="1200" strike="noStrike" u="none">
                <a:solidFill>
                  <a:srgbClr val="000000"/>
                </a:solidFill>
                <a:effectLst/>
                <a:uFillTx/>
                <a:latin typeface="Arial Unicode MS"/>
              </a:endParaRPr>
            </a:p>
          </p:txBody>
        </p:sp>
        <p:sp>
          <p:nvSpPr>
            <p:cNvPr id="426" name=""/>
            <p:cNvSpPr/>
            <p:nvPr/>
          </p:nvSpPr>
          <p:spPr>
            <a:xfrm>
              <a:off x="6647040" y="3452760"/>
              <a:ext cx="1249200" cy="145584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427" name=""/>
            <p:cNvSpPr/>
            <p:nvPr/>
          </p:nvSpPr>
          <p:spPr>
            <a:xfrm>
              <a:off x="5283360" y="3881520"/>
              <a:ext cx="1215720" cy="1288800"/>
            </a:xfrm>
            <a:prstGeom prst="rect">
              <a:avLst/>
            </a:prstGeom>
            <a:solidFill>
              <a:srgbClr val="ffffff"/>
            </a:solidFill>
            <a:ln w="792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grpSp>
          <p:nvGrpSpPr>
            <p:cNvPr id="428" name=""/>
            <p:cNvGrpSpPr/>
            <p:nvPr/>
          </p:nvGrpSpPr>
          <p:grpSpPr>
            <a:xfrm>
              <a:off x="5432400" y="4375080"/>
              <a:ext cx="920880" cy="690120"/>
              <a:chOff x="5432400" y="4375080"/>
              <a:chExt cx="920880" cy="690120"/>
            </a:xfrm>
          </p:grpSpPr>
          <p:sp>
            <p:nvSpPr>
              <p:cNvPr id="429" name=""/>
              <p:cNvSpPr/>
              <p:nvPr/>
            </p:nvSpPr>
            <p:spPr>
              <a:xfrm>
                <a:off x="5473800" y="4473720"/>
                <a:ext cx="836640" cy="502920"/>
              </a:xfrm>
              <a:prstGeom prst="rect">
                <a:avLst/>
              </a:prstGeom>
              <a:solidFill>
                <a:srgbClr val="ff0000"/>
              </a:solidFill>
              <a:ln w="0">
                <a:solidFill>
                  <a:srgbClr val="00000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430" name=""/>
              <p:cNvSpPr/>
              <p:nvPr/>
            </p:nvSpPr>
            <p:spPr>
              <a:xfrm>
                <a:off x="5473800" y="4375080"/>
                <a:ext cx="836640" cy="98640"/>
              </a:xfrm>
              <a:prstGeom prst="rect">
                <a:avLst/>
              </a:prstGeom>
              <a:solidFill>
                <a:srgbClr val="0091ff"/>
              </a:solidFill>
              <a:ln w="0">
                <a:solidFill>
                  <a:srgbClr val="00000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431" name=""/>
              <p:cNvSpPr/>
              <p:nvPr/>
            </p:nvSpPr>
            <p:spPr>
              <a:xfrm>
                <a:off x="5432400" y="4976640"/>
                <a:ext cx="919080" cy="1800"/>
              </a:xfrm>
              <a:prstGeom prst="line">
                <a:avLst/>
              </a:prstGeom>
              <a:ln w="0">
                <a:solidFill>
                  <a:srgbClr val="000000"/>
                </a:solid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Arial Unicode MS"/>
                </a:endParaRPr>
              </a:p>
            </p:txBody>
          </p:sp>
          <p:sp>
            <p:nvSpPr>
              <p:cNvPr id="432" name=""/>
              <p:cNvSpPr/>
              <p:nvPr/>
            </p:nvSpPr>
            <p:spPr>
              <a:xfrm flipV="1">
                <a:off x="5432400" y="4976280"/>
                <a:ext cx="1440" cy="88920"/>
              </a:xfrm>
              <a:prstGeom prst="line">
                <a:avLst/>
              </a:prstGeom>
              <a:ln w="0">
                <a:solidFill>
                  <a:srgbClr val="000000"/>
                </a:solidFill>
              </a:ln>
            </p:spPr>
            <p:style>
              <a:lnRef idx="0"/>
              <a:fillRef idx="0"/>
              <a:effectRef idx="0"/>
              <a:fontRef idx="minor"/>
            </p:style>
            <p:txBody>
              <a:bodyPr lIns="90000" rIns="90000" tIns="42120" bIns="42120" anchor="t">
                <a:noAutofit/>
              </a:bodyPr>
              <a:p>
                <a:endParaRPr b="0" lang="en-US" sz="2400" strike="noStrike" u="none">
                  <a:solidFill>
                    <a:srgbClr val="000000"/>
                  </a:solidFill>
                  <a:effectLst/>
                  <a:uFillTx/>
                  <a:latin typeface="Arial Unicode MS"/>
                </a:endParaRPr>
              </a:p>
            </p:txBody>
          </p:sp>
          <p:sp>
            <p:nvSpPr>
              <p:cNvPr id="433" name=""/>
              <p:cNvSpPr/>
              <p:nvPr/>
            </p:nvSpPr>
            <p:spPr>
              <a:xfrm flipV="1">
                <a:off x="6351480" y="4976280"/>
                <a:ext cx="1800" cy="88920"/>
              </a:xfrm>
              <a:prstGeom prst="line">
                <a:avLst/>
              </a:prstGeom>
              <a:ln w="0">
                <a:solidFill>
                  <a:srgbClr val="000000"/>
                </a:solidFill>
              </a:ln>
            </p:spPr>
            <p:style>
              <a:lnRef idx="0"/>
              <a:fillRef idx="0"/>
              <a:effectRef idx="0"/>
              <a:fontRef idx="minor"/>
            </p:style>
            <p:txBody>
              <a:bodyPr lIns="90000" rIns="90000" tIns="42120" bIns="42120" anchor="t">
                <a:noAutofit/>
              </a:bodyPr>
              <a:p>
                <a:endParaRPr b="0" lang="en-US" sz="2400" strike="noStrike" u="none">
                  <a:solidFill>
                    <a:srgbClr val="000000"/>
                  </a:solidFill>
                  <a:effectLst/>
                  <a:uFillTx/>
                  <a:latin typeface="Arial Unicode MS"/>
                </a:endParaRPr>
              </a:p>
            </p:txBody>
          </p:sp>
        </p:grpSp>
        <p:sp>
          <p:nvSpPr>
            <p:cNvPr id="434" name=""/>
            <p:cNvSpPr/>
            <p:nvPr/>
          </p:nvSpPr>
          <p:spPr>
            <a:xfrm>
              <a:off x="5702400" y="4202280"/>
              <a:ext cx="336600" cy="21240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435" name=""/>
            <p:cNvSpPr/>
            <p:nvPr/>
          </p:nvSpPr>
          <p:spPr>
            <a:xfrm>
              <a:off x="5814360" y="4251240"/>
              <a:ext cx="171000" cy="1220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000000"/>
                  </a:solidFill>
                  <a:effectLst/>
                  <a:uFillTx/>
                  <a:latin typeface="Frutiger 45 Light"/>
                </a:rPr>
                <a:t>694</a:t>
              </a:r>
              <a:endParaRPr b="0" lang="en-US" sz="800" strike="noStrike" u="none">
                <a:solidFill>
                  <a:srgbClr val="000000"/>
                </a:solidFill>
                <a:effectLst/>
                <a:uFillTx/>
                <a:latin typeface="Arial Unicode MS"/>
              </a:endParaRPr>
            </a:p>
          </p:txBody>
        </p:sp>
        <p:sp>
          <p:nvSpPr>
            <p:cNvPr id="436" name=""/>
            <p:cNvSpPr/>
            <p:nvPr/>
          </p:nvSpPr>
          <p:spPr>
            <a:xfrm>
              <a:off x="3927600" y="1768320"/>
              <a:ext cx="1224000" cy="1094040"/>
            </a:xfrm>
            <a:prstGeom prst="rect">
              <a:avLst/>
            </a:prstGeom>
            <a:solidFill>
              <a:srgbClr val="ffffff"/>
            </a:solidFill>
            <a:ln w="792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grpSp>
          <p:nvGrpSpPr>
            <p:cNvPr id="437" name=""/>
            <p:cNvGrpSpPr/>
            <p:nvPr/>
          </p:nvGrpSpPr>
          <p:grpSpPr>
            <a:xfrm>
              <a:off x="4068720" y="2238480"/>
              <a:ext cx="930240" cy="566280"/>
              <a:chOff x="4068720" y="2238480"/>
              <a:chExt cx="930240" cy="566280"/>
            </a:xfrm>
          </p:grpSpPr>
          <p:sp>
            <p:nvSpPr>
              <p:cNvPr id="438" name=""/>
              <p:cNvSpPr/>
              <p:nvPr/>
            </p:nvSpPr>
            <p:spPr>
              <a:xfrm>
                <a:off x="4110120" y="2363760"/>
                <a:ext cx="844560" cy="352440"/>
              </a:xfrm>
              <a:prstGeom prst="rect">
                <a:avLst/>
              </a:prstGeom>
              <a:solidFill>
                <a:srgbClr val="ff0000"/>
              </a:solidFill>
              <a:ln w="0">
                <a:solidFill>
                  <a:srgbClr val="00000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439" name=""/>
              <p:cNvSpPr/>
              <p:nvPr/>
            </p:nvSpPr>
            <p:spPr>
              <a:xfrm>
                <a:off x="4110120" y="2238480"/>
                <a:ext cx="844560" cy="125280"/>
              </a:xfrm>
              <a:prstGeom prst="rect">
                <a:avLst/>
              </a:prstGeom>
              <a:solidFill>
                <a:srgbClr val="0091ff"/>
              </a:solidFill>
              <a:ln w="0">
                <a:solidFill>
                  <a:srgbClr val="00000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440" name=""/>
              <p:cNvSpPr/>
              <p:nvPr/>
            </p:nvSpPr>
            <p:spPr>
              <a:xfrm>
                <a:off x="4068720" y="2716200"/>
                <a:ext cx="928800" cy="1440"/>
              </a:xfrm>
              <a:prstGeom prst="line">
                <a:avLst/>
              </a:prstGeom>
              <a:ln w="0">
                <a:solidFill>
                  <a:srgbClr val="000000"/>
                </a:solid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Arial Unicode MS"/>
                </a:endParaRPr>
              </a:p>
            </p:txBody>
          </p:sp>
          <p:sp>
            <p:nvSpPr>
              <p:cNvPr id="441" name=""/>
              <p:cNvSpPr/>
              <p:nvPr/>
            </p:nvSpPr>
            <p:spPr>
              <a:xfrm flipV="1">
                <a:off x="4068720" y="2715840"/>
                <a:ext cx="1800" cy="88920"/>
              </a:xfrm>
              <a:prstGeom prst="line">
                <a:avLst/>
              </a:prstGeom>
              <a:ln w="0">
                <a:solidFill>
                  <a:srgbClr val="000000"/>
                </a:solidFill>
              </a:ln>
            </p:spPr>
            <p:style>
              <a:lnRef idx="0"/>
              <a:fillRef idx="0"/>
              <a:effectRef idx="0"/>
              <a:fontRef idx="minor"/>
            </p:style>
            <p:txBody>
              <a:bodyPr lIns="90000" rIns="90000" tIns="42120" bIns="42120" anchor="t">
                <a:noAutofit/>
              </a:bodyPr>
              <a:p>
                <a:endParaRPr b="0" lang="en-US" sz="2400" strike="noStrike" u="none">
                  <a:solidFill>
                    <a:srgbClr val="000000"/>
                  </a:solidFill>
                  <a:effectLst/>
                  <a:uFillTx/>
                  <a:latin typeface="Arial Unicode MS"/>
                </a:endParaRPr>
              </a:p>
            </p:txBody>
          </p:sp>
          <p:sp>
            <p:nvSpPr>
              <p:cNvPr id="442" name=""/>
              <p:cNvSpPr/>
              <p:nvPr/>
            </p:nvSpPr>
            <p:spPr>
              <a:xfrm flipV="1">
                <a:off x="4997520" y="2715840"/>
                <a:ext cx="1440" cy="88920"/>
              </a:xfrm>
              <a:prstGeom prst="line">
                <a:avLst/>
              </a:prstGeom>
              <a:ln w="0">
                <a:solidFill>
                  <a:srgbClr val="000000"/>
                </a:solidFill>
              </a:ln>
            </p:spPr>
            <p:style>
              <a:lnRef idx="0"/>
              <a:fillRef idx="0"/>
              <a:effectRef idx="0"/>
              <a:fontRef idx="minor"/>
            </p:style>
            <p:txBody>
              <a:bodyPr lIns="90000" rIns="90000" tIns="42120" bIns="42120" anchor="t">
                <a:noAutofit/>
              </a:bodyPr>
              <a:p>
                <a:endParaRPr b="0" lang="en-US" sz="2400" strike="noStrike" u="none">
                  <a:solidFill>
                    <a:srgbClr val="000000"/>
                  </a:solidFill>
                  <a:effectLst/>
                  <a:uFillTx/>
                  <a:latin typeface="Arial Unicode MS"/>
                </a:endParaRPr>
              </a:p>
            </p:txBody>
          </p:sp>
        </p:grpSp>
        <p:sp>
          <p:nvSpPr>
            <p:cNvPr id="443" name=""/>
            <p:cNvSpPr/>
            <p:nvPr/>
          </p:nvSpPr>
          <p:spPr>
            <a:xfrm>
              <a:off x="4370400" y="2073240"/>
              <a:ext cx="338040" cy="20484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444" name=""/>
            <p:cNvSpPr/>
            <p:nvPr/>
          </p:nvSpPr>
          <p:spPr>
            <a:xfrm>
              <a:off x="4490280" y="2114640"/>
              <a:ext cx="171000" cy="1220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000000"/>
                  </a:solidFill>
                  <a:effectLst/>
                  <a:uFillTx/>
                  <a:latin typeface="Frutiger 45 Light"/>
                </a:rPr>
                <a:t>547</a:t>
              </a:r>
              <a:endParaRPr b="0" lang="en-US" sz="800" strike="noStrike" u="none">
                <a:solidFill>
                  <a:srgbClr val="000000"/>
                </a:solidFill>
                <a:effectLst/>
                <a:uFillTx/>
                <a:latin typeface="Arial Unicode MS"/>
              </a:endParaRPr>
            </a:p>
          </p:txBody>
        </p:sp>
        <p:sp>
          <p:nvSpPr>
            <p:cNvPr id="445" name=""/>
            <p:cNvSpPr/>
            <p:nvPr/>
          </p:nvSpPr>
          <p:spPr>
            <a:xfrm>
              <a:off x="5249880" y="3930480"/>
              <a:ext cx="1266840" cy="32076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446" name=""/>
            <p:cNvSpPr/>
            <p:nvPr/>
          </p:nvSpPr>
          <p:spPr>
            <a:xfrm>
              <a:off x="5448960" y="3979800"/>
              <a:ext cx="103356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Frutiger 45 Light"/>
                </a:rPr>
                <a:t>South Atlantic</a:t>
              </a:r>
              <a:endParaRPr b="0" lang="en-US" sz="1200" strike="noStrike" u="none">
                <a:solidFill>
                  <a:srgbClr val="000000"/>
                </a:solidFill>
                <a:effectLst/>
                <a:uFillTx/>
                <a:latin typeface="Arial Unicode MS"/>
              </a:endParaRPr>
            </a:p>
          </p:txBody>
        </p:sp>
        <p:sp>
          <p:nvSpPr>
            <p:cNvPr id="447" name=""/>
            <p:cNvSpPr/>
            <p:nvPr/>
          </p:nvSpPr>
          <p:spPr>
            <a:xfrm>
              <a:off x="6638760" y="3313080"/>
              <a:ext cx="1208160" cy="855720"/>
            </a:xfrm>
            <a:prstGeom prst="rect">
              <a:avLst/>
            </a:prstGeom>
            <a:solidFill>
              <a:srgbClr val="ffffff"/>
            </a:solidFill>
            <a:ln w="792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grpSp>
          <p:nvGrpSpPr>
            <p:cNvPr id="448" name=""/>
            <p:cNvGrpSpPr/>
            <p:nvPr/>
          </p:nvGrpSpPr>
          <p:grpSpPr>
            <a:xfrm>
              <a:off x="6786720" y="3778200"/>
              <a:ext cx="931680" cy="343080"/>
              <a:chOff x="6786720" y="3778200"/>
              <a:chExt cx="931680" cy="343080"/>
            </a:xfrm>
          </p:grpSpPr>
          <p:sp>
            <p:nvSpPr>
              <p:cNvPr id="449" name=""/>
              <p:cNvSpPr/>
              <p:nvPr/>
            </p:nvSpPr>
            <p:spPr>
              <a:xfrm>
                <a:off x="6829560" y="3841920"/>
                <a:ext cx="844560" cy="188640"/>
              </a:xfrm>
              <a:prstGeom prst="rect">
                <a:avLst/>
              </a:prstGeom>
              <a:solidFill>
                <a:srgbClr val="ff0000"/>
              </a:solidFill>
              <a:ln w="0">
                <a:solidFill>
                  <a:srgbClr val="00000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450" name=""/>
              <p:cNvSpPr/>
              <p:nvPr/>
            </p:nvSpPr>
            <p:spPr>
              <a:xfrm>
                <a:off x="6829560" y="3778200"/>
                <a:ext cx="844560" cy="63720"/>
              </a:xfrm>
              <a:prstGeom prst="rect">
                <a:avLst/>
              </a:prstGeom>
              <a:solidFill>
                <a:srgbClr val="0091ff"/>
              </a:solidFill>
              <a:ln w="0">
                <a:solidFill>
                  <a:srgbClr val="000000"/>
                </a:solidFill>
              </a:ln>
            </p:spPr>
            <p:style>
              <a:lnRef idx="0"/>
              <a:fillRef idx="0"/>
              <a:effectRef idx="0"/>
              <a:fontRef idx="minor"/>
            </p:style>
            <p:txBody>
              <a:bodyPr lIns="90000" rIns="90000" tIns="16920" bIns="16920" anchor="t">
                <a:noAutofit/>
              </a:bodyPr>
              <a:p>
                <a:endParaRPr b="0" lang="en-US" sz="2400" strike="noStrike" u="none">
                  <a:solidFill>
                    <a:srgbClr val="000000"/>
                  </a:solidFill>
                  <a:effectLst/>
                  <a:uFillTx/>
                  <a:latin typeface="Arial Unicode MS"/>
                </a:endParaRPr>
              </a:p>
            </p:txBody>
          </p:sp>
          <p:sp>
            <p:nvSpPr>
              <p:cNvPr id="451" name=""/>
              <p:cNvSpPr/>
              <p:nvPr/>
            </p:nvSpPr>
            <p:spPr>
              <a:xfrm>
                <a:off x="6786720" y="4030560"/>
                <a:ext cx="930240" cy="1800"/>
              </a:xfrm>
              <a:prstGeom prst="line">
                <a:avLst/>
              </a:prstGeom>
              <a:ln w="0">
                <a:solidFill>
                  <a:srgbClr val="000000"/>
                </a:solid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Arial Unicode MS"/>
                </a:endParaRPr>
              </a:p>
            </p:txBody>
          </p:sp>
          <p:sp>
            <p:nvSpPr>
              <p:cNvPr id="452" name=""/>
              <p:cNvSpPr/>
              <p:nvPr/>
            </p:nvSpPr>
            <p:spPr>
              <a:xfrm flipV="1">
                <a:off x="6786720" y="4030560"/>
                <a:ext cx="1440" cy="90720"/>
              </a:xfrm>
              <a:prstGeom prst="line">
                <a:avLst/>
              </a:prstGeom>
              <a:ln w="0">
                <a:solidFill>
                  <a:srgbClr val="000000"/>
                </a:solidFill>
              </a:ln>
            </p:spPr>
            <p:style>
              <a:lnRef idx="0"/>
              <a:fillRef idx="0"/>
              <a:effectRef idx="0"/>
              <a:fontRef idx="minor"/>
            </p:style>
            <p:txBody>
              <a:bodyPr lIns="90000" rIns="90000" tIns="43920" bIns="43920" anchor="t">
                <a:noAutofit/>
              </a:bodyPr>
              <a:p>
                <a:endParaRPr b="0" lang="en-US" sz="2400" strike="noStrike" u="none">
                  <a:solidFill>
                    <a:srgbClr val="000000"/>
                  </a:solidFill>
                  <a:effectLst/>
                  <a:uFillTx/>
                  <a:latin typeface="Arial Unicode MS"/>
                </a:endParaRPr>
              </a:p>
            </p:txBody>
          </p:sp>
          <p:sp>
            <p:nvSpPr>
              <p:cNvPr id="453" name=""/>
              <p:cNvSpPr/>
              <p:nvPr/>
            </p:nvSpPr>
            <p:spPr>
              <a:xfrm flipV="1">
                <a:off x="7716960" y="4030560"/>
                <a:ext cx="1440" cy="90720"/>
              </a:xfrm>
              <a:prstGeom prst="line">
                <a:avLst/>
              </a:prstGeom>
              <a:ln w="0">
                <a:solidFill>
                  <a:srgbClr val="000000"/>
                </a:solidFill>
              </a:ln>
            </p:spPr>
            <p:style>
              <a:lnRef idx="0"/>
              <a:fillRef idx="0"/>
              <a:effectRef idx="0"/>
              <a:fontRef idx="minor"/>
            </p:style>
            <p:txBody>
              <a:bodyPr lIns="90000" rIns="90000" tIns="43920" bIns="43920" anchor="t">
                <a:noAutofit/>
              </a:bodyPr>
              <a:p>
                <a:endParaRPr b="0" lang="en-US" sz="2400" strike="noStrike" u="none">
                  <a:solidFill>
                    <a:srgbClr val="000000"/>
                  </a:solidFill>
                  <a:effectLst/>
                  <a:uFillTx/>
                  <a:latin typeface="Arial Unicode MS"/>
                </a:endParaRPr>
              </a:p>
            </p:txBody>
          </p:sp>
        </p:grpSp>
        <p:sp>
          <p:nvSpPr>
            <p:cNvPr id="454" name=""/>
            <p:cNvSpPr/>
            <p:nvPr/>
          </p:nvSpPr>
          <p:spPr>
            <a:xfrm>
              <a:off x="7058160" y="3610080"/>
              <a:ext cx="345960" cy="21276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455" name=""/>
            <p:cNvSpPr/>
            <p:nvPr/>
          </p:nvSpPr>
          <p:spPr>
            <a:xfrm>
              <a:off x="7178040" y="3659040"/>
              <a:ext cx="171000" cy="1220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000000"/>
                  </a:solidFill>
                  <a:effectLst/>
                  <a:uFillTx/>
                  <a:latin typeface="Frutiger 45 Light"/>
                </a:rPr>
                <a:t>292</a:t>
              </a:r>
              <a:endParaRPr b="0" lang="en-US" sz="800" strike="noStrike" u="none">
                <a:solidFill>
                  <a:srgbClr val="000000"/>
                </a:solidFill>
                <a:effectLst/>
                <a:uFillTx/>
                <a:latin typeface="Arial Unicode MS"/>
              </a:endParaRPr>
            </a:p>
          </p:txBody>
        </p:sp>
        <p:sp>
          <p:nvSpPr>
            <p:cNvPr id="456" name=""/>
            <p:cNvSpPr/>
            <p:nvPr/>
          </p:nvSpPr>
          <p:spPr>
            <a:xfrm>
              <a:off x="6630840" y="3330720"/>
              <a:ext cx="1265400" cy="31104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457" name=""/>
            <p:cNvSpPr/>
            <p:nvPr/>
          </p:nvSpPr>
          <p:spPr>
            <a:xfrm>
              <a:off x="6905160" y="3395520"/>
              <a:ext cx="86436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Frutiger 45 Light"/>
                </a:rPr>
                <a:t>Mid Atlantic</a:t>
              </a:r>
              <a:endParaRPr b="0" lang="en-US" sz="1200" strike="noStrike" u="none">
                <a:solidFill>
                  <a:srgbClr val="000000"/>
                </a:solidFill>
                <a:effectLst/>
                <a:uFillTx/>
                <a:latin typeface="Arial Unicode MS"/>
              </a:endParaRPr>
            </a:p>
          </p:txBody>
        </p:sp>
        <p:sp>
          <p:nvSpPr>
            <p:cNvPr id="458" name=""/>
            <p:cNvSpPr/>
            <p:nvPr/>
          </p:nvSpPr>
          <p:spPr>
            <a:xfrm>
              <a:off x="820800" y="2146320"/>
              <a:ext cx="1347840" cy="1208160"/>
            </a:xfrm>
            <a:prstGeom prst="rect">
              <a:avLst/>
            </a:prstGeom>
            <a:solidFill>
              <a:srgbClr val="ffffff"/>
            </a:solidFill>
            <a:ln w="792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459" name=""/>
            <p:cNvSpPr/>
            <p:nvPr/>
          </p:nvSpPr>
          <p:spPr>
            <a:xfrm>
              <a:off x="450720" y="2179800"/>
              <a:ext cx="2103480" cy="31248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460" name=""/>
            <p:cNvSpPr/>
            <p:nvPr/>
          </p:nvSpPr>
          <p:spPr>
            <a:xfrm>
              <a:off x="1208160" y="2155680"/>
              <a:ext cx="74592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Frutiger 45 Light"/>
                </a:rPr>
                <a:t>California/</a:t>
              </a:r>
              <a:endParaRPr b="0" lang="en-US" sz="1200" strike="noStrike" u="none">
                <a:solidFill>
                  <a:srgbClr val="000000"/>
                </a:solidFill>
                <a:effectLst/>
                <a:uFillTx/>
                <a:latin typeface="Arial Unicode MS"/>
              </a:endParaRPr>
            </a:p>
          </p:txBody>
        </p:sp>
        <p:sp>
          <p:nvSpPr>
            <p:cNvPr id="461" name=""/>
            <p:cNvSpPr/>
            <p:nvPr/>
          </p:nvSpPr>
          <p:spPr>
            <a:xfrm>
              <a:off x="961920" y="2344680"/>
              <a:ext cx="127944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Frutiger 45 Light"/>
                </a:rPr>
                <a:t>Pacific Northwest</a:t>
              </a:r>
              <a:endParaRPr b="0" lang="en-US" sz="1200" strike="noStrike" u="none">
                <a:solidFill>
                  <a:srgbClr val="000000"/>
                </a:solidFill>
                <a:effectLst/>
                <a:uFillTx/>
                <a:latin typeface="Arial Unicode MS"/>
              </a:endParaRPr>
            </a:p>
          </p:txBody>
        </p:sp>
        <p:grpSp>
          <p:nvGrpSpPr>
            <p:cNvPr id="462" name=""/>
            <p:cNvGrpSpPr/>
            <p:nvPr/>
          </p:nvGrpSpPr>
          <p:grpSpPr>
            <a:xfrm>
              <a:off x="1049400" y="2724120"/>
              <a:ext cx="923760" cy="566280"/>
              <a:chOff x="1049400" y="2724120"/>
              <a:chExt cx="923760" cy="566280"/>
            </a:xfrm>
          </p:grpSpPr>
          <p:sp>
            <p:nvSpPr>
              <p:cNvPr id="463" name=""/>
              <p:cNvSpPr/>
              <p:nvPr/>
            </p:nvSpPr>
            <p:spPr>
              <a:xfrm>
                <a:off x="1092240" y="2886120"/>
                <a:ext cx="836640" cy="314280"/>
              </a:xfrm>
              <a:prstGeom prst="rect">
                <a:avLst/>
              </a:prstGeom>
              <a:solidFill>
                <a:srgbClr val="ff0000"/>
              </a:solidFill>
              <a:ln w="0">
                <a:solidFill>
                  <a:srgbClr val="00000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464" name=""/>
              <p:cNvSpPr/>
              <p:nvPr/>
            </p:nvSpPr>
            <p:spPr>
              <a:xfrm>
                <a:off x="1092240" y="2724120"/>
                <a:ext cx="836640" cy="162000"/>
              </a:xfrm>
              <a:prstGeom prst="rect">
                <a:avLst/>
              </a:prstGeom>
              <a:solidFill>
                <a:srgbClr val="0091ff"/>
              </a:solidFill>
              <a:ln w="0">
                <a:solidFill>
                  <a:srgbClr val="00000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465" name=""/>
              <p:cNvSpPr/>
              <p:nvPr/>
            </p:nvSpPr>
            <p:spPr>
              <a:xfrm>
                <a:off x="1049400" y="3200400"/>
                <a:ext cx="922320" cy="1440"/>
              </a:xfrm>
              <a:prstGeom prst="line">
                <a:avLst/>
              </a:prstGeom>
              <a:ln w="0">
                <a:solidFill>
                  <a:srgbClr val="000000"/>
                </a:solid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Arial Unicode MS"/>
                </a:endParaRPr>
              </a:p>
            </p:txBody>
          </p:sp>
          <p:sp>
            <p:nvSpPr>
              <p:cNvPr id="466" name=""/>
              <p:cNvSpPr/>
              <p:nvPr/>
            </p:nvSpPr>
            <p:spPr>
              <a:xfrm flipV="1">
                <a:off x="1049400" y="3200040"/>
                <a:ext cx="1440" cy="90360"/>
              </a:xfrm>
              <a:prstGeom prst="line">
                <a:avLst/>
              </a:prstGeom>
              <a:ln w="0">
                <a:solidFill>
                  <a:srgbClr val="000000"/>
                </a:solidFill>
              </a:ln>
            </p:spPr>
            <p:style>
              <a:lnRef idx="0"/>
              <a:fillRef idx="0"/>
              <a:effectRef idx="0"/>
              <a:fontRef idx="minor"/>
            </p:style>
            <p:txBody>
              <a:bodyPr lIns="90000" rIns="90000" tIns="43560" bIns="43560" anchor="t">
                <a:noAutofit/>
              </a:bodyPr>
              <a:p>
                <a:endParaRPr b="0" lang="en-US" sz="2400" strike="noStrike" u="none">
                  <a:solidFill>
                    <a:srgbClr val="000000"/>
                  </a:solidFill>
                  <a:effectLst/>
                  <a:uFillTx/>
                  <a:latin typeface="Arial Unicode MS"/>
                </a:endParaRPr>
              </a:p>
            </p:txBody>
          </p:sp>
          <p:sp>
            <p:nvSpPr>
              <p:cNvPr id="467" name=""/>
              <p:cNvSpPr/>
              <p:nvPr/>
            </p:nvSpPr>
            <p:spPr>
              <a:xfrm flipV="1">
                <a:off x="1971720" y="3200040"/>
                <a:ext cx="1440" cy="90360"/>
              </a:xfrm>
              <a:prstGeom prst="line">
                <a:avLst/>
              </a:prstGeom>
              <a:ln w="0">
                <a:solidFill>
                  <a:srgbClr val="000000"/>
                </a:solidFill>
              </a:ln>
            </p:spPr>
            <p:style>
              <a:lnRef idx="0"/>
              <a:fillRef idx="0"/>
              <a:effectRef idx="0"/>
              <a:fontRef idx="minor"/>
            </p:style>
            <p:txBody>
              <a:bodyPr lIns="90000" rIns="90000" tIns="43560" bIns="43560" anchor="t">
                <a:noAutofit/>
              </a:bodyPr>
              <a:p>
                <a:endParaRPr b="0" lang="en-US" sz="2400" strike="noStrike" u="none">
                  <a:solidFill>
                    <a:srgbClr val="000000"/>
                  </a:solidFill>
                  <a:effectLst/>
                  <a:uFillTx/>
                  <a:latin typeface="Arial Unicode MS"/>
                </a:endParaRPr>
              </a:p>
            </p:txBody>
          </p:sp>
        </p:grpSp>
        <p:sp>
          <p:nvSpPr>
            <p:cNvPr id="468" name=""/>
            <p:cNvSpPr/>
            <p:nvPr/>
          </p:nvSpPr>
          <p:spPr>
            <a:xfrm>
              <a:off x="1338120" y="2583000"/>
              <a:ext cx="336600" cy="17928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469" name=""/>
            <p:cNvSpPr/>
            <p:nvPr/>
          </p:nvSpPr>
          <p:spPr>
            <a:xfrm>
              <a:off x="1458360" y="2614680"/>
              <a:ext cx="171000" cy="1220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000000"/>
                  </a:solidFill>
                  <a:effectLst/>
                  <a:uFillTx/>
                  <a:latin typeface="Frutiger 45 Light"/>
                </a:rPr>
                <a:t>548</a:t>
              </a:r>
              <a:endParaRPr b="0" lang="en-US" sz="800" strike="noStrike" u="none">
                <a:solidFill>
                  <a:srgbClr val="000000"/>
                </a:solidFill>
                <a:effectLst/>
                <a:uFillTx/>
                <a:latin typeface="Arial Unicode MS"/>
              </a:endParaRPr>
            </a:p>
          </p:txBody>
        </p:sp>
        <p:sp>
          <p:nvSpPr>
            <p:cNvPr id="470" name=""/>
            <p:cNvSpPr/>
            <p:nvPr/>
          </p:nvSpPr>
          <p:spPr>
            <a:xfrm>
              <a:off x="1082520" y="5014800"/>
              <a:ext cx="165240" cy="39528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471" name=""/>
            <p:cNvSpPr/>
            <p:nvPr/>
          </p:nvSpPr>
          <p:spPr>
            <a:xfrm>
              <a:off x="368280" y="3790800"/>
              <a:ext cx="1257480" cy="2259000"/>
            </a:xfrm>
            <a:prstGeom prst="rect">
              <a:avLst/>
            </a:prstGeom>
            <a:solidFill>
              <a:srgbClr val="ffffff"/>
            </a:solidFill>
            <a:ln w="792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grpSp>
          <p:nvGrpSpPr>
            <p:cNvPr id="472" name=""/>
            <p:cNvGrpSpPr/>
            <p:nvPr/>
          </p:nvGrpSpPr>
          <p:grpSpPr>
            <a:xfrm>
              <a:off x="534960" y="4289400"/>
              <a:ext cx="922320" cy="1719360"/>
              <a:chOff x="534960" y="4289400"/>
              <a:chExt cx="922320" cy="1719360"/>
            </a:xfrm>
          </p:grpSpPr>
          <p:sp>
            <p:nvSpPr>
              <p:cNvPr id="473" name=""/>
              <p:cNvSpPr/>
              <p:nvPr/>
            </p:nvSpPr>
            <p:spPr>
              <a:xfrm>
                <a:off x="576360" y="4775040"/>
                <a:ext cx="836640" cy="1194120"/>
              </a:xfrm>
              <a:prstGeom prst="rect">
                <a:avLst/>
              </a:prstGeom>
              <a:solidFill>
                <a:srgbClr val="ff0000"/>
              </a:solidFill>
              <a:ln w="0">
                <a:solidFill>
                  <a:srgbClr val="00000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474" name=""/>
              <p:cNvSpPr/>
              <p:nvPr/>
            </p:nvSpPr>
            <p:spPr>
              <a:xfrm>
                <a:off x="576360" y="4289400"/>
                <a:ext cx="836640" cy="485640"/>
              </a:xfrm>
              <a:prstGeom prst="rect">
                <a:avLst/>
              </a:prstGeom>
              <a:solidFill>
                <a:srgbClr val="0091ff"/>
              </a:solidFill>
              <a:ln w="0">
                <a:solidFill>
                  <a:srgbClr val="00000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475" name=""/>
              <p:cNvSpPr/>
              <p:nvPr/>
            </p:nvSpPr>
            <p:spPr>
              <a:xfrm>
                <a:off x="534960" y="5969160"/>
                <a:ext cx="920880" cy="1440"/>
              </a:xfrm>
              <a:prstGeom prst="line">
                <a:avLst/>
              </a:prstGeom>
              <a:ln w="0">
                <a:solidFill>
                  <a:srgbClr val="000000"/>
                </a:solid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Arial Unicode MS"/>
                </a:endParaRPr>
              </a:p>
            </p:txBody>
          </p:sp>
          <p:sp>
            <p:nvSpPr>
              <p:cNvPr id="476" name=""/>
              <p:cNvSpPr/>
              <p:nvPr/>
            </p:nvSpPr>
            <p:spPr>
              <a:xfrm flipV="1">
                <a:off x="534960" y="5969160"/>
                <a:ext cx="1440" cy="39600"/>
              </a:xfrm>
              <a:prstGeom prst="line">
                <a:avLst/>
              </a:prstGeom>
              <a:ln w="0">
                <a:solidFill>
                  <a:srgbClr val="000000"/>
                </a:solidFill>
              </a:ln>
            </p:spPr>
            <p:style>
              <a:lnRef idx="0"/>
              <a:fillRef idx="0"/>
              <a:effectRef idx="0"/>
              <a:fontRef idx="minor"/>
            </p:style>
            <p:txBody>
              <a:bodyPr lIns="90000" rIns="90000" tIns="-7200" bIns="-7200" anchor="t">
                <a:noAutofit/>
              </a:bodyPr>
              <a:p>
                <a:endParaRPr b="0" lang="en-US" sz="2400" strike="noStrike" u="none">
                  <a:solidFill>
                    <a:srgbClr val="000000"/>
                  </a:solidFill>
                  <a:effectLst/>
                  <a:uFillTx/>
                  <a:latin typeface="Arial Unicode MS"/>
                </a:endParaRPr>
              </a:p>
            </p:txBody>
          </p:sp>
          <p:sp>
            <p:nvSpPr>
              <p:cNvPr id="477" name=""/>
              <p:cNvSpPr/>
              <p:nvPr/>
            </p:nvSpPr>
            <p:spPr>
              <a:xfrm flipV="1">
                <a:off x="1455840" y="5969160"/>
                <a:ext cx="1440" cy="39600"/>
              </a:xfrm>
              <a:prstGeom prst="line">
                <a:avLst/>
              </a:prstGeom>
              <a:ln w="0">
                <a:solidFill>
                  <a:srgbClr val="000000"/>
                </a:solidFill>
              </a:ln>
            </p:spPr>
            <p:style>
              <a:lnRef idx="0"/>
              <a:fillRef idx="0"/>
              <a:effectRef idx="0"/>
              <a:fontRef idx="minor"/>
            </p:style>
            <p:txBody>
              <a:bodyPr lIns="90000" rIns="90000" tIns="-7200" bIns="-7200" anchor="t">
                <a:noAutofit/>
              </a:bodyPr>
              <a:p>
                <a:endParaRPr b="0" lang="en-US" sz="2400" strike="noStrike" u="none">
                  <a:solidFill>
                    <a:srgbClr val="000000"/>
                  </a:solidFill>
                  <a:effectLst/>
                  <a:uFillTx/>
                  <a:latin typeface="Arial Unicode MS"/>
                </a:endParaRPr>
              </a:p>
            </p:txBody>
          </p:sp>
        </p:grpSp>
        <p:sp>
          <p:nvSpPr>
            <p:cNvPr id="478" name=""/>
            <p:cNvSpPr/>
            <p:nvPr/>
          </p:nvSpPr>
          <p:spPr>
            <a:xfrm>
              <a:off x="507960" y="3855960"/>
              <a:ext cx="969840" cy="28728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479" name=""/>
            <p:cNvSpPr/>
            <p:nvPr/>
          </p:nvSpPr>
          <p:spPr>
            <a:xfrm>
              <a:off x="643320" y="3898800"/>
              <a:ext cx="822960" cy="2138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Frutiger 45 Light"/>
                </a:rPr>
                <a:t>Total U.S.</a:t>
              </a:r>
              <a:endParaRPr b="0" lang="en-US" sz="1400" strike="noStrike" u="none">
                <a:solidFill>
                  <a:srgbClr val="000000"/>
                </a:solidFill>
                <a:effectLst/>
                <a:uFillTx/>
                <a:latin typeface="Arial Unicode MS"/>
              </a:endParaRPr>
            </a:p>
          </p:txBody>
        </p:sp>
        <p:sp>
          <p:nvSpPr>
            <p:cNvPr id="480" name=""/>
            <p:cNvSpPr/>
            <p:nvPr/>
          </p:nvSpPr>
          <p:spPr>
            <a:xfrm>
              <a:off x="754200" y="4094280"/>
              <a:ext cx="485640" cy="23796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481" name=""/>
            <p:cNvSpPr/>
            <p:nvPr/>
          </p:nvSpPr>
          <p:spPr>
            <a:xfrm>
              <a:off x="875520" y="4135320"/>
              <a:ext cx="31716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Frutiger 45 Light"/>
                </a:rPr>
                <a:t>2,665</a:t>
              </a:r>
              <a:endParaRPr b="0" lang="en-US" sz="1000" strike="noStrike" u="none">
                <a:solidFill>
                  <a:srgbClr val="000000"/>
                </a:solidFill>
                <a:effectLst/>
                <a:uFillTx/>
                <a:latin typeface="Arial Unicode MS"/>
              </a:endParaRPr>
            </a:p>
          </p:txBody>
        </p:sp>
        <p:sp>
          <p:nvSpPr>
            <p:cNvPr id="482" name=""/>
            <p:cNvSpPr/>
            <p:nvPr/>
          </p:nvSpPr>
          <p:spPr>
            <a:xfrm>
              <a:off x="2965320" y="3067200"/>
              <a:ext cx="1200240" cy="765000"/>
            </a:xfrm>
            <a:prstGeom prst="rect">
              <a:avLst/>
            </a:prstGeom>
            <a:solidFill>
              <a:srgbClr val="ffffff"/>
            </a:solidFill>
            <a:ln w="792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grpSp>
          <p:nvGrpSpPr>
            <p:cNvPr id="483" name=""/>
            <p:cNvGrpSpPr/>
            <p:nvPr/>
          </p:nvGrpSpPr>
          <p:grpSpPr>
            <a:xfrm>
              <a:off x="3095640" y="3560760"/>
              <a:ext cx="923760" cy="213840"/>
              <a:chOff x="3095640" y="3560760"/>
              <a:chExt cx="923760" cy="213840"/>
            </a:xfrm>
          </p:grpSpPr>
          <p:sp>
            <p:nvSpPr>
              <p:cNvPr id="484" name=""/>
              <p:cNvSpPr/>
              <p:nvPr/>
            </p:nvSpPr>
            <p:spPr>
              <a:xfrm>
                <a:off x="3138480" y="3560760"/>
                <a:ext cx="836640" cy="125280"/>
              </a:xfrm>
              <a:prstGeom prst="rect">
                <a:avLst/>
              </a:prstGeom>
              <a:solidFill>
                <a:srgbClr val="ff0000"/>
              </a:solidFill>
              <a:ln w="0">
                <a:solidFill>
                  <a:srgbClr val="00000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485" name=""/>
              <p:cNvSpPr/>
              <p:nvPr/>
            </p:nvSpPr>
            <p:spPr>
              <a:xfrm>
                <a:off x="3095640" y="3686040"/>
                <a:ext cx="922320" cy="1800"/>
              </a:xfrm>
              <a:prstGeom prst="line">
                <a:avLst/>
              </a:prstGeom>
              <a:ln w="0">
                <a:solidFill>
                  <a:srgbClr val="000000"/>
                </a:solid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Arial Unicode MS"/>
                </a:endParaRPr>
              </a:p>
            </p:txBody>
          </p:sp>
          <p:sp>
            <p:nvSpPr>
              <p:cNvPr id="486" name=""/>
              <p:cNvSpPr/>
              <p:nvPr/>
            </p:nvSpPr>
            <p:spPr>
              <a:xfrm flipV="1">
                <a:off x="3095640" y="3685680"/>
                <a:ext cx="1440" cy="88920"/>
              </a:xfrm>
              <a:prstGeom prst="line">
                <a:avLst/>
              </a:prstGeom>
              <a:ln w="0">
                <a:solidFill>
                  <a:srgbClr val="000000"/>
                </a:solidFill>
              </a:ln>
            </p:spPr>
            <p:style>
              <a:lnRef idx="0"/>
              <a:fillRef idx="0"/>
              <a:effectRef idx="0"/>
              <a:fontRef idx="minor"/>
            </p:style>
            <p:txBody>
              <a:bodyPr lIns="90000" rIns="90000" tIns="42120" bIns="42120" anchor="t">
                <a:noAutofit/>
              </a:bodyPr>
              <a:p>
                <a:endParaRPr b="0" lang="en-US" sz="2400" strike="noStrike" u="none">
                  <a:solidFill>
                    <a:srgbClr val="000000"/>
                  </a:solidFill>
                  <a:effectLst/>
                  <a:uFillTx/>
                  <a:latin typeface="Arial Unicode MS"/>
                </a:endParaRPr>
              </a:p>
            </p:txBody>
          </p:sp>
          <p:sp>
            <p:nvSpPr>
              <p:cNvPr id="487" name=""/>
              <p:cNvSpPr/>
              <p:nvPr/>
            </p:nvSpPr>
            <p:spPr>
              <a:xfrm flipV="1">
                <a:off x="4017960" y="3685680"/>
                <a:ext cx="1440" cy="88920"/>
              </a:xfrm>
              <a:prstGeom prst="line">
                <a:avLst/>
              </a:prstGeom>
              <a:ln w="0">
                <a:solidFill>
                  <a:srgbClr val="000000"/>
                </a:solidFill>
              </a:ln>
            </p:spPr>
            <p:style>
              <a:lnRef idx="0"/>
              <a:fillRef idx="0"/>
              <a:effectRef idx="0"/>
              <a:fontRef idx="minor"/>
            </p:style>
            <p:txBody>
              <a:bodyPr lIns="90000" rIns="90000" tIns="42120" bIns="42120" anchor="t">
                <a:noAutofit/>
              </a:bodyPr>
              <a:p>
                <a:endParaRPr b="0" lang="en-US" sz="2400" strike="noStrike" u="none">
                  <a:solidFill>
                    <a:srgbClr val="000000"/>
                  </a:solidFill>
                  <a:effectLst/>
                  <a:uFillTx/>
                  <a:latin typeface="Arial Unicode MS"/>
                </a:endParaRPr>
              </a:p>
            </p:txBody>
          </p:sp>
        </p:grpSp>
        <p:sp>
          <p:nvSpPr>
            <p:cNvPr id="488" name=""/>
            <p:cNvSpPr/>
            <p:nvPr/>
          </p:nvSpPr>
          <p:spPr>
            <a:xfrm>
              <a:off x="3400560" y="3403440"/>
              <a:ext cx="345960" cy="21456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489" name=""/>
            <p:cNvSpPr/>
            <p:nvPr/>
          </p:nvSpPr>
          <p:spPr>
            <a:xfrm>
              <a:off x="3520440" y="3452760"/>
              <a:ext cx="171000" cy="1220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000000"/>
                  </a:solidFill>
                  <a:effectLst/>
                  <a:uFillTx/>
                  <a:latin typeface="Frutiger 45 Light"/>
                </a:rPr>
                <a:t>146</a:t>
              </a:r>
              <a:endParaRPr b="0" lang="en-US" sz="800" strike="noStrike" u="none">
                <a:solidFill>
                  <a:srgbClr val="000000"/>
                </a:solidFill>
                <a:effectLst/>
                <a:uFillTx/>
                <a:latin typeface="Arial Unicode MS"/>
              </a:endParaRPr>
            </a:p>
          </p:txBody>
        </p:sp>
        <p:sp>
          <p:nvSpPr>
            <p:cNvPr id="490" name=""/>
            <p:cNvSpPr/>
            <p:nvPr/>
          </p:nvSpPr>
          <p:spPr>
            <a:xfrm>
              <a:off x="2949480" y="3059280"/>
              <a:ext cx="1257480" cy="31248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491" name=""/>
            <p:cNvSpPr/>
            <p:nvPr/>
          </p:nvSpPr>
          <p:spPr>
            <a:xfrm>
              <a:off x="3147480" y="3124080"/>
              <a:ext cx="99972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Frutiger 45 Light"/>
                </a:rPr>
                <a:t>South Central</a:t>
              </a:r>
              <a:endParaRPr b="0" lang="en-US" sz="1200" strike="noStrike" u="none">
                <a:solidFill>
                  <a:srgbClr val="000000"/>
                </a:solidFill>
                <a:effectLst/>
                <a:uFillTx/>
                <a:latin typeface="Arial Unicode MS"/>
              </a:endParaRPr>
            </a:p>
          </p:txBody>
        </p:sp>
        <p:sp>
          <p:nvSpPr>
            <p:cNvPr id="492" name=""/>
            <p:cNvSpPr/>
            <p:nvPr/>
          </p:nvSpPr>
          <p:spPr>
            <a:xfrm>
              <a:off x="3894120" y="1760400"/>
              <a:ext cx="1257480" cy="31284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493" name=""/>
            <p:cNvSpPr/>
            <p:nvPr/>
          </p:nvSpPr>
          <p:spPr>
            <a:xfrm>
              <a:off x="4110120" y="1825560"/>
              <a:ext cx="97452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Frutiger 45 Light"/>
                </a:rPr>
                <a:t>North Central</a:t>
              </a:r>
              <a:endParaRPr b="0" lang="en-US" sz="1200" strike="noStrike" u="none">
                <a:solidFill>
                  <a:srgbClr val="000000"/>
                </a:solidFill>
                <a:effectLst/>
                <a:uFillTx/>
                <a:latin typeface="Arial Unicode MS"/>
              </a:endParaRPr>
            </a:p>
          </p:txBody>
        </p:sp>
        <p:sp>
          <p:nvSpPr>
            <p:cNvPr id="494" name=""/>
            <p:cNvSpPr/>
            <p:nvPr/>
          </p:nvSpPr>
          <p:spPr>
            <a:xfrm>
              <a:off x="820800" y="2565360"/>
              <a:ext cx="1332000" cy="1800"/>
            </a:xfrm>
            <a:prstGeom prst="line">
              <a:avLst/>
            </a:prstGeom>
            <a:ln w="7920">
              <a:solidFill>
                <a:srgbClr val="000000"/>
              </a:solidFill>
              <a:miter/>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Arial Unicode MS"/>
              </a:endParaRPr>
            </a:p>
          </p:txBody>
        </p:sp>
        <p:sp>
          <p:nvSpPr>
            <p:cNvPr id="495" name=""/>
            <p:cNvSpPr/>
            <p:nvPr/>
          </p:nvSpPr>
          <p:spPr>
            <a:xfrm>
              <a:off x="3919680" y="2055960"/>
              <a:ext cx="1224000" cy="1440"/>
            </a:xfrm>
            <a:prstGeom prst="line">
              <a:avLst/>
            </a:prstGeom>
            <a:ln w="7920">
              <a:solidFill>
                <a:srgbClr val="000000"/>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Arial Unicode MS"/>
              </a:endParaRPr>
            </a:p>
          </p:txBody>
        </p:sp>
        <p:sp>
          <p:nvSpPr>
            <p:cNvPr id="496" name=""/>
            <p:cNvSpPr/>
            <p:nvPr/>
          </p:nvSpPr>
          <p:spPr>
            <a:xfrm>
              <a:off x="7815240" y="2187720"/>
              <a:ext cx="1117800" cy="1440"/>
            </a:xfrm>
            <a:prstGeom prst="line">
              <a:avLst/>
            </a:prstGeom>
            <a:ln w="7920">
              <a:solidFill>
                <a:srgbClr val="000000"/>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Arial Unicode MS"/>
              </a:endParaRPr>
            </a:p>
          </p:txBody>
        </p:sp>
        <p:sp>
          <p:nvSpPr>
            <p:cNvPr id="497" name=""/>
            <p:cNvSpPr/>
            <p:nvPr/>
          </p:nvSpPr>
          <p:spPr>
            <a:xfrm>
              <a:off x="6638760" y="3618000"/>
              <a:ext cx="1200240" cy="1440"/>
            </a:xfrm>
            <a:prstGeom prst="line">
              <a:avLst/>
            </a:prstGeom>
            <a:ln w="7920">
              <a:solidFill>
                <a:srgbClr val="000000"/>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Arial Unicode MS"/>
              </a:endParaRPr>
            </a:p>
          </p:txBody>
        </p:sp>
        <p:sp>
          <p:nvSpPr>
            <p:cNvPr id="498" name=""/>
            <p:cNvSpPr/>
            <p:nvPr/>
          </p:nvSpPr>
          <p:spPr>
            <a:xfrm>
              <a:off x="5283360" y="4192560"/>
              <a:ext cx="1215720" cy="1440"/>
            </a:xfrm>
            <a:prstGeom prst="line">
              <a:avLst/>
            </a:prstGeom>
            <a:ln w="7920">
              <a:solidFill>
                <a:srgbClr val="000000"/>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Arial Unicode MS"/>
              </a:endParaRPr>
            </a:p>
          </p:txBody>
        </p:sp>
        <p:sp>
          <p:nvSpPr>
            <p:cNvPr id="499" name=""/>
            <p:cNvSpPr/>
            <p:nvPr/>
          </p:nvSpPr>
          <p:spPr>
            <a:xfrm>
              <a:off x="2973240" y="3330720"/>
              <a:ext cx="1184400" cy="1440"/>
            </a:xfrm>
            <a:prstGeom prst="line">
              <a:avLst/>
            </a:prstGeom>
            <a:ln w="7920">
              <a:solidFill>
                <a:srgbClr val="000000"/>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Arial Unicode MS"/>
              </a:endParaRPr>
            </a:p>
          </p:txBody>
        </p:sp>
        <p:sp>
          <p:nvSpPr>
            <p:cNvPr id="500" name=""/>
            <p:cNvSpPr/>
            <p:nvPr/>
          </p:nvSpPr>
          <p:spPr>
            <a:xfrm>
              <a:off x="2160720" y="4890960"/>
              <a:ext cx="1166760" cy="1800"/>
            </a:xfrm>
            <a:prstGeom prst="line">
              <a:avLst/>
            </a:prstGeom>
            <a:ln w="7920">
              <a:solidFill>
                <a:srgbClr val="000000"/>
              </a:solidFill>
              <a:miter/>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Arial Unicode MS"/>
              </a:endParaRPr>
            </a:p>
          </p:txBody>
        </p:sp>
        <p:grpSp>
          <p:nvGrpSpPr>
            <p:cNvPr id="501" name=""/>
            <p:cNvGrpSpPr/>
            <p:nvPr/>
          </p:nvGrpSpPr>
          <p:grpSpPr>
            <a:xfrm>
              <a:off x="2276640" y="5149800"/>
              <a:ext cx="920520" cy="277560"/>
              <a:chOff x="2276640" y="5149800"/>
              <a:chExt cx="920520" cy="277560"/>
            </a:xfrm>
          </p:grpSpPr>
          <p:sp>
            <p:nvSpPr>
              <p:cNvPr id="502" name=""/>
              <p:cNvSpPr/>
              <p:nvPr/>
            </p:nvSpPr>
            <p:spPr>
              <a:xfrm>
                <a:off x="2317680" y="5311800"/>
                <a:ext cx="836640" cy="27000"/>
              </a:xfrm>
              <a:prstGeom prst="rect">
                <a:avLst/>
              </a:prstGeom>
              <a:solidFill>
                <a:srgbClr val="ff0000"/>
              </a:solidFill>
              <a:ln w="0">
                <a:solidFill>
                  <a:srgbClr val="000000"/>
                </a:solidFill>
              </a:ln>
            </p:spPr>
            <p:style>
              <a:lnRef idx="0"/>
              <a:fillRef idx="0"/>
              <a:effectRef idx="0"/>
              <a:fontRef idx="minor"/>
            </p:style>
            <p:txBody>
              <a:bodyPr lIns="90000" rIns="90000" tIns="-19800" bIns="-19800" anchor="t">
                <a:noAutofit/>
              </a:bodyPr>
              <a:p>
                <a:endParaRPr b="0" lang="en-US" sz="2400" strike="noStrike" u="none">
                  <a:solidFill>
                    <a:srgbClr val="000000"/>
                  </a:solidFill>
                  <a:effectLst/>
                  <a:uFillTx/>
                  <a:latin typeface="Arial Unicode MS"/>
                </a:endParaRPr>
              </a:p>
            </p:txBody>
          </p:sp>
          <p:sp>
            <p:nvSpPr>
              <p:cNvPr id="503" name=""/>
              <p:cNvSpPr/>
              <p:nvPr/>
            </p:nvSpPr>
            <p:spPr>
              <a:xfrm>
                <a:off x="2317680" y="5149800"/>
                <a:ext cx="836640" cy="162000"/>
              </a:xfrm>
              <a:prstGeom prst="rect">
                <a:avLst/>
              </a:prstGeom>
              <a:solidFill>
                <a:srgbClr val="0091ff"/>
              </a:solidFill>
              <a:ln w="0">
                <a:solidFill>
                  <a:srgbClr val="00000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504" name=""/>
              <p:cNvSpPr/>
              <p:nvPr/>
            </p:nvSpPr>
            <p:spPr>
              <a:xfrm>
                <a:off x="2276640" y="5338800"/>
                <a:ext cx="919080" cy="1440"/>
              </a:xfrm>
              <a:prstGeom prst="line">
                <a:avLst/>
              </a:prstGeom>
              <a:ln w="0">
                <a:solidFill>
                  <a:srgbClr val="000000"/>
                </a:solid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Arial Unicode MS"/>
                </a:endParaRPr>
              </a:p>
            </p:txBody>
          </p:sp>
          <p:sp>
            <p:nvSpPr>
              <p:cNvPr id="505" name=""/>
              <p:cNvSpPr/>
              <p:nvPr/>
            </p:nvSpPr>
            <p:spPr>
              <a:xfrm flipV="1">
                <a:off x="2276640" y="5338440"/>
                <a:ext cx="1440" cy="88920"/>
              </a:xfrm>
              <a:prstGeom prst="line">
                <a:avLst/>
              </a:prstGeom>
              <a:ln w="0">
                <a:solidFill>
                  <a:srgbClr val="000000"/>
                </a:solidFill>
              </a:ln>
            </p:spPr>
            <p:style>
              <a:lnRef idx="0"/>
              <a:fillRef idx="0"/>
              <a:effectRef idx="0"/>
              <a:fontRef idx="minor"/>
            </p:style>
            <p:txBody>
              <a:bodyPr lIns="90000" rIns="90000" tIns="42120" bIns="42120" anchor="t">
                <a:noAutofit/>
              </a:bodyPr>
              <a:p>
                <a:endParaRPr b="0" lang="en-US" sz="2400" strike="noStrike" u="none">
                  <a:solidFill>
                    <a:srgbClr val="000000"/>
                  </a:solidFill>
                  <a:effectLst/>
                  <a:uFillTx/>
                  <a:latin typeface="Arial Unicode MS"/>
                </a:endParaRPr>
              </a:p>
            </p:txBody>
          </p:sp>
          <p:sp>
            <p:nvSpPr>
              <p:cNvPr id="506" name=""/>
              <p:cNvSpPr/>
              <p:nvPr/>
            </p:nvSpPr>
            <p:spPr>
              <a:xfrm flipV="1">
                <a:off x="3195720" y="5338440"/>
                <a:ext cx="1440" cy="88920"/>
              </a:xfrm>
              <a:prstGeom prst="line">
                <a:avLst/>
              </a:prstGeom>
              <a:ln w="0">
                <a:solidFill>
                  <a:srgbClr val="000000"/>
                </a:solidFill>
              </a:ln>
            </p:spPr>
            <p:style>
              <a:lnRef idx="0"/>
              <a:fillRef idx="0"/>
              <a:effectRef idx="0"/>
              <a:fontRef idx="minor"/>
            </p:style>
            <p:txBody>
              <a:bodyPr lIns="90000" rIns="90000" tIns="42120" bIns="42120" anchor="t">
                <a:noAutofit/>
              </a:bodyPr>
              <a:p>
                <a:endParaRPr b="0" lang="en-US" sz="2400" strike="noStrike" u="none">
                  <a:solidFill>
                    <a:srgbClr val="000000"/>
                  </a:solidFill>
                  <a:effectLst/>
                  <a:uFillTx/>
                  <a:latin typeface="Arial Unicode MS"/>
                </a:endParaRPr>
              </a:p>
            </p:txBody>
          </p:sp>
        </p:grpSp>
        <p:sp>
          <p:nvSpPr>
            <p:cNvPr id="507" name=""/>
            <p:cNvSpPr/>
            <p:nvPr/>
          </p:nvSpPr>
          <p:spPr>
            <a:xfrm>
              <a:off x="2160720" y="4611600"/>
              <a:ext cx="1166760" cy="879480"/>
            </a:xfrm>
            <a:prstGeom prst="rect">
              <a:avLst/>
            </a:prstGeom>
            <a:solidFill>
              <a:srgbClr val="ffffff"/>
            </a:solidFill>
            <a:ln w="792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508" name=""/>
            <p:cNvSpPr/>
            <p:nvPr/>
          </p:nvSpPr>
          <p:spPr>
            <a:xfrm>
              <a:off x="2085840" y="4595760"/>
              <a:ext cx="1265400" cy="31284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509" name=""/>
            <p:cNvSpPr/>
            <p:nvPr/>
          </p:nvSpPr>
          <p:spPr>
            <a:xfrm>
              <a:off x="2403000" y="4662360"/>
              <a:ext cx="77112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Frutiger 45 Light"/>
                </a:rPr>
                <a:t>Southwest</a:t>
              </a:r>
              <a:endParaRPr b="0" lang="en-US" sz="1200" strike="noStrike" u="none">
                <a:solidFill>
                  <a:srgbClr val="000000"/>
                </a:solidFill>
                <a:effectLst/>
                <a:uFillTx/>
                <a:latin typeface="Arial Unicode MS"/>
              </a:endParaRPr>
            </a:p>
          </p:txBody>
        </p:sp>
        <p:grpSp>
          <p:nvGrpSpPr>
            <p:cNvPr id="510" name=""/>
            <p:cNvGrpSpPr/>
            <p:nvPr/>
          </p:nvGrpSpPr>
          <p:grpSpPr>
            <a:xfrm>
              <a:off x="2276640" y="5124600"/>
              <a:ext cx="920520" cy="279360"/>
              <a:chOff x="2276640" y="5124600"/>
              <a:chExt cx="920520" cy="279360"/>
            </a:xfrm>
          </p:grpSpPr>
          <p:sp>
            <p:nvSpPr>
              <p:cNvPr id="511" name=""/>
              <p:cNvSpPr/>
              <p:nvPr/>
            </p:nvSpPr>
            <p:spPr>
              <a:xfrm>
                <a:off x="2317680" y="5286240"/>
                <a:ext cx="836640" cy="27000"/>
              </a:xfrm>
              <a:prstGeom prst="rect">
                <a:avLst/>
              </a:prstGeom>
              <a:solidFill>
                <a:srgbClr val="ff0000"/>
              </a:solidFill>
              <a:ln w="0">
                <a:solidFill>
                  <a:srgbClr val="000000"/>
                </a:solidFill>
              </a:ln>
            </p:spPr>
            <p:style>
              <a:lnRef idx="0"/>
              <a:fillRef idx="0"/>
              <a:effectRef idx="0"/>
              <a:fontRef idx="minor"/>
            </p:style>
            <p:txBody>
              <a:bodyPr lIns="90000" rIns="90000" tIns="-19800" bIns="-19800" anchor="t">
                <a:noAutofit/>
              </a:bodyPr>
              <a:p>
                <a:endParaRPr b="0" lang="en-US" sz="2400" strike="noStrike" u="none">
                  <a:solidFill>
                    <a:srgbClr val="000000"/>
                  </a:solidFill>
                  <a:effectLst/>
                  <a:uFillTx/>
                  <a:latin typeface="Arial Unicode MS"/>
                </a:endParaRPr>
              </a:p>
            </p:txBody>
          </p:sp>
          <p:sp>
            <p:nvSpPr>
              <p:cNvPr id="512" name=""/>
              <p:cNvSpPr/>
              <p:nvPr/>
            </p:nvSpPr>
            <p:spPr>
              <a:xfrm>
                <a:off x="2317680" y="5124600"/>
                <a:ext cx="836640" cy="161640"/>
              </a:xfrm>
              <a:prstGeom prst="rect">
                <a:avLst/>
              </a:prstGeom>
              <a:solidFill>
                <a:srgbClr val="0091ff"/>
              </a:solidFill>
              <a:ln w="0">
                <a:solidFill>
                  <a:srgbClr val="00000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513" name=""/>
              <p:cNvSpPr/>
              <p:nvPr/>
            </p:nvSpPr>
            <p:spPr>
              <a:xfrm>
                <a:off x="2276640" y="5313240"/>
                <a:ext cx="919080" cy="1800"/>
              </a:xfrm>
              <a:prstGeom prst="line">
                <a:avLst/>
              </a:prstGeom>
              <a:ln w="0">
                <a:solidFill>
                  <a:srgbClr val="000000"/>
                </a:solid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Arial Unicode MS"/>
                </a:endParaRPr>
              </a:p>
            </p:txBody>
          </p:sp>
          <p:sp>
            <p:nvSpPr>
              <p:cNvPr id="514" name=""/>
              <p:cNvSpPr/>
              <p:nvPr/>
            </p:nvSpPr>
            <p:spPr>
              <a:xfrm flipV="1">
                <a:off x="2276640" y="5313240"/>
                <a:ext cx="1440" cy="90720"/>
              </a:xfrm>
              <a:prstGeom prst="line">
                <a:avLst/>
              </a:prstGeom>
              <a:ln w="0">
                <a:solidFill>
                  <a:srgbClr val="000000"/>
                </a:solidFill>
              </a:ln>
            </p:spPr>
            <p:style>
              <a:lnRef idx="0"/>
              <a:fillRef idx="0"/>
              <a:effectRef idx="0"/>
              <a:fontRef idx="minor"/>
            </p:style>
            <p:txBody>
              <a:bodyPr lIns="90000" rIns="90000" tIns="43920" bIns="43920" anchor="t">
                <a:noAutofit/>
              </a:bodyPr>
              <a:p>
                <a:endParaRPr b="0" lang="en-US" sz="2400" strike="noStrike" u="none">
                  <a:solidFill>
                    <a:srgbClr val="000000"/>
                  </a:solidFill>
                  <a:effectLst/>
                  <a:uFillTx/>
                  <a:latin typeface="Arial Unicode MS"/>
                </a:endParaRPr>
              </a:p>
            </p:txBody>
          </p:sp>
          <p:sp>
            <p:nvSpPr>
              <p:cNvPr id="515" name=""/>
              <p:cNvSpPr/>
              <p:nvPr/>
            </p:nvSpPr>
            <p:spPr>
              <a:xfrm flipV="1">
                <a:off x="3195720" y="5313240"/>
                <a:ext cx="1440" cy="90720"/>
              </a:xfrm>
              <a:prstGeom prst="line">
                <a:avLst/>
              </a:prstGeom>
              <a:ln w="0">
                <a:solidFill>
                  <a:srgbClr val="000000"/>
                </a:solidFill>
              </a:ln>
            </p:spPr>
            <p:style>
              <a:lnRef idx="0"/>
              <a:fillRef idx="0"/>
              <a:effectRef idx="0"/>
              <a:fontRef idx="minor"/>
            </p:style>
            <p:txBody>
              <a:bodyPr lIns="90000" rIns="90000" tIns="43920" bIns="43920" anchor="t">
                <a:noAutofit/>
              </a:bodyPr>
              <a:p>
                <a:endParaRPr b="0" lang="en-US" sz="2400" strike="noStrike" u="none">
                  <a:solidFill>
                    <a:srgbClr val="000000"/>
                  </a:solidFill>
                  <a:effectLst/>
                  <a:uFillTx/>
                  <a:latin typeface="Arial Unicode MS"/>
                </a:endParaRPr>
              </a:p>
            </p:txBody>
          </p:sp>
        </p:grpSp>
        <p:sp>
          <p:nvSpPr>
            <p:cNvPr id="516" name=""/>
            <p:cNvSpPr/>
            <p:nvPr/>
          </p:nvSpPr>
          <p:spPr>
            <a:xfrm>
              <a:off x="2152800" y="4908600"/>
              <a:ext cx="1190520" cy="1440"/>
            </a:xfrm>
            <a:prstGeom prst="line">
              <a:avLst/>
            </a:prstGeom>
            <a:ln w="7920">
              <a:solidFill>
                <a:srgbClr val="000000"/>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Arial Unicode MS"/>
              </a:endParaRPr>
            </a:p>
          </p:txBody>
        </p:sp>
        <p:sp>
          <p:nvSpPr>
            <p:cNvPr id="517" name=""/>
            <p:cNvSpPr/>
            <p:nvPr/>
          </p:nvSpPr>
          <p:spPr>
            <a:xfrm>
              <a:off x="2579760" y="4957920"/>
              <a:ext cx="336600" cy="20448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518" name=""/>
            <p:cNvSpPr/>
            <p:nvPr/>
          </p:nvSpPr>
          <p:spPr>
            <a:xfrm>
              <a:off x="2690280" y="5006880"/>
              <a:ext cx="171000" cy="1220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000000"/>
                  </a:solidFill>
                  <a:effectLst/>
                  <a:uFillTx/>
                  <a:latin typeface="Frutiger 45 Light"/>
                </a:rPr>
                <a:t>219</a:t>
              </a:r>
              <a:endParaRPr b="0" lang="en-US" sz="800" strike="noStrike" u="none">
                <a:solidFill>
                  <a:srgbClr val="000000"/>
                </a:solidFill>
                <a:effectLst/>
                <a:uFillTx/>
                <a:latin typeface="Arial Unicode MS"/>
              </a:endParaRPr>
            </a:p>
          </p:txBody>
        </p:sp>
        <p:sp>
          <p:nvSpPr>
            <p:cNvPr id="519" name=""/>
            <p:cNvSpPr/>
            <p:nvPr/>
          </p:nvSpPr>
          <p:spPr>
            <a:xfrm>
              <a:off x="5110200" y="1941480"/>
              <a:ext cx="2170080" cy="1881360"/>
            </a:xfrm>
            <a:custGeom>
              <a:avLst/>
              <a:gdLst/>
              <a:ahLst/>
              <a:rect l="l" t="t" r="r" b="b"/>
              <a:pathLst>
                <a:path w="1367" h="1185">
                  <a:moveTo>
                    <a:pt x="52" y="279"/>
                  </a:moveTo>
                  <a:lnTo>
                    <a:pt x="57" y="269"/>
                  </a:lnTo>
                  <a:lnTo>
                    <a:pt x="68" y="259"/>
                  </a:lnTo>
                  <a:lnTo>
                    <a:pt x="78" y="243"/>
                  </a:lnTo>
                  <a:lnTo>
                    <a:pt x="99" y="222"/>
                  </a:lnTo>
                  <a:lnTo>
                    <a:pt x="119" y="207"/>
                  </a:lnTo>
                  <a:lnTo>
                    <a:pt x="135" y="186"/>
                  </a:lnTo>
                  <a:lnTo>
                    <a:pt x="150" y="171"/>
                  </a:lnTo>
                  <a:lnTo>
                    <a:pt x="166" y="150"/>
                  </a:lnTo>
                  <a:lnTo>
                    <a:pt x="187" y="134"/>
                  </a:lnTo>
                  <a:lnTo>
                    <a:pt x="197" y="119"/>
                  </a:lnTo>
                  <a:lnTo>
                    <a:pt x="207" y="103"/>
                  </a:lnTo>
                  <a:lnTo>
                    <a:pt x="213" y="93"/>
                  </a:lnTo>
                  <a:lnTo>
                    <a:pt x="223" y="83"/>
                  </a:lnTo>
                  <a:lnTo>
                    <a:pt x="233" y="72"/>
                  </a:lnTo>
                  <a:lnTo>
                    <a:pt x="244" y="62"/>
                  </a:lnTo>
                  <a:lnTo>
                    <a:pt x="254" y="46"/>
                  </a:lnTo>
                  <a:lnTo>
                    <a:pt x="270" y="36"/>
                  </a:lnTo>
                  <a:lnTo>
                    <a:pt x="280" y="31"/>
                  </a:lnTo>
                  <a:lnTo>
                    <a:pt x="290" y="20"/>
                  </a:lnTo>
                  <a:lnTo>
                    <a:pt x="316" y="10"/>
                  </a:lnTo>
                  <a:lnTo>
                    <a:pt x="327" y="5"/>
                  </a:lnTo>
                  <a:lnTo>
                    <a:pt x="337" y="5"/>
                  </a:lnTo>
                  <a:lnTo>
                    <a:pt x="342" y="0"/>
                  </a:lnTo>
                  <a:lnTo>
                    <a:pt x="342" y="0"/>
                  </a:lnTo>
                  <a:lnTo>
                    <a:pt x="342" y="0"/>
                  </a:lnTo>
                  <a:lnTo>
                    <a:pt x="368" y="0"/>
                  </a:lnTo>
                  <a:lnTo>
                    <a:pt x="389" y="0"/>
                  </a:lnTo>
                  <a:lnTo>
                    <a:pt x="409" y="0"/>
                  </a:lnTo>
                  <a:lnTo>
                    <a:pt x="425" y="0"/>
                  </a:lnTo>
                  <a:lnTo>
                    <a:pt x="461" y="5"/>
                  </a:lnTo>
                  <a:lnTo>
                    <a:pt x="492" y="5"/>
                  </a:lnTo>
                  <a:lnTo>
                    <a:pt x="523" y="10"/>
                  </a:lnTo>
                  <a:lnTo>
                    <a:pt x="554" y="15"/>
                  </a:lnTo>
                  <a:lnTo>
                    <a:pt x="585" y="26"/>
                  </a:lnTo>
                  <a:lnTo>
                    <a:pt x="622" y="36"/>
                  </a:lnTo>
                  <a:lnTo>
                    <a:pt x="627" y="46"/>
                  </a:lnTo>
                  <a:lnTo>
                    <a:pt x="632" y="57"/>
                  </a:lnTo>
                  <a:lnTo>
                    <a:pt x="637" y="62"/>
                  </a:lnTo>
                  <a:lnTo>
                    <a:pt x="642" y="67"/>
                  </a:lnTo>
                  <a:lnTo>
                    <a:pt x="642" y="77"/>
                  </a:lnTo>
                  <a:lnTo>
                    <a:pt x="642" y="77"/>
                  </a:lnTo>
                  <a:lnTo>
                    <a:pt x="648" y="83"/>
                  </a:lnTo>
                  <a:lnTo>
                    <a:pt x="653" y="88"/>
                  </a:lnTo>
                  <a:lnTo>
                    <a:pt x="658" y="93"/>
                  </a:lnTo>
                  <a:lnTo>
                    <a:pt x="663" y="98"/>
                  </a:lnTo>
                  <a:lnTo>
                    <a:pt x="668" y="98"/>
                  </a:lnTo>
                  <a:lnTo>
                    <a:pt x="673" y="103"/>
                  </a:lnTo>
                  <a:lnTo>
                    <a:pt x="679" y="108"/>
                  </a:lnTo>
                  <a:lnTo>
                    <a:pt x="684" y="119"/>
                  </a:lnTo>
                  <a:lnTo>
                    <a:pt x="689" y="129"/>
                  </a:lnTo>
                  <a:lnTo>
                    <a:pt x="694" y="134"/>
                  </a:lnTo>
                  <a:lnTo>
                    <a:pt x="699" y="145"/>
                  </a:lnTo>
                  <a:lnTo>
                    <a:pt x="699" y="145"/>
                  </a:lnTo>
                  <a:lnTo>
                    <a:pt x="704" y="150"/>
                  </a:lnTo>
                  <a:lnTo>
                    <a:pt x="704" y="160"/>
                  </a:lnTo>
                  <a:lnTo>
                    <a:pt x="710" y="160"/>
                  </a:lnTo>
                  <a:lnTo>
                    <a:pt x="715" y="165"/>
                  </a:lnTo>
                  <a:lnTo>
                    <a:pt x="720" y="165"/>
                  </a:lnTo>
                  <a:lnTo>
                    <a:pt x="725" y="165"/>
                  </a:lnTo>
                  <a:lnTo>
                    <a:pt x="730" y="171"/>
                  </a:lnTo>
                  <a:lnTo>
                    <a:pt x="736" y="171"/>
                  </a:lnTo>
                  <a:lnTo>
                    <a:pt x="751" y="181"/>
                  </a:lnTo>
                  <a:lnTo>
                    <a:pt x="761" y="191"/>
                  </a:lnTo>
                  <a:lnTo>
                    <a:pt x="787" y="212"/>
                  </a:lnTo>
                  <a:lnTo>
                    <a:pt x="808" y="233"/>
                  </a:lnTo>
                  <a:lnTo>
                    <a:pt x="824" y="238"/>
                  </a:lnTo>
                  <a:lnTo>
                    <a:pt x="839" y="243"/>
                  </a:lnTo>
                  <a:lnTo>
                    <a:pt x="849" y="253"/>
                  </a:lnTo>
                  <a:lnTo>
                    <a:pt x="860" y="259"/>
                  </a:lnTo>
                  <a:lnTo>
                    <a:pt x="891" y="279"/>
                  </a:lnTo>
                  <a:lnTo>
                    <a:pt x="901" y="290"/>
                  </a:lnTo>
                  <a:lnTo>
                    <a:pt x="917" y="300"/>
                  </a:lnTo>
                  <a:lnTo>
                    <a:pt x="927" y="305"/>
                  </a:lnTo>
                  <a:lnTo>
                    <a:pt x="937" y="316"/>
                  </a:lnTo>
                  <a:lnTo>
                    <a:pt x="953" y="331"/>
                  </a:lnTo>
                  <a:lnTo>
                    <a:pt x="958" y="341"/>
                  </a:lnTo>
                  <a:lnTo>
                    <a:pt x="979" y="367"/>
                  </a:lnTo>
                  <a:lnTo>
                    <a:pt x="989" y="372"/>
                  </a:lnTo>
                  <a:lnTo>
                    <a:pt x="1000" y="383"/>
                  </a:lnTo>
                  <a:lnTo>
                    <a:pt x="1015" y="393"/>
                  </a:lnTo>
                  <a:lnTo>
                    <a:pt x="1031" y="398"/>
                  </a:lnTo>
                  <a:lnTo>
                    <a:pt x="1046" y="398"/>
                  </a:lnTo>
                  <a:lnTo>
                    <a:pt x="1062" y="393"/>
                  </a:lnTo>
                  <a:lnTo>
                    <a:pt x="1088" y="393"/>
                  </a:lnTo>
                  <a:lnTo>
                    <a:pt x="1108" y="388"/>
                  </a:lnTo>
                  <a:lnTo>
                    <a:pt x="1134" y="388"/>
                  </a:lnTo>
                  <a:lnTo>
                    <a:pt x="1155" y="388"/>
                  </a:lnTo>
                  <a:lnTo>
                    <a:pt x="1176" y="388"/>
                  </a:lnTo>
                  <a:lnTo>
                    <a:pt x="1191" y="393"/>
                  </a:lnTo>
                  <a:lnTo>
                    <a:pt x="1207" y="393"/>
                  </a:lnTo>
                  <a:lnTo>
                    <a:pt x="1222" y="393"/>
                  </a:lnTo>
                  <a:lnTo>
                    <a:pt x="1238" y="398"/>
                  </a:lnTo>
                  <a:lnTo>
                    <a:pt x="1248" y="398"/>
                  </a:lnTo>
                  <a:lnTo>
                    <a:pt x="1253" y="404"/>
                  </a:lnTo>
                  <a:lnTo>
                    <a:pt x="1264" y="409"/>
                  </a:lnTo>
                  <a:lnTo>
                    <a:pt x="1279" y="419"/>
                  </a:lnTo>
                  <a:lnTo>
                    <a:pt x="1289" y="424"/>
                  </a:lnTo>
                  <a:lnTo>
                    <a:pt x="1295" y="435"/>
                  </a:lnTo>
                  <a:lnTo>
                    <a:pt x="1305" y="450"/>
                  </a:lnTo>
                  <a:lnTo>
                    <a:pt x="1310" y="466"/>
                  </a:lnTo>
                  <a:lnTo>
                    <a:pt x="1321" y="476"/>
                  </a:lnTo>
                  <a:lnTo>
                    <a:pt x="1331" y="486"/>
                  </a:lnTo>
                  <a:lnTo>
                    <a:pt x="1336" y="497"/>
                  </a:lnTo>
                  <a:lnTo>
                    <a:pt x="1341" y="502"/>
                  </a:lnTo>
                  <a:lnTo>
                    <a:pt x="1341" y="507"/>
                  </a:lnTo>
                  <a:lnTo>
                    <a:pt x="1346" y="517"/>
                  </a:lnTo>
                  <a:lnTo>
                    <a:pt x="1346" y="533"/>
                  </a:lnTo>
                  <a:lnTo>
                    <a:pt x="1352" y="538"/>
                  </a:lnTo>
                  <a:lnTo>
                    <a:pt x="1357" y="549"/>
                  </a:lnTo>
                  <a:lnTo>
                    <a:pt x="1362" y="559"/>
                  </a:lnTo>
                  <a:lnTo>
                    <a:pt x="1367" y="574"/>
                  </a:lnTo>
                  <a:lnTo>
                    <a:pt x="1367" y="580"/>
                  </a:lnTo>
                  <a:lnTo>
                    <a:pt x="1367" y="590"/>
                  </a:lnTo>
                  <a:lnTo>
                    <a:pt x="1367" y="595"/>
                  </a:lnTo>
                  <a:lnTo>
                    <a:pt x="1367" y="605"/>
                  </a:lnTo>
                  <a:lnTo>
                    <a:pt x="1367" y="616"/>
                  </a:lnTo>
                  <a:lnTo>
                    <a:pt x="1367" y="631"/>
                  </a:lnTo>
                  <a:lnTo>
                    <a:pt x="1362" y="652"/>
                  </a:lnTo>
                  <a:lnTo>
                    <a:pt x="1357" y="668"/>
                  </a:lnTo>
                  <a:lnTo>
                    <a:pt x="1352" y="678"/>
                  </a:lnTo>
                  <a:lnTo>
                    <a:pt x="1346" y="683"/>
                  </a:lnTo>
                  <a:lnTo>
                    <a:pt x="1341" y="688"/>
                  </a:lnTo>
                  <a:lnTo>
                    <a:pt x="1336" y="693"/>
                  </a:lnTo>
                  <a:lnTo>
                    <a:pt x="1315" y="709"/>
                  </a:lnTo>
                  <a:lnTo>
                    <a:pt x="1310" y="714"/>
                  </a:lnTo>
                  <a:lnTo>
                    <a:pt x="1305" y="714"/>
                  </a:lnTo>
                  <a:lnTo>
                    <a:pt x="1207" y="807"/>
                  </a:lnTo>
                  <a:lnTo>
                    <a:pt x="1196" y="818"/>
                  </a:lnTo>
                  <a:lnTo>
                    <a:pt x="1186" y="833"/>
                  </a:lnTo>
                  <a:lnTo>
                    <a:pt x="1165" y="859"/>
                  </a:lnTo>
                  <a:lnTo>
                    <a:pt x="1145" y="890"/>
                  </a:lnTo>
                  <a:lnTo>
                    <a:pt x="1124" y="916"/>
                  </a:lnTo>
                  <a:lnTo>
                    <a:pt x="1103" y="937"/>
                  </a:lnTo>
                  <a:lnTo>
                    <a:pt x="1082" y="958"/>
                  </a:lnTo>
                  <a:lnTo>
                    <a:pt x="1046" y="994"/>
                  </a:lnTo>
                  <a:lnTo>
                    <a:pt x="1031" y="1009"/>
                  </a:lnTo>
                  <a:lnTo>
                    <a:pt x="1020" y="1020"/>
                  </a:lnTo>
                  <a:lnTo>
                    <a:pt x="1005" y="1030"/>
                  </a:lnTo>
                  <a:lnTo>
                    <a:pt x="984" y="1035"/>
                  </a:lnTo>
                  <a:lnTo>
                    <a:pt x="953" y="1051"/>
                  </a:lnTo>
                  <a:lnTo>
                    <a:pt x="937" y="1061"/>
                  </a:lnTo>
                  <a:lnTo>
                    <a:pt x="922" y="1066"/>
                  </a:lnTo>
                  <a:lnTo>
                    <a:pt x="901" y="1082"/>
                  </a:lnTo>
                  <a:lnTo>
                    <a:pt x="880" y="1092"/>
                  </a:lnTo>
                  <a:lnTo>
                    <a:pt x="844" y="1113"/>
                  </a:lnTo>
                  <a:lnTo>
                    <a:pt x="808" y="1134"/>
                  </a:lnTo>
                  <a:lnTo>
                    <a:pt x="787" y="1144"/>
                  </a:lnTo>
                  <a:lnTo>
                    <a:pt x="761" y="1149"/>
                  </a:lnTo>
                  <a:lnTo>
                    <a:pt x="751" y="1159"/>
                  </a:lnTo>
                  <a:lnTo>
                    <a:pt x="736" y="1170"/>
                  </a:lnTo>
                  <a:lnTo>
                    <a:pt x="730" y="1170"/>
                  </a:lnTo>
                  <a:lnTo>
                    <a:pt x="725" y="1175"/>
                  </a:lnTo>
                  <a:lnTo>
                    <a:pt x="704" y="1180"/>
                  </a:lnTo>
                  <a:lnTo>
                    <a:pt x="699" y="1180"/>
                  </a:lnTo>
                  <a:lnTo>
                    <a:pt x="694" y="1185"/>
                  </a:lnTo>
                  <a:lnTo>
                    <a:pt x="689" y="1185"/>
                  </a:lnTo>
                  <a:lnTo>
                    <a:pt x="689" y="1185"/>
                  </a:lnTo>
                  <a:lnTo>
                    <a:pt x="627" y="1180"/>
                  </a:lnTo>
                  <a:lnTo>
                    <a:pt x="591" y="1180"/>
                  </a:lnTo>
                  <a:lnTo>
                    <a:pt x="559" y="1175"/>
                  </a:lnTo>
                  <a:lnTo>
                    <a:pt x="539" y="1170"/>
                  </a:lnTo>
                  <a:lnTo>
                    <a:pt x="513" y="1165"/>
                  </a:lnTo>
                  <a:lnTo>
                    <a:pt x="492" y="1149"/>
                  </a:lnTo>
                  <a:lnTo>
                    <a:pt x="471" y="1139"/>
                  </a:lnTo>
                  <a:lnTo>
                    <a:pt x="446" y="1123"/>
                  </a:lnTo>
                  <a:lnTo>
                    <a:pt x="425" y="1108"/>
                  </a:lnTo>
                  <a:lnTo>
                    <a:pt x="404" y="1092"/>
                  </a:lnTo>
                  <a:lnTo>
                    <a:pt x="383" y="1077"/>
                  </a:lnTo>
                  <a:lnTo>
                    <a:pt x="368" y="1061"/>
                  </a:lnTo>
                  <a:lnTo>
                    <a:pt x="347" y="1046"/>
                  </a:lnTo>
                  <a:lnTo>
                    <a:pt x="332" y="1025"/>
                  </a:lnTo>
                  <a:lnTo>
                    <a:pt x="327" y="1014"/>
                  </a:lnTo>
                  <a:lnTo>
                    <a:pt x="321" y="1004"/>
                  </a:lnTo>
                  <a:lnTo>
                    <a:pt x="316" y="999"/>
                  </a:lnTo>
                  <a:lnTo>
                    <a:pt x="311" y="989"/>
                  </a:lnTo>
                  <a:lnTo>
                    <a:pt x="306" y="973"/>
                  </a:lnTo>
                  <a:lnTo>
                    <a:pt x="306" y="963"/>
                  </a:lnTo>
                  <a:lnTo>
                    <a:pt x="306" y="958"/>
                  </a:lnTo>
                  <a:lnTo>
                    <a:pt x="301" y="952"/>
                  </a:lnTo>
                  <a:lnTo>
                    <a:pt x="301" y="952"/>
                  </a:lnTo>
                  <a:lnTo>
                    <a:pt x="295" y="890"/>
                  </a:lnTo>
                  <a:lnTo>
                    <a:pt x="290" y="823"/>
                  </a:lnTo>
                  <a:lnTo>
                    <a:pt x="285" y="761"/>
                  </a:lnTo>
                  <a:lnTo>
                    <a:pt x="275" y="699"/>
                  </a:lnTo>
                  <a:lnTo>
                    <a:pt x="275" y="683"/>
                  </a:lnTo>
                  <a:lnTo>
                    <a:pt x="275" y="668"/>
                  </a:lnTo>
                  <a:lnTo>
                    <a:pt x="275" y="642"/>
                  </a:lnTo>
                  <a:lnTo>
                    <a:pt x="275" y="631"/>
                  </a:lnTo>
                  <a:lnTo>
                    <a:pt x="270" y="616"/>
                  </a:lnTo>
                  <a:lnTo>
                    <a:pt x="264" y="605"/>
                  </a:lnTo>
                  <a:lnTo>
                    <a:pt x="259" y="595"/>
                  </a:lnTo>
                  <a:lnTo>
                    <a:pt x="254" y="590"/>
                  </a:lnTo>
                  <a:lnTo>
                    <a:pt x="244" y="580"/>
                  </a:lnTo>
                  <a:lnTo>
                    <a:pt x="228" y="569"/>
                  </a:lnTo>
                  <a:lnTo>
                    <a:pt x="213" y="564"/>
                  </a:lnTo>
                  <a:lnTo>
                    <a:pt x="197" y="559"/>
                  </a:lnTo>
                  <a:lnTo>
                    <a:pt x="176" y="554"/>
                  </a:lnTo>
                  <a:lnTo>
                    <a:pt x="161" y="549"/>
                  </a:lnTo>
                  <a:lnTo>
                    <a:pt x="145" y="543"/>
                  </a:lnTo>
                  <a:lnTo>
                    <a:pt x="125" y="533"/>
                  </a:lnTo>
                  <a:lnTo>
                    <a:pt x="114" y="523"/>
                  </a:lnTo>
                  <a:lnTo>
                    <a:pt x="99" y="517"/>
                  </a:lnTo>
                  <a:lnTo>
                    <a:pt x="94" y="512"/>
                  </a:lnTo>
                  <a:lnTo>
                    <a:pt x="88" y="507"/>
                  </a:lnTo>
                  <a:lnTo>
                    <a:pt x="83" y="507"/>
                  </a:lnTo>
                  <a:lnTo>
                    <a:pt x="78" y="502"/>
                  </a:lnTo>
                  <a:lnTo>
                    <a:pt x="78" y="502"/>
                  </a:lnTo>
                  <a:lnTo>
                    <a:pt x="78" y="502"/>
                  </a:lnTo>
                  <a:lnTo>
                    <a:pt x="78" y="497"/>
                  </a:lnTo>
                  <a:lnTo>
                    <a:pt x="78" y="497"/>
                  </a:lnTo>
                  <a:lnTo>
                    <a:pt x="73" y="497"/>
                  </a:lnTo>
                  <a:lnTo>
                    <a:pt x="73" y="497"/>
                  </a:lnTo>
                  <a:lnTo>
                    <a:pt x="68" y="497"/>
                  </a:lnTo>
                  <a:lnTo>
                    <a:pt x="62" y="492"/>
                  </a:lnTo>
                  <a:lnTo>
                    <a:pt x="52" y="492"/>
                  </a:lnTo>
                  <a:lnTo>
                    <a:pt x="42" y="476"/>
                  </a:lnTo>
                  <a:lnTo>
                    <a:pt x="37" y="471"/>
                  </a:lnTo>
                  <a:lnTo>
                    <a:pt x="31" y="460"/>
                  </a:lnTo>
                  <a:lnTo>
                    <a:pt x="26" y="450"/>
                  </a:lnTo>
                  <a:lnTo>
                    <a:pt x="16" y="429"/>
                  </a:lnTo>
                  <a:lnTo>
                    <a:pt x="11" y="419"/>
                  </a:lnTo>
                  <a:lnTo>
                    <a:pt x="0" y="409"/>
                  </a:lnTo>
                  <a:lnTo>
                    <a:pt x="0" y="398"/>
                  </a:lnTo>
                  <a:lnTo>
                    <a:pt x="0" y="393"/>
                  </a:lnTo>
                  <a:lnTo>
                    <a:pt x="6" y="372"/>
                  </a:lnTo>
                  <a:lnTo>
                    <a:pt x="6" y="352"/>
                  </a:lnTo>
                  <a:lnTo>
                    <a:pt x="11" y="331"/>
                  </a:lnTo>
                  <a:lnTo>
                    <a:pt x="16" y="310"/>
                  </a:lnTo>
                  <a:lnTo>
                    <a:pt x="21" y="305"/>
                  </a:lnTo>
                  <a:lnTo>
                    <a:pt x="21" y="295"/>
                  </a:lnTo>
                  <a:lnTo>
                    <a:pt x="31" y="290"/>
                  </a:lnTo>
                  <a:lnTo>
                    <a:pt x="37" y="284"/>
                  </a:lnTo>
                  <a:lnTo>
                    <a:pt x="42" y="284"/>
                  </a:lnTo>
                  <a:lnTo>
                    <a:pt x="52" y="279"/>
                  </a:lnTo>
                  <a:close/>
                </a:path>
              </a:pathLst>
            </a:custGeom>
            <a:solidFill>
              <a:srgbClr val="80c9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grpSp>
          <p:nvGrpSpPr>
            <p:cNvPr id="520" name=""/>
            <p:cNvGrpSpPr/>
            <p:nvPr/>
          </p:nvGrpSpPr>
          <p:grpSpPr>
            <a:xfrm>
              <a:off x="7683480" y="3075120"/>
              <a:ext cx="41400" cy="25200"/>
              <a:chOff x="7683480" y="3075120"/>
              <a:chExt cx="41400" cy="25200"/>
            </a:xfrm>
          </p:grpSpPr>
          <p:sp>
            <p:nvSpPr>
              <p:cNvPr id="521" name=""/>
              <p:cNvSpPr/>
              <p:nvPr/>
            </p:nvSpPr>
            <p:spPr>
              <a:xfrm>
                <a:off x="7683480" y="3075120"/>
                <a:ext cx="41400" cy="25200"/>
              </a:xfrm>
              <a:custGeom>
                <a:avLst/>
                <a:gdLst/>
                <a:ahLst/>
                <a:rect l="l" t="t" r="r" b="b"/>
                <a:pathLst>
                  <a:path w="26" h="16">
                    <a:moveTo>
                      <a:pt x="0" y="0"/>
                    </a:moveTo>
                    <a:lnTo>
                      <a:pt x="26" y="0"/>
                    </a:lnTo>
                    <a:lnTo>
                      <a:pt x="21" y="11"/>
                    </a:lnTo>
                    <a:lnTo>
                      <a:pt x="0" y="16"/>
                    </a:lnTo>
                    <a:lnTo>
                      <a:pt x="0" y="0"/>
                    </a:lnTo>
                    <a:close/>
                  </a:path>
                </a:pathLst>
              </a:custGeom>
              <a:solidFill>
                <a:srgbClr val="00f008"/>
              </a:solidFill>
              <a:ln w="0">
                <a:noFill/>
              </a:ln>
            </p:spPr>
            <p:style>
              <a:lnRef idx="0"/>
              <a:fillRef idx="0"/>
              <a:effectRef idx="0"/>
              <a:fontRef idx="minor"/>
            </p:style>
            <p:txBody>
              <a:bodyPr lIns="90000" rIns="90000" tIns="-21600" bIns="-21600" anchor="t">
                <a:noAutofit/>
              </a:bodyPr>
              <a:p>
                <a:endParaRPr b="0" lang="en-US" sz="2400" strike="noStrike" u="none">
                  <a:solidFill>
                    <a:srgbClr val="000000"/>
                  </a:solidFill>
                  <a:effectLst/>
                  <a:uFillTx/>
                  <a:latin typeface="Arial Unicode MS"/>
                </a:endParaRPr>
              </a:p>
            </p:txBody>
          </p:sp>
          <p:sp>
            <p:nvSpPr>
              <p:cNvPr id="522" name=""/>
              <p:cNvSpPr/>
              <p:nvPr/>
            </p:nvSpPr>
            <p:spPr>
              <a:xfrm>
                <a:off x="7683480" y="3075120"/>
                <a:ext cx="41400" cy="25200"/>
              </a:xfrm>
              <a:custGeom>
                <a:avLst/>
                <a:gdLst/>
                <a:ahLst/>
                <a:rect l="l" t="t" r="r" b="b"/>
                <a:pathLst>
                  <a:path w="26" h="16">
                    <a:moveTo>
                      <a:pt x="0" y="0"/>
                    </a:moveTo>
                    <a:lnTo>
                      <a:pt x="26" y="0"/>
                    </a:lnTo>
                    <a:lnTo>
                      <a:pt x="21" y="11"/>
                    </a:lnTo>
                    <a:lnTo>
                      <a:pt x="0" y="16"/>
                    </a:lnTo>
                    <a:lnTo>
                      <a:pt x="0" y="0"/>
                    </a:lnTo>
                  </a:path>
                </a:pathLst>
              </a:custGeom>
              <a:noFill/>
              <a:ln cap="rnd" w="7920">
                <a:solidFill>
                  <a:srgbClr val="b2b2b2"/>
                </a:solidFill>
                <a:round/>
              </a:ln>
            </p:spPr>
            <p:style>
              <a:lnRef idx="0"/>
              <a:fillRef idx="0"/>
              <a:effectRef idx="0"/>
              <a:fontRef idx="minor"/>
            </p:style>
            <p:txBody>
              <a:bodyPr lIns="90000" rIns="90000" tIns="-21600" bIns="-21600" anchor="t">
                <a:noAutofit/>
              </a:bodyPr>
              <a:p>
                <a:endParaRPr b="0" lang="en-US" sz="2400" strike="noStrike" u="none">
                  <a:solidFill>
                    <a:srgbClr val="000000"/>
                  </a:solidFill>
                  <a:effectLst/>
                  <a:uFillTx/>
                  <a:latin typeface="Arial Unicode MS"/>
                </a:endParaRPr>
              </a:p>
            </p:txBody>
          </p:sp>
        </p:grpSp>
        <p:grpSp>
          <p:nvGrpSpPr>
            <p:cNvPr id="523" name=""/>
            <p:cNvGrpSpPr/>
            <p:nvPr/>
          </p:nvGrpSpPr>
          <p:grpSpPr>
            <a:xfrm>
              <a:off x="6080040" y="2541600"/>
              <a:ext cx="255600" cy="122400"/>
              <a:chOff x="6080040" y="2541600"/>
              <a:chExt cx="255600" cy="122400"/>
            </a:xfrm>
          </p:grpSpPr>
          <p:sp>
            <p:nvSpPr>
              <p:cNvPr id="524" name=""/>
              <p:cNvSpPr/>
              <p:nvPr/>
            </p:nvSpPr>
            <p:spPr>
              <a:xfrm>
                <a:off x="6080040" y="2541600"/>
                <a:ext cx="255600" cy="122400"/>
              </a:xfrm>
              <a:custGeom>
                <a:avLst/>
                <a:gdLst/>
                <a:ahLst/>
                <a:rect l="l" t="t" r="r" b="b"/>
                <a:pathLst>
                  <a:path w="161" h="77">
                    <a:moveTo>
                      <a:pt x="161" y="20"/>
                    </a:moveTo>
                    <a:lnTo>
                      <a:pt x="150" y="20"/>
                    </a:lnTo>
                    <a:lnTo>
                      <a:pt x="135" y="31"/>
                    </a:lnTo>
                    <a:lnTo>
                      <a:pt x="125" y="10"/>
                    </a:lnTo>
                    <a:lnTo>
                      <a:pt x="88" y="15"/>
                    </a:lnTo>
                    <a:lnTo>
                      <a:pt x="73" y="15"/>
                    </a:lnTo>
                    <a:lnTo>
                      <a:pt x="62" y="0"/>
                    </a:lnTo>
                    <a:lnTo>
                      <a:pt x="42" y="10"/>
                    </a:lnTo>
                    <a:lnTo>
                      <a:pt x="31" y="5"/>
                    </a:lnTo>
                    <a:lnTo>
                      <a:pt x="21" y="10"/>
                    </a:lnTo>
                    <a:lnTo>
                      <a:pt x="0" y="10"/>
                    </a:lnTo>
                    <a:lnTo>
                      <a:pt x="0" y="20"/>
                    </a:lnTo>
                    <a:lnTo>
                      <a:pt x="26" y="41"/>
                    </a:lnTo>
                    <a:lnTo>
                      <a:pt x="57" y="36"/>
                    </a:lnTo>
                    <a:lnTo>
                      <a:pt x="83" y="41"/>
                    </a:lnTo>
                    <a:lnTo>
                      <a:pt x="109" y="57"/>
                    </a:lnTo>
                    <a:lnTo>
                      <a:pt x="125" y="46"/>
                    </a:lnTo>
                    <a:lnTo>
                      <a:pt x="135" y="57"/>
                    </a:lnTo>
                    <a:lnTo>
                      <a:pt x="130" y="77"/>
                    </a:lnTo>
                    <a:lnTo>
                      <a:pt x="140" y="77"/>
                    </a:lnTo>
                    <a:lnTo>
                      <a:pt x="161" y="20"/>
                    </a:lnTo>
                    <a:close/>
                  </a:path>
                </a:pathLst>
              </a:custGeom>
              <a:solidFill>
                <a:srgbClr val="00f008"/>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525" name=""/>
              <p:cNvSpPr/>
              <p:nvPr/>
            </p:nvSpPr>
            <p:spPr>
              <a:xfrm>
                <a:off x="6080040" y="2541600"/>
                <a:ext cx="255600" cy="122400"/>
              </a:xfrm>
              <a:custGeom>
                <a:avLst/>
                <a:gdLst/>
                <a:ahLst/>
                <a:rect l="l" t="t" r="r" b="b"/>
                <a:pathLst>
                  <a:path w="161" h="77">
                    <a:moveTo>
                      <a:pt x="161" y="20"/>
                    </a:moveTo>
                    <a:lnTo>
                      <a:pt x="150" y="20"/>
                    </a:lnTo>
                    <a:lnTo>
                      <a:pt x="135" y="31"/>
                    </a:lnTo>
                    <a:lnTo>
                      <a:pt x="125" y="10"/>
                    </a:lnTo>
                    <a:lnTo>
                      <a:pt x="88" y="15"/>
                    </a:lnTo>
                    <a:lnTo>
                      <a:pt x="73" y="15"/>
                    </a:lnTo>
                    <a:lnTo>
                      <a:pt x="62" y="0"/>
                    </a:lnTo>
                    <a:lnTo>
                      <a:pt x="42" y="10"/>
                    </a:lnTo>
                    <a:lnTo>
                      <a:pt x="31" y="5"/>
                    </a:lnTo>
                    <a:lnTo>
                      <a:pt x="21" y="10"/>
                    </a:lnTo>
                    <a:lnTo>
                      <a:pt x="0" y="10"/>
                    </a:lnTo>
                    <a:lnTo>
                      <a:pt x="0" y="20"/>
                    </a:lnTo>
                    <a:lnTo>
                      <a:pt x="26" y="41"/>
                    </a:lnTo>
                    <a:lnTo>
                      <a:pt x="57" y="36"/>
                    </a:lnTo>
                    <a:lnTo>
                      <a:pt x="83" y="41"/>
                    </a:lnTo>
                    <a:lnTo>
                      <a:pt x="109" y="57"/>
                    </a:lnTo>
                    <a:lnTo>
                      <a:pt x="125" y="46"/>
                    </a:lnTo>
                    <a:lnTo>
                      <a:pt x="135" y="57"/>
                    </a:lnTo>
                    <a:lnTo>
                      <a:pt x="130" y="77"/>
                    </a:lnTo>
                    <a:lnTo>
                      <a:pt x="140" y="77"/>
                    </a:lnTo>
                    <a:lnTo>
                      <a:pt x="161" y="20"/>
                    </a:lnTo>
                  </a:path>
                </a:pathLst>
              </a:custGeom>
              <a:noFill/>
              <a:ln cap="rnd" w="7920">
                <a:solidFill>
                  <a:srgbClr val="b2b2b2"/>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grpSp>
        <p:grpSp>
          <p:nvGrpSpPr>
            <p:cNvPr id="526" name=""/>
            <p:cNvGrpSpPr/>
            <p:nvPr/>
          </p:nvGrpSpPr>
          <p:grpSpPr>
            <a:xfrm>
              <a:off x="7551720" y="3025800"/>
              <a:ext cx="82440" cy="123840"/>
              <a:chOff x="7551720" y="3025800"/>
              <a:chExt cx="82440" cy="123840"/>
            </a:xfrm>
          </p:grpSpPr>
          <p:sp>
            <p:nvSpPr>
              <p:cNvPr id="527" name=""/>
              <p:cNvSpPr/>
              <p:nvPr/>
            </p:nvSpPr>
            <p:spPr>
              <a:xfrm>
                <a:off x="7551720" y="3025800"/>
                <a:ext cx="82440" cy="123840"/>
              </a:xfrm>
              <a:custGeom>
                <a:avLst/>
                <a:gdLst/>
                <a:ahLst/>
                <a:rect l="l" t="t" r="r" b="b"/>
                <a:pathLst>
                  <a:path w="52" h="78">
                    <a:moveTo>
                      <a:pt x="26" y="0"/>
                    </a:moveTo>
                    <a:lnTo>
                      <a:pt x="10" y="5"/>
                    </a:lnTo>
                    <a:lnTo>
                      <a:pt x="0" y="5"/>
                    </a:lnTo>
                    <a:lnTo>
                      <a:pt x="5" y="52"/>
                    </a:lnTo>
                    <a:lnTo>
                      <a:pt x="10" y="78"/>
                    </a:lnTo>
                    <a:lnTo>
                      <a:pt x="47" y="67"/>
                    </a:lnTo>
                    <a:lnTo>
                      <a:pt x="52" y="42"/>
                    </a:lnTo>
                    <a:lnTo>
                      <a:pt x="52" y="21"/>
                    </a:lnTo>
                    <a:lnTo>
                      <a:pt x="36" y="21"/>
                    </a:lnTo>
                    <a:lnTo>
                      <a:pt x="26" y="0"/>
                    </a:lnTo>
                    <a:close/>
                  </a:path>
                </a:pathLst>
              </a:custGeom>
              <a:solidFill>
                <a:srgbClr val="00f008"/>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528" name=""/>
              <p:cNvSpPr/>
              <p:nvPr/>
            </p:nvSpPr>
            <p:spPr>
              <a:xfrm>
                <a:off x="7551720" y="3025800"/>
                <a:ext cx="82440" cy="123840"/>
              </a:xfrm>
              <a:custGeom>
                <a:avLst/>
                <a:gdLst/>
                <a:ahLst/>
                <a:rect l="l" t="t" r="r" b="b"/>
                <a:pathLst>
                  <a:path w="52" h="78">
                    <a:moveTo>
                      <a:pt x="26" y="0"/>
                    </a:moveTo>
                    <a:lnTo>
                      <a:pt x="10" y="5"/>
                    </a:lnTo>
                    <a:lnTo>
                      <a:pt x="0" y="5"/>
                    </a:lnTo>
                    <a:lnTo>
                      <a:pt x="5" y="52"/>
                    </a:lnTo>
                    <a:lnTo>
                      <a:pt x="10" y="78"/>
                    </a:lnTo>
                    <a:lnTo>
                      <a:pt x="47" y="67"/>
                    </a:lnTo>
                    <a:lnTo>
                      <a:pt x="52" y="42"/>
                    </a:lnTo>
                    <a:lnTo>
                      <a:pt x="52" y="21"/>
                    </a:lnTo>
                    <a:lnTo>
                      <a:pt x="36" y="21"/>
                    </a:lnTo>
                    <a:lnTo>
                      <a:pt x="26" y="0"/>
                    </a:lnTo>
                  </a:path>
                </a:pathLst>
              </a:custGeom>
              <a:noFill/>
              <a:ln cap="rnd" w="7920">
                <a:solidFill>
                  <a:srgbClr val="b2b2b2"/>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grpSp>
        <p:grpSp>
          <p:nvGrpSpPr>
            <p:cNvPr id="529" name=""/>
            <p:cNvGrpSpPr/>
            <p:nvPr/>
          </p:nvGrpSpPr>
          <p:grpSpPr>
            <a:xfrm>
              <a:off x="5489640" y="2262240"/>
              <a:ext cx="98280" cy="81000"/>
              <a:chOff x="5489640" y="2262240"/>
              <a:chExt cx="98280" cy="81000"/>
            </a:xfrm>
          </p:grpSpPr>
          <p:sp>
            <p:nvSpPr>
              <p:cNvPr id="530" name=""/>
              <p:cNvSpPr/>
              <p:nvPr/>
            </p:nvSpPr>
            <p:spPr>
              <a:xfrm>
                <a:off x="5489640" y="2262240"/>
                <a:ext cx="98280" cy="81000"/>
              </a:xfrm>
              <a:custGeom>
                <a:avLst/>
                <a:gdLst/>
                <a:ahLst/>
                <a:rect l="l" t="t" r="r" b="b"/>
                <a:pathLst>
                  <a:path w="62" h="51">
                    <a:moveTo>
                      <a:pt x="62" y="0"/>
                    </a:moveTo>
                    <a:lnTo>
                      <a:pt x="36" y="5"/>
                    </a:lnTo>
                    <a:lnTo>
                      <a:pt x="20" y="20"/>
                    </a:lnTo>
                    <a:lnTo>
                      <a:pt x="5" y="31"/>
                    </a:lnTo>
                    <a:lnTo>
                      <a:pt x="0" y="51"/>
                    </a:lnTo>
                    <a:lnTo>
                      <a:pt x="36" y="36"/>
                    </a:lnTo>
                    <a:lnTo>
                      <a:pt x="46" y="20"/>
                    </a:lnTo>
                    <a:lnTo>
                      <a:pt x="56" y="15"/>
                    </a:lnTo>
                    <a:lnTo>
                      <a:pt x="62" y="0"/>
                    </a:lnTo>
                    <a:close/>
                  </a:path>
                </a:pathLst>
              </a:custGeom>
              <a:solidFill>
                <a:srgbClr val="00f008"/>
              </a:solidFill>
              <a:ln w="0">
                <a:noFill/>
              </a:ln>
            </p:spPr>
            <p:style>
              <a:lnRef idx="0"/>
              <a:fillRef idx="0"/>
              <a:effectRef idx="0"/>
              <a:fontRef idx="minor"/>
            </p:style>
            <p:txBody>
              <a:bodyPr lIns="90000" rIns="90000" tIns="34200" bIns="34200" anchor="t">
                <a:noAutofit/>
              </a:bodyPr>
              <a:p>
                <a:endParaRPr b="0" lang="en-US" sz="2400" strike="noStrike" u="none">
                  <a:solidFill>
                    <a:srgbClr val="000000"/>
                  </a:solidFill>
                  <a:effectLst/>
                  <a:uFillTx/>
                  <a:latin typeface="Arial Unicode MS"/>
                </a:endParaRPr>
              </a:p>
            </p:txBody>
          </p:sp>
          <p:sp>
            <p:nvSpPr>
              <p:cNvPr id="531" name=""/>
              <p:cNvSpPr/>
              <p:nvPr/>
            </p:nvSpPr>
            <p:spPr>
              <a:xfrm>
                <a:off x="5489640" y="2262240"/>
                <a:ext cx="98280" cy="81000"/>
              </a:xfrm>
              <a:custGeom>
                <a:avLst/>
                <a:gdLst/>
                <a:ahLst/>
                <a:rect l="l" t="t" r="r" b="b"/>
                <a:pathLst>
                  <a:path w="62" h="51">
                    <a:moveTo>
                      <a:pt x="62" y="0"/>
                    </a:moveTo>
                    <a:lnTo>
                      <a:pt x="36" y="5"/>
                    </a:lnTo>
                    <a:lnTo>
                      <a:pt x="20" y="20"/>
                    </a:lnTo>
                    <a:lnTo>
                      <a:pt x="5" y="31"/>
                    </a:lnTo>
                    <a:lnTo>
                      <a:pt x="0" y="51"/>
                    </a:lnTo>
                    <a:lnTo>
                      <a:pt x="36" y="36"/>
                    </a:lnTo>
                    <a:lnTo>
                      <a:pt x="46" y="20"/>
                    </a:lnTo>
                    <a:lnTo>
                      <a:pt x="56" y="15"/>
                    </a:lnTo>
                    <a:lnTo>
                      <a:pt x="62" y="0"/>
                    </a:lnTo>
                  </a:path>
                </a:pathLst>
              </a:custGeom>
              <a:noFill/>
              <a:ln cap="rnd" w="7920">
                <a:solidFill>
                  <a:srgbClr val="b2b2b2"/>
                </a:solidFill>
                <a:round/>
              </a:ln>
            </p:spPr>
            <p:style>
              <a:lnRef idx="0"/>
              <a:fillRef idx="0"/>
              <a:effectRef idx="0"/>
              <a:fontRef idx="minor"/>
            </p:style>
            <p:txBody>
              <a:bodyPr lIns="90000" rIns="90000" tIns="34200" bIns="34200" anchor="t">
                <a:noAutofit/>
              </a:bodyPr>
              <a:p>
                <a:endParaRPr b="0" lang="en-US" sz="2400" strike="noStrike" u="none">
                  <a:solidFill>
                    <a:srgbClr val="000000"/>
                  </a:solidFill>
                  <a:effectLst/>
                  <a:uFillTx/>
                  <a:latin typeface="Arial Unicode MS"/>
                </a:endParaRPr>
              </a:p>
            </p:txBody>
          </p:sp>
        </p:grpSp>
        <p:grpSp>
          <p:nvGrpSpPr>
            <p:cNvPr id="532" name=""/>
            <p:cNvGrpSpPr/>
            <p:nvPr/>
          </p:nvGrpSpPr>
          <p:grpSpPr>
            <a:xfrm>
              <a:off x="5834160" y="2303640"/>
              <a:ext cx="74520" cy="15840"/>
              <a:chOff x="5834160" y="2303640"/>
              <a:chExt cx="74520" cy="15840"/>
            </a:xfrm>
          </p:grpSpPr>
          <p:sp>
            <p:nvSpPr>
              <p:cNvPr id="533" name=""/>
              <p:cNvSpPr/>
              <p:nvPr/>
            </p:nvSpPr>
            <p:spPr>
              <a:xfrm>
                <a:off x="5834160" y="2303640"/>
                <a:ext cx="74520" cy="15840"/>
              </a:xfrm>
              <a:custGeom>
                <a:avLst/>
                <a:gdLst/>
                <a:ahLst/>
                <a:rect l="l" t="t" r="r" b="b"/>
                <a:pathLst>
                  <a:path w="47" h="10">
                    <a:moveTo>
                      <a:pt x="10" y="0"/>
                    </a:moveTo>
                    <a:lnTo>
                      <a:pt x="0" y="10"/>
                    </a:lnTo>
                    <a:lnTo>
                      <a:pt x="5" y="10"/>
                    </a:lnTo>
                    <a:lnTo>
                      <a:pt x="36" y="10"/>
                    </a:lnTo>
                    <a:lnTo>
                      <a:pt x="47" y="10"/>
                    </a:lnTo>
                    <a:lnTo>
                      <a:pt x="47" y="0"/>
                    </a:lnTo>
                    <a:lnTo>
                      <a:pt x="10" y="0"/>
                    </a:lnTo>
                    <a:close/>
                  </a:path>
                </a:pathLst>
              </a:custGeom>
              <a:solidFill>
                <a:srgbClr val="00f008"/>
              </a:solidFill>
              <a:ln w="0">
                <a:noFill/>
              </a:ln>
            </p:spPr>
            <p:style>
              <a:lnRef idx="0"/>
              <a:fillRef idx="0"/>
              <a:effectRef idx="0"/>
              <a:fontRef idx="minor"/>
            </p:style>
            <p:txBody>
              <a:bodyPr lIns="90000" rIns="90000" tIns="-30960" bIns="-30960" anchor="t">
                <a:noAutofit/>
              </a:bodyPr>
              <a:p>
                <a:endParaRPr b="0" lang="en-US" sz="2400" strike="noStrike" u="none">
                  <a:solidFill>
                    <a:srgbClr val="000000"/>
                  </a:solidFill>
                  <a:effectLst/>
                  <a:uFillTx/>
                  <a:latin typeface="Arial Unicode MS"/>
                </a:endParaRPr>
              </a:p>
            </p:txBody>
          </p:sp>
          <p:sp>
            <p:nvSpPr>
              <p:cNvPr id="534" name=""/>
              <p:cNvSpPr/>
              <p:nvPr/>
            </p:nvSpPr>
            <p:spPr>
              <a:xfrm>
                <a:off x="5834160" y="2303640"/>
                <a:ext cx="74520" cy="15840"/>
              </a:xfrm>
              <a:custGeom>
                <a:avLst/>
                <a:gdLst/>
                <a:ahLst/>
                <a:rect l="l" t="t" r="r" b="b"/>
                <a:pathLst>
                  <a:path w="47" h="10">
                    <a:moveTo>
                      <a:pt x="10" y="0"/>
                    </a:moveTo>
                    <a:lnTo>
                      <a:pt x="0" y="10"/>
                    </a:lnTo>
                    <a:lnTo>
                      <a:pt x="5" y="10"/>
                    </a:lnTo>
                    <a:lnTo>
                      <a:pt x="36" y="10"/>
                    </a:lnTo>
                    <a:lnTo>
                      <a:pt x="47" y="10"/>
                    </a:lnTo>
                    <a:lnTo>
                      <a:pt x="47" y="0"/>
                    </a:lnTo>
                    <a:lnTo>
                      <a:pt x="10" y="0"/>
                    </a:lnTo>
                  </a:path>
                </a:pathLst>
              </a:custGeom>
              <a:noFill/>
              <a:ln cap="rnd" w="7920">
                <a:solidFill>
                  <a:srgbClr val="b2b2b2"/>
                </a:solidFill>
                <a:round/>
              </a:ln>
            </p:spPr>
            <p:style>
              <a:lnRef idx="0"/>
              <a:fillRef idx="0"/>
              <a:effectRef idx="0"/>
              <a:fontRef idx="minor"/>
            </p:style>
            <p:txBody>
              <a:bodyPr lIns="90000" rIns="90000" tIns="-30960" bIns="-30960" anchor="t">
                <a:noAutofit/>
              </a:bodyPr>
              <a:p>
                <a:endParaRPr b="0" lang="en-US" sz="2400" strike="noStrike" u="none">
                  <a:solidFill>
                    <a:srgbClr val="000000"/>
                  </a:solidFill>
                  <a:effectLst/>
                  <a:uFillTx/>
                  <a:latin typeface="Arial Unicode MS"/>
                </a:endParaRPr>
              </a:p>
            </p:txBody>
          </p:sp>
        </p:grpSp>
        <p:grpSp>
          <p:nvGrpSpPr>
            <p:cNvPr id="535" name=""/>
            <p:cNvGrpSpPr/>
            <p:nvPr/>
          </p:nvGrpSpPr>
          <p:grpSpPr>
            <a:xfrm>
              <a:off x="7197840" y="3462480"/>
              <a:ext cx="139680" cy="212760"/>
              <a:chOff x="7197840" y="3462480"/>
              <a:chExt cx="139680" cy="212760"/>
            </a:xfrm>
          </p:grpSpPr>
          <p:sp>
            <p:nvSpPr>
              <p:cNvPr id="536" name=""/>
              <p:cNvSpPr/>
              <p:nvPr/>
            </p:nvSpPr>
            <p:spPr>
              <a:xfrm>
                <a:off x="7197840" y="3462480"/>
                <a:ext cx="139680" cy="212760"/>
              </a:xfrm>
              <a:custGeom>
                <a:avLst/>
                <a:gdLst/>
                <a:ahLst/>
                <a:rect l="l" t="t" r="r" b="b"/>
                <a:pathLst>
                  <a:path w="88" h="134">
                    <a:moveTo>
                      <a:pt x="21" y="0"/>
                    </a:moveTo>
                    <a:lnTo>
                      <a:pt x="31" y="41"/>
                    </a:lnTo>
                    <a:lnTo>
                      <a:pt x="42" y="41"/>
                    </a:lnTo>
                    <a:lnTo>
                      <a:pt x="52" y="62"/>
                    </a:lnTo>
                    <a:lnTo>
                      <a:pt x="57" y="77"/>
                    </a:lnTo>
                    <a:lnTo>
                      <a:pt x="73" y="82"/>
                    </a:lnTo>
                    <a:lnTo>
                      <a:pt x="88" y="93"/>
                    </a:lnTo>
                    <a:lnTo>
                      <a:pt x="88" y="124"/>
                    </a:lnTo>
                    <a:lnTo>
                      <a:pt x="83" y="134"/>
                    </a:lnTo>
                    <a:lnTo>
                      <a:pt x="37" y="134"/>
                    </a:lnTo>
                    <a:lnTo>
                      <a:pt x="0" y="10"/>
                    </a:lnTo>
                    <a:lnTo>
                      <a:pt x="21" y="0"/>
                    </a:lnTo>
                    <a:close/>
                  </a:path>
                </a:pathLst>
              </a:custGeom>
              <a:solidFill>
                <a:srgbClr val="00f008"/>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537" name=""/>
              <p:cNvSpPr/>
              <p:nvPr/>
            </p:nvSpPr>
            <p:spPr>
              <a:xfrm>
                <a:off x="7197840" y="3462480"/>
                <a:ext cx="139680" cy="212760"/>
              </a:xfrm>
              <a:custGeom>
                <a:avLst/>
                <a:gdLst/>
                <a:ahLst/>
                <a:rect l="l" t="t" r="r" b="b"/>
                <a:pathLst>
                  <a:path w="88" h="134">
                    <a:moveTo>
                      <a:pt x="21" y="0"/>
                    </a:moveTo>
                    <a:lnTo>
                      <a:pt x="31" y="41"/>
                    </a:lnTo>
                    <a:lnTo>
                      <a:pt x="42" y="41"/>
                    </a:lnTo>
                    <a:lnTo>
                      <a:pt x="52" y="62"/>
                    </a:lnTo>
                    <a:lnTo>
                      <a:pt x="57" y="77"/>
                    </a:lnTo>
                    <a:lnTo>
                      <a:pt x="73" y="82"/>
                    </a:lnTo>
                    <a:lnTo>
                      <a:pt x="88" y="93"/>
                    </a:lnTo>
                    <a:lnTo>
                      <a:pt x="88" y="124"/>
                    </a:lnTo>
                    <a:lnTo>
                      <a:pt x="83" y="134"/>
                    </a:lnTo>
                    <a:lnTo>
                      <a:pt x="37" y="134"/>
                    </a:lnTo>
                    <a:lnTo>
                      <a:pt x="0" y="10"/>
                    </a:lnTo>
                    <a:lnTo>
                      <a:pt x="21" y="0"/>
                    </a:lnTo>
                  </a:path>
                </a:pathLst>
              </a:custGeom>
              <a:noFill/>
              <a:ln cap="rnd" w="7920">
                <a:solidFill>
                  <a:srgbClr val="b2b2b2"/>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grpSp>
        <p:grpSp>
          <p:nvGrpSpPr>
            <p:cNvPr id="538" name=""/>
            <p:cNvGrpSpPr/>
            <p:nvPr/>
          </p:nvGrpSpPr>
          <p:grpSpPr>
            <a:xfrm>
              <a:off x="6754680" y="3486240"/>
              <a:ext cx="582840" cy="295200"/>
              <a:chOff x="6754680" y="3486240"/>
              <a:chExt cx="582840" cy="295200"/>
            </a:xfrm>
          </p:grpSpPr>
          <p:sp>
            <p:nvSpPr>
              <p:cNvPr id="539" name=""/>
              <p:cNvSpPr/>
              <p:nvPr/>
            </p:nvSpPr>
            <p:spPr>
              <a:xfrm>
                <a:off x="6754680" y="3486240"/>
                <a:ext cx="582840" cy="295200"/>
              </a:xfrm>
              <a:custGeom>
                <a:avLst/>
                <a:gdLst/>
                <a:ahLst/>
                <a:rect l="l" t="t" r="r" b="b"/>
                <a:pathLst>
                  <a:path w="367" h="186">
                    <a:moveTo>
                      <a:pt x="362" y="119"/>
                    </a:moveTo>
                    <a:lnTo>
                      <a:pt x="367" y="145"/>
                    </a:lnTo>
                    <a:lnTo>
                      <a:pt x="362" y="145"/>
                    </a:lnTo>
                    <a:lnTo>
                      <a:pt x="362" y="150"/>
                    </a:lnTo>
                    <a:lnTo>
                      <a:pt x="352" y="161"/>
                    </a:lnTo>
                    <a:lnTo>
                      <a:pt x="352" y="171"/>
                    </a:lnTo>
                    <a:lnTo>
                      <a:pt x="316" y="181"/>
                    </a:lnTo>
                    <a:lnTo>
                      <a:pt x="305" y="161"/>
                    </a:lnTo>
                    <a:lnTo>
                      <a:pt x="295" y="161"/>
                    </a:lnTo>
                    <a:lnTo>
                      <a:pt x="279" y="124"/>
                    </a:lnTo>
                    <a:lnTo>
                      <a:pt x="290" y="104"/>
                    </a:lnTo>
                    <a:lnTo>
                      <a:pt x="279" y="104"/>
                    </a:lnTo>
                    <a:lnTo>
                      <a:pt x="264" y="83"/>
                    </a:lnTo>
                    <a:lnTo>
                      <a:pt x="274" y="62"/>
                    </a:lnTo>
                    <a:lnTo>
                      <a:pt x="269" y="62"/>
                    </a:lnTo>
                    <a:lnTo>
                      <a:pt x="264" y="41"/>
                    </a:lnTo>
                    <a:lnTo>
                      <a:pt x="274" y="16"/>
                    </a:lnTo>
                    <a:lnTo>
                      <a:pt x="253" y="21"/>
                    </a:lnTo>
                    <a:lnTo>
                      <a:pt x="253" y="41"/>
                    </a:lnTo>
                    <a:lnTo>
                      <a:pt x="238" y="57"/>
                    </a:lnTo>
                    <a:lnTo>
                      <a:pt x="248" y="73"/>
                    </a:lnTo>
                    <a:lnTo>
                      <a:pt x="243" y="88"/>
                    </a:lnTo>
                    <a:lnTo>
                      <a:pt x="253" y="93"/>
                    </a:lnTo>
                    <a:lnTo>
                      <a:pt x="243" y="109"/>
                    </a:lnTo>
                    <a:lnTo>
                      <a:pt x="253" y="130"/>
                    </a:lnTo>
                    <a:lnTo>
                      <a:pt x="253" y="161"/>
                    </a:lnTo>
                    <a:lnTo>
                      <a:pt x="269" y="171"/>
                    </a:lnTo>
                    <a:lnTo>
                      <a:pt x="264" y="186"/>
                    </a:lnTo>
                    <a:lnTo>
                      <a:pt x="253" y="176"/>
                    </a:lnTo>
                    <a:lnTo>
                      <a:pt x="233" y="181"/>
                    </a:lnTo>
                    <a:lnTo>
                      <a:pt x="228" y="171"/>
                    </a:lnTo>
                    <a:lnTo>
                      <a:pt x="202" y="171"/>
                    </a:lnTo>
                    <a:lnTo>
                      <a:pt x="197" y="145"/>
                    </a:lnTo>
                    <a:lnTo>
                      <a:pt x="197" y="130"/>
                    </a:lnTo>
                    <a:lnTo>
                      <a:pt x="212" y="109"/>
                    </a:lnTo>
                    <a:lnTo>
                      <a:pt x="207" y="93"/>
                    </a:lnTo>
                    <a:lnTo>
                      <a:pt x="165" y="88"/>
                    </a:lnTo>
                    <a:lnTo>
                      <a:pt x="160" y="67"/>
                    </a:lnTo>
                    <a:lnTo>
                      <a:pt x="145" y="73"/>
                    </a:lnTo>
                    <a:lnTo>
                      <a:pt x="140" y="88"/>
                    </a:lnTo>
                    <a:lnTo>
                      <a:pt x="119" y="93"/>
                    </a:lnTo>
                    <a:lnTo>
                      <a:pt x="98" y="78"/>
                    </a:lnTo>
                    <a:lnTo>
                      <a:pt x="93" y="57"/>
                    </a:lnTo>
                    <a:lnTo>
                      <a:pt x="67" y="67"/>
                    </a:lnTo>
                    <a:lnTo>
                      <a:pt x="41" y="62"/>
                    </a:lnTo>
                    <a:lnTo>
                      <a:pt x="41" y="83"/>
                    </a:lnTo>
                    <a:lnTo>
                      <a:pt x="5" y="104"/>
                    </a:lnTo>
                    <a:lnTo>
                      <a:pt x="0" y="52"/>
                    </a:lnTo>
                    <a:lnTo>
                      <a:pt x="279" y="0"/>
                    </a:lnTo>
                    <a:lnTo>
                      <a:pt x="316" y="119"/>
                    </a:lnTo>
                    <a:lnTo>
                      <a:pt x="362" y="119"/>
                    </a:lnTo>
                    <a:close/>
                  </a:path>
                </a:pathLst>
              </a:custGeom>
              <a:solidFill>
                <a:srgbClr val="00f008"/>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540" name=""/>
              <p:cNvSpPr/>
              <p:nvPr/>
            </p:nvSpPr>
            <p:spPr>
              <a:xfrm>
                <a:off x="6754680" y="3486240"/>
                <a:ext cx="582840" cy="295200"/>
              </a:xfrm>
              <a:custGeom>
                <a:avLst/>
                <a:gdLst/>
                <a:ahLst/>
                <a:rect l="l" t="t" r="r" b="b"/>
                <a:pathLst>
                  <a:path w="367" h="186">
                    <a:moveTo>
                      <a:pt x="362" y="119"/>
                    </a:moveTo>
                    <a:lnTo>
                      <a:pt x="367" y="145"/>
                    </a:lnTo>
                    <a:lnTo>
                      <a:pt x="362" y="145"/>
                    </a:lnTo>
                    <a:lnTo>
                      <a:pt x="362" y="150"/>
                    </a:lnTo>
                    <a:lnTo>
                      <a:pt x="352" y="161"/>
                    </a:lnTo>
                    <a:lnTo>
                      <a:pt x="352" y="171"/>
                    </a:lnTo>
                    <a:lnTo>
                      <a:pt x="316" y="181"/>
                    </a:lnTo>
                    <a:lnTo>
                      <a:pt x="305" y="161"/>
                    </a:lnTo>
                    <a:lnTo>
                      <a:pt x="295" y="161"/>
                    </a:lnTo>
                    <a:lnTo>
                      <a:pt x="279" y="124"/>
                    </a:lnTo>
                    <a:lnTo>
                      <a:pt x="290" y="104"/>
                    </a:lnTo>
                    <a:lnTo>
                      <a:pt x="279" y="104"/>
                    </a:lnTo>
                    <a:lnTo>
                      <a:pt x="264" y="83"/>
                    </a:lnTo>
                    <a:lnTo>
                      <a:pt x="274" y="62"/>
                    </a:lnTo>
                    <a:lnTo>
                      <a:pt x="269" y="62"/>
                    </a:lnTo>
                    <a:lnTo>
                      <a:pt x="264" y="41"/>
                    </a:lnTo>
                    <a:lnTo>
                      <a:pt x="274" y="16"/>
                    </a:lnTo>
                    <a:lnTo>
                      <a:pt x="253" y="21"/>
                    </a:lnTo>
                    <a:lnTo>
                      <a:pt x="253" y="41"/>
                    </a:lnTo>
                    <a:lnTo>
                      <a:pt x="238" y="57"/>
                    </a:lnTo>
                    <a:lnTo>
                      <a:pt x="248" y="73"/>
                    </a:lnTo>
                    <a:lnTo>
                      <a:pt x="243" y="88"/>
                    </a:lnTo>
                    <a:lnTo>
                      <a:pt x="253" y="93"/>
                    </a:lnTo>
                    <a:lnTo>
                      <a:pt x="243" y="109"/>
                    </a:lnTo>
                    <a:lnTo>
                      <a:pt x="253" y="130"/>
                    </a:lnTo>
                    <a:lnTo>
                      <a:pt x="253" y="161"/>
                    </a:lnTo>
                    <a:lnTo>
                      <a:pt x="269" y="171"/>
                    </a:lnTo>
                    <a:lnTo>
                      <a:pt x="264" y="186"/>
                    </a:lnTo>
                    <a:lnTo>
                      <a:pt x="253" y="176"/>
                    </a:lnTo>
                    <a:lnTo>
                      <a:pt x="233" y="181"/>
                    </a:lnTo>
                    <a:lnTo>
                      <a:pt x="228" y="171"/>
                    </a:lnTo>
                    <a:lnTo>
                      <a:pt x="202" y="171"/>
                    </a:lnTo>
                    <a:lnTo>
                      <a:pt x="197" y="145"/>
                    </a:lnTo>
                    <a:lnTo>
                      <a:pt x="197" y="130"/>
                    </a:lnTo>
                    <a:lnTo>
                      <a:pt x="212" y="109"/>
                    </a:lnTo>
                    <a:lnTo>
                      <a:pt x="207" y="93"/>
                    </a:lnTo>
                    <a:lnTo>
                      <a:pt x="165" y="88"/>
                    </a:lnTo>
                    <a:lnTo>
                      <a:pt x="160" y="67"/>
                    </a:lnTo>
                    <a:lnTo>
                      <a:pt x="145" y="73"/>
                    </a:lnTo>
                    <a:lnTo>
                      <a:pt x="140" y="88"/>
                    </a:lnTo>
                    <a:lnTo>
                      <a:pt x="119" y="93"/>
                    </a:lnTo>
                    <a:lnTo>
                      <a:pt x="98" y="78"/>
                    </a:lnTo>
                    <a:lnTo>
                      <a:pt x="93" y="57"/>
                    </a:lnTo>
                    <a:lnTo>
                      <a:pt x="67" y="67"/>
                    </a:lnTo>
                    <a:lnTo>
                      <a:pt x="41" y="62"/>
                    </a:lnTo>
                    <a:lnTo>
                      <a:pt x="41" y="83"/>
                    </a:lnTo>
                    <a:lnTo>
                      <a:pt x="5" y="104"/>
                    </a:lnTo>
                    <a:lnTo>
                      <a:pt x="0" y="52"/>
                    </a:lnTo>
                    <a:lnTo>
                      <a:pt x="279" y="0"/>
                    </a:lnTo>
                    <a:lnTo>
                      <a:pt x="316" y="119"/>
                    </a:lnTo>
                    <a:lnTo>
                      <a:pt x="362" y="119"/>
                    </a:lnTo>
                  </a:path>
                </a:pathLst>
              </a:custGeom>
              <a:noFill/>
              <a:ln cap="rnd" w="7920">
                <a:solidFill>
                  <a:srgbClr val="b2b2b2"/>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grpSp>
        <p:grpSp>
          <p:nvGrpSpPr>
            <p:cNvPr id="541" name=""/>
            <p:cNvGrpSpPr/>
            <p:nvPr/>
          </p:nvGrpSpPr>
          <p:grpSpPr>
            <a:xfrm>
              <a:off x="7477200" y="3116160"/>
              <a:ext cx="156960" cy="131760"/>
              <a:chOff x="7477200" y="3116160"/>
              <a:chExt cx="156960" cy="131760"/>
            </a:xfrm>
          </p:grpSpPr>
          <p:sp>
            <p:nvSpPr>
              <p:cNvPr id="542" name=""/>
              <p:cNvSpPr/>
              <p:nvPr/>
            </p:nvSpPr>
            <p:spPr>
              <a:xfrm>
                <a:off x="7477200" y="3116160"/>
                <a:ext cx="156960" cy="131760"/>
              </a:xfrm>
              <a:custGeom>
                <a:avLst/>
                <a:gdLst/>
                <a:ahLst/>
                <a:rect l="l" t="t" r="r" b="b"/>
                <a:pathLst>
                  <a:path w="99" h="83">
                    <a:moveTo>
                      <a:pt x="37" y="21"/>
                    </a:moveTo>
                    <a:lnTo>
                      <a:pt x="57" y="21"/>
                    </a:lnTo>
                    <a:lnTo>
                      <a:pt x="73" y="21"/>
                    </a:lnTo>
                    <a:lnTo>
                      <a:pt x="83" y="5"/>
                    </a:lnTo>
                    <a:lnTo>
                      <a:pt x="99" y="0"/>
                    </a:lnTo>
                    <a:lnTo>
                      <a:pt x="99" y="21"/>
                    </a:lnTo>
                    <a:lnTo>
                      <a:pt x="83" y="31"/>
                    </a:lnTo>
                    <a:lnTo>
                      <a:pt x="73" y="47"/>
                    </a:lnTo>
                    <a:lnTo>
                      <a:pt x="73" y="62"/>
                    </a:lnTo>
                    <a:lnTo>
                      <a:pt x="63" y="62"/>
                    </a:lnTo>
                    <a:lnTo>
                      <a:pt x="42" y="73"/>
                    </a:lnTo>
                    <a:lnTo>
                      <a:pt x="6" y="83"/>
                    </a:lnTo>
                    <a:lnTo>
                      <a:pt x="0" y="42"/>
                    </a:lnTo>
                    <a:lnTo>
                      <a:pt x="31" y="42"/>
                    </a:lnTo>
                    <a:lnTo>
                      <a:pt x="37" y="21"/>
                    </a:lnTo>
                    <a:close/>
                  </a:path>
                </a:pathLst>
              </a:custGeom>
              <a:solidFill>
                <a:srgbClr val="00f008"/>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543" name=""/>
              <p:cNvSpPr/>
              <p:nvPr/>
            </p:nvSpPr>
            <p:spPr>
              <a:xfrm>
                <a:off x="7477200" y="3116160"/>
                <a:ext cx="156960" cy="131760"/>
              </a:xfrm>
              <a:custGeom>
                <a:avLst/>
                <a:gdLst/>
                <a:ahLst/>
                <a:rect l="l" t="t" r="r" b="b"/>
                <a:pathLst>
                  <a:path w="99" h="83">
                    <a:moveTo>
                      <a:pt x="37" y="21"/>
                    </a:moveTo>
                    <a:lnTo>
                      <a:pt x="57" y="21"/>
                    </a:lnTo>
                    <a:lnTo>
                      <a:pt x="73" y="21"/>
                    </a:lnTo>
                    <a:lnTo>
                      <a:pt x="83" y="5"/>
                    </a:lnTo>
                    <a:lnTo>
                      <a:pt x="99" y="0"/>
                    </a:lnTo>
                    <a:lnTo>
                      <a:pt x="99" y="21"/>
                    </a:lnTo>
                    <a:lnTo>
                      <a:pt x="83" y="31"/>
                    </a:lnTo>
                    <a:lnTo>
                      <a:pt x="73" y="47"/>
                    </a:lnTo>
                    <a:lnTo>
                      <a:pt x="73" y="62"/>
                    </a:lnTo>
                    <a:lnTo>
                      <a:pt x="63" y="62"/>
                    </a:lnTo>
                    <a:lnTo>
                      <a:pt x="42" y="73"/>
                    </a:lnTo>
                    <a:lnTo>
                      <a:pt x="6" y="83"/>
                    </a:lnTo>
                    <a:lnTo>
                      <a:pt x="0" y="42"/>
                    </a:lnTo>
                    <a:lnTo>
                      <a:pt x="31" y="42"/>
                    </a:lnTo>
                    <a:lnTo>
                      <a:pt x="37" y="21"/>
                    </a:lnTo>
                  </a:path>
                </a:pathLst>
              </a:custGeom>
              <a:noFill/>
              <a:ln cap="rnd" w="7920">
                <a:solidFill>
                  <a:srgbClr val="919191"/>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grpSp>
        <p:grpSp>
          <p:nvGrpSpPr>
            <p:cNvPr id="544" name=""/>
            <p:cNvGrpSpPr/>
            <p:nvPr/>
          </p:nvGrpSpPr>
          <p:grpSpPr>
            <a:xfrm>
              <a:off x="7362720" y="2787480"/>
              <a:ext cx="468360" cy="238320"/>
              <a:chOff x="7362720" y="2787480"/>
              <a:chExt cx="468360" cy="238320"/>
            </a:xfrm>
          </p:grpSpPr>
          <p:sp>
            <p:nvSpPr>
              <p:cNvPr id="545" name=""/>
              <p:cNvSpPr/>
              <p:nvPr/>
            </p:nvSpPr>
            <p:spPr>
              <a:xfrm>
                <a:off x="7362720" y="2787480"/>
                <a:ext cx="468360" cy="238320"/>
              </a:xfrm>
              <a:custGeom>
                <a:avLst/>
                <a:gdLst/>
                <a:ahLst/>
                <a:rect l="l" t="t" r="r" b="b"/>
                <a:pathLst>
                  <a:path w="295" h="150">
                    <a:moveTo>
                      <a:pt x="10" y="67"/>
                    </a:moveTo>
                    <a:lnTo>
                      <a:pt x="72" y="47"/>
                    </a:lnTo>
                    <a:lnTo>
                      <a:pt x="140" y="31"/>
                    </a:lnTo>
                    <a:lnTo>
                      <a:pt x="155" y="31"/>
                    </a:lnTo>
                    <a:lnTo>
                      <a:pt x="155" y="10"/>
                    </a:lnTo>
                    <a:lnTo>
                      <a:pt x="176" y="16"/>
                    </a:lnTo>
                    <a:lnTo>
                      <a:pt x="181" y="0"/>
                    </a:lnTo>
                    <a:lnTo>
                      <a:pt x="191" y="5"/>
                    </a:lnTo>
                    <a:lnTo>
                      <a:pt x="197" y="47"/>
                    </a:lnTo>
                    <a:lnTo>
                      <a:pt x="202" y="62"/>
                    </a:lnTo>
                    <a:lnTo>
                      <a:pt x="217" y="88"/>
                    </a:lnTo>
                    <a:lnTo>
                      <a:pt x="228" y="104"/>
                    </a:lnTo>
                    <a:lnTo>
                      <a:pt x="248" y="104"/>
                    </a:lnTo>
                    <a:lnTo>
                      <a:pt x="259" y="98"/>
                    </a:lnTo>
                    <a:lnTo>
                      <a:pt x="254" y="88"/>
                    </a:lnTo>
                    <a:lnTo>
                      <a:pt x="254" y="67"/>
                    </a:lnTo>
                    <a:lnTo>
                      <a:pt x="264" y="72"/>
                    </a:lnTo>
                    <a:lnTo>
                      <a:pt x="279" y="78"/>
                    </a:lnTo>
                    <a:lnTo>
                      <a:pt x="290" y="93"/>
                    </a:lnTo>
                    <a:lnTo>
                      <a:pt x="279" y="109"/>
                    </a:lnTo>
                    <a:lnTo>
                      <a:pt x="274" y="124"/>
                    </a:lnTo>
                    <a:lnTo>
                      <a:pt x="295" y="119"/>
                    </a:lnTo>
                    <a:lnTo>
                      <a:pt x="290" y="140"/>
                    </a:lnTo>
                    <a:lnTo>
                      <a:pt x="274" y="150"/>
                    </a:lnTo>
                    <a:lnTo>
                      <a:pt x="269" y="129"/>
                    </a:lnTo>
                    <a:lnTo>
                      <a:pt x="259" y="135"/>
                    </a:lnTo>
                    <a:lnTo>
                      <a:pt x="233" y="135"/>
                    </a:lnTo>
                    <a:lnTo>
                      <a:pt x="223" y="124"/>
                    </a:lnTo>
                    <a:lnTo>
                      <a:pt x="217" y="135"/>
                    </a:lnTo>
                    <a:lnTo>
                      <a:pt x="207" y="140"/>
                    </a:lnTo>
                    <a:lnTo>
                      <a:pt x="197" y="140"/>
                    </a:lnTo>
                    <a:lnTo>
                      <a:pt x="197" y="124"/>
                    </a:lnTo>
                    <a:lnTo>
                      <a:pt x="181" y="124"/>
                    </a:lnTo>
                    <a:lnTo>
                      <a:pt x="176" y="104"/>
                    </a:lnTo>
                    <a:lnTo>
                      <a:pt x="171" y="98"/>
                    </a:lnTo>
                    <a:lnTo>
                      <a:pt x="155" y="104"/>
                    </a:lnTo>
                    <a:lnTo>
                      <a:pt x="129" y="109"/>
                    </a:lnTo>
                    <a:lnTo>
                      <a:pt x="103" y="114"/>
                    </a:lnTo>
                    <a:lnTo>
                      <a:pt x="72" y="124"/>
                    </a:lnTo>
                    <a:lnTo>
                      <a:pt x="62" y="140"/>
                    </a:lnTo>
                    <a:lnTo>
                      <a:pt x="47" y="124"/>
                    </a:lnTo>
                    <a:lnTo>
                      <a:pt x="36" y="140"/>
                    </a:lnTo>
                    <a:lnTo>
                      <a:pt x="15" y="140"/>
                    </a:lnTo>
                    <a:lnTo>
                      <a:pt x="0" y="124"/>
                    </a:lnTo>
                    <a:lnTo>
                      <a:pt x="10" y="67"/>
                    </a:lnTo>
                    <a:close/>
                  </a:path>
                </a:pathLst>
              </a:custGeom>
              <a:solidFill>
                <a:srgbClr val="00f008"/>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546" name=""/>
              <p:cNvSpPr/>
              <p:nvPr/>
            </p:nvSpPr>
            <p:spPr>
              <a:xfrm>
                <a:off x="7362720" y="2787480"/>
                <a:ext cx="468360" cy="238320"/>
              </a:xfrm>
              <a:custGeom>
                <a:avLst/>
                <a:gdLst/>
                <a:ahLst/>
                <a:rect l="l" t="t" r="r" b="b"/>
                <a:pathLst>
                  <a:path w="295" h="150">
                    <a:moveTo>
                      <a:pt x="10" y="67"/>
                    </a:moveTo>
                    <a:lnTo>
                      <a:pt x="72" y="47"/>
                    </a:lnTo>
                    <a:lnTo>
                      <a:pt x="140" y="31"/>
                    </a:lnTo>
                    <a:lnTo>
                      <a:pt x="155" y="31"/>
                    </a:lnTo>
                    <a:lnTo>
                      <a:pt x="155" y="10"/>
                    </a:lnTo>
                    <a:lnTo>
                      <a:pt x="176" y="16"/>
                    </a:lnTo>
                    <a:lnTo>
                      <a:pt x="181" y="0"/>
                    </a:lnTo>
                    <a:lnTo>
                      <a:pt x="191" y="5"/>
                    </a:lnTo>
                    <a:lnTo>
                      <a:pt x="197" y="47"/>
                    </a:lnTo>
                    <a:lnTo>
                      <a:pt x="202" y="62"/>
                    </a:lnTo>
                    <a:lnTo>
                      <a:pt x="217" y="88"/>
                    </a:lnTo>
                    <a:lnTo>
                      <a:pt x="228" y="104"/>
                    </a:lnTo>
                    <a:lnTo>
                      <a:pt x="248" y="104"/>
                    </a:lnTo>
                    <a:lnTo>
                      <a:pt x="259" y="98"/>
                    </a:lnTo>
                    <a:lnTo>
                      <a:pt x="254" y="88"/>
                    </a:lnTo>
                    <a:lnTo>
                      <a:pt x="254" y="67"/>
                    </a:lnTo>
                    <a:lnTo>
                      <a:pt x="264" y="72"/>
                    </a:lnTo>
                    <a:lnTo>
                      <a:pt x="279" y="78"/>
                    </a:lnTo>
                    <a:lnTo>
                      <a:pt x="290" y="93"/>
                    </a:lnTo>
                    <a:lnTo>
                      <a:pt x="279" y="109"/>
                    </a:lnTo>
                    <a:lnTo>
                      <a:pt x="274" y="124"/>
                    </a:lnTo>
                    <a:lnTo>
                      <a:pt x="295" y="119"/>
                    </a:lnTo>
                    <a:lnTo>
                      <a:pt x="290" y="140"/>
                    </a:lnTo>
                    <a:lnTo>
                      <a:pt x="274" y="150"/>
                    </a:lnTo>
                    <a:lnTo>
                      <a:pt x="269" y="129"/>
                    </a:lnTo>
                    <a:lnTo>
                      <a:pt x="259" y="135"/>
                    </a:lnTo>
                    <a:lnTo>
                      <a:pt x="233" y="135"/>
                    </a:lnTo>
                    <a:lnTo>
                      <a:pt x="223" y="124"/>
                    </a:lnTo>
                    <a:lnTo>
                      <a:pt x="217" y="135"/>
                    </a:lnTo>
                    <a:lnTo>
                      <a:pt x="207" y="140"/>
                    </a:lnTo>
                    <a:lnTo>
                      <a:pt x="197" y="140"/>
                    </a:lnTo>
                    <a:lnTo>
                      <a:pt x="197" y="124"/>
                    </a:lnTo>
                    <a:lnTo>
                      <a:pt x="181" y="124"/>
                    </a:lnTo>
                    <a:lnTo>
                      <a:pt x="176" y="104"/>
                    </a:lnTo>
                    <a:lnTo>
                      <a:pt x="171" y="98"/>
                    </a:lnTo>
                    <a:lnTo>
                      <a:pt x="155" y="104"/>
                    </a:lnTo>
                    <a:lnTo>
                      <a:pt x="129" y="109"/>
                    </a:lnTo>
                    <a:lnTo>
                      <a:pt x="103" y="114"/>
                    </a:lnTo>
                    <a:lnTo>
                      <a:pt x="72" y="124"/>
                    </a:lnTo>
                    <a:lnTo>
                      <a:pt x="62" y="140"/>
                    </a:lnTo>
                    <a:lnTo>
                      <a:pt x="47" y="124"/>
                    </a:lnTo>
                    <a:lnTo>
                      <a:pt x="36" y="140"/>
                    </a:lnTo>
                    <a:lnTo>
                      <a:pt x="15" y="140"/>
                    </a:lnTo>
                    <a:lnTo>
                      <a:pt x="0" y="124"/>
                    </a:lnTo>
                    <a:lnTo>
                      <a:pt x="10" y="67"/>
                    </a:lnTo>
                  </a:path>
                </a:pathLst>
              </a:custGeom>
              <a:noFill/>
              <a:ln cap="rnd" w="7920">
                <a:solidFill>
                  <a:srgbClr val="b2b2b2"/>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grpSp>
        <p:grpSp>
          <p:nvGrpSpPr>
            <p:cNvPr id="547" name=""/>
            <p:cNvGrpSpPr/>
            <p:nvPr/>
          </p:nvGrpSpPr>
          <p:grpSpPr>
            <a:xfrm>
              <a:off x="7386480" y="2952720"/>
              <a:ext cx="214560" cy="230040"/>
              <a:chOff x="7386480" y="2952720"/>
              <a:chExt cx="214560" cy="230040"/>
            </a:xfrm>
          </p:grpSpPr>
          <p:sp>
            <p:nvSpPr>
              <p:cNvPr id="548" name=""/>
              <p:cNvSpPr/>
              <p:nvPr/>
            </p:nvSpPr>
            <p:spPr>
              <a:xfrm>
                <a:off x="7386480" y="2952720"/>
                <a:ext cx="214560" cy="230040"/>
              </a:xfrm>
              <a:custGeom>
                <a:avLst/>
                <a:gdLst/>
                <a:ahLst/>
                <a:rect l="l" t="t" r="r" b="b"/>
                <a:pathLst>
                  <a:path w="135" h="145">
                    <a:moveTo>
                      <a:pt x="125" y="0"/>
                    </a:moveTo>
                    <a:lnTo>
                      <a:pt x="130" y="46"/>
                    </a:lnTo>
                    <a:lnTo>
                      <a:pt x="135" y="77"/>
                    </a:lnTo>
                    <a:lnTo>
                      <a:pt x="130" y="93"/>
                    </a:lnTo>
                    <a:lnTo>
                      <a:pt x="109" y="98"/>
                    </a:lnTo>
                    <a:lnTo>
                      <a:pt x="83" y="108"/>
                    </a:lnTo>
                    <a:lnTo>
                      <a:pt x="73" y="124"/>
                    </a:lnTo>
                    <a:lnTo>
                      <a:pt x="57" y="139"/>
                    </a:lnTo>
                    <a:lnTo>
                      <a:pt x="37" y="145"/>
                    </a:lnTo>
                    <a:lnTo>
                      <a:pt x="0" y="139"/>
                    </a:lnTo>
                    <a:lnTo>
                      <a:pt x="26" y="124"/>
                    </a:lnTo>
                    <a:lnTo>
                      <a:pt x="11" y="108"/>
                    </a:lnTo>
                    <a:lnTo>
                      <a:pt x="11" y="88"/>
                    </a:lnTo>
                    <a:lnTo>
                      <a:pt x="6" y="67"/>
                    </a:lnTo>
                    <a:lnTo>
                      <a:pt x="0" y="36"/>
                    </a:lnTo>
                    <a:lnTo>
                      <a:pt x="21" y="36"/>
                    </a:lnTo>
                    <a:lnTo>
                      <a:pt x="32" y="25"/>
                    </a:lnTo>
                    <a:lnTo>
                      <a:pt x="47" y="36"/>
                    </a:lnTo>
                    <a:lnTo>
                      <a:pt x="63" y="15"/>
                    </a:lnTo>
                    <a:lnTo>
                      <a:pt x="125" y="0"/>
                    </a:lnTo>
                    <a:close/>
                  </a:path>
                </a:pathLst>
              </a:custGeom>
              <a:solidFill>
                <a:srgbClr val="00f008"/>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549" name=""/>
              <p:cNvSpPr/>
              <p:nvPr/>
            </p:nvSpPr>
            <p:spPr>
              <a:xfrm>
                <a:off x="7386480" y="2952720"/>
                <a:ext cx="214560" cy="230040"/>
              </a:xfrm>
              <a:custGeom>
                <a:avLst/>
                <a:gdLst/>
                <a:ahLst/>
                <a:rect l="l" t="t" r="r" b="b"/>
                <a:pathLst>
                  <a:path w="135" h="145">
                    <a:moveTo>
                      <a:pt x="125" y="0"/>
                    </a:moveTo>
                    <a:lnTo>
                      <a:pt x="130" y="46"/>
                    </a:lnTo>
                    <a:lnTo>
                      <a:pt x="135" y="77"/>
                    </a:lnTo>
                    <a:lnTo>
                      <a:pt x="130" y="93"/>
                    </a:lnTo>
                    <a:lnTo>
                      <a:pt x="109" y="98"/>
                    </a:lnTo>
                    <a:lnTo>
                      <a:pt x="83" y="108"/>
                    </a:lnTo>
                    <a:lnTo>
                      <a:pt x="73" y="124"/>
                    </a:lnTo>
                    <a:lnTo>
                      <a:pt x="57" y="139"/>
                    </a:lnTo>
                    <a:lnTo>
                      <a:pt x="37" y="145"/>
                    </a:lnTo>
                    <a:lnTo>
                      <a:pt x="0" y="139"/>
                    </a:lnTo>
                    <a:lnTo>
                      <a:pt x="26" y="124"/>
                    </a:lnTo>
                    <a:lnTo>
                      <a:pt x="11" y="108"/>
                    </a:lnTo>
                    <a:lnTo>
                      <a:pt x="11" y="88"/>
                    </a:lnTo>
                    <a:lnTo>
                      <a:pt x="6" y="67"/>
                    </a:lnTo>
                    <a:lnTo>
                      <a:pt x="0" y="36"/>
                    </a:lnTo>
                    <a:lnTo>
                      <a:pt x="21" y="36"/>
                    </a:lnTo>
                    <a:lnTo>
                      <a:pt x="32" y="25"/>
                    </a:lnTo>
                    <a:lnTo>
                      <a:pt x="47" y="36"/>
                    </a:lnTo>
                    <a:lnTo>
                      <a:pt x="63" y="15"/>
                    </a:lnTo>
                    <a:lnTo>
                      <a:pt x="125" y="0"/>
                    </a:lnTo>
                  </a:path>
                </a:pathLst>
              </a:custGeom>
              <a:noFill/>
              <a:ln cap="rnd" w="7920">
                <a:solidFill>
                  <a:srgbClr val="b2b2b2"/>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grpSp>
        <p:grpSp>
          <p:nvGrpSpPr>
            <p:cNvPr id="550" name=""/>
            <p:cNvGrpSpPr/>
            <p:nvPr/>
          </p:nvGrpSpPr>
          <p:grpSpPr>
            <a:xfrm>
              <a:off x="1305000" y="1349280"/>
              <a:ext cx="6049800" cy="4899240"/>
              <a:chOff x="1305000" y="1349280"/>
              <a:chExt cx="6049800" cy="4899240"/>
            </a:xfrm>
          </p:grpSpPr>
          <p:grpSp>
            <p:nvGrpSpPr>
              <p:cNvPr id="551" name=""/>
              <p:cNvGrpSpPr/>
              <p:nvPr/>
            </p:nvGrpSpPr>
            <p:grpSpPr>
              <a:xfrm>
                <a:off x="5060880" y="2492280"/>
                <a:ext cx="674640" cy="779400"/>
                <a:chOff x="5060880" y="2492280"/>
                <a:chExt cx="674640" cy="779400"/>
              </a:xfrm>
            </p:grpSpPr>
            <p:sp>
              <p:nvSpPr>
                <p:cNvPr id="552" name=""/>
                <p:cNvSpPr/>
                <p:nvPr/>
              </p:nvSpPr>
              <p:spPr>
                <a:xfrm>
                  <a:off x="5060880" y="2492280"/>
                  <a:ext cx="674640" cy="779400"/>
                </a:xfrm>
                <a:custGeom>
                  <a:avLst/>
                  <a:gdLst/>
                  <a:ahLst/>
                  <a:rect l="l" t="t" r="r" b="b"/>
                  <a:pathLst>
                    <a:path w="425" h="491">
                      <a:moveTo>
                        <a:pt x="394" y="481"/>
                      </a:moveTo>
                      <a:lnTo>
                        <a:pt x="394" y="455"/>
                      </a:lnTo>
                      <a:lnTo>
                        <a:pt x="389" y="435"/>
                      </a:lnTo>
                      <a:lnTo>
                        <a:pt x="383" y="398"/>
                      </a:lnTo>
                      <a:lnTo>
                        <a:pt x="389" y="378"/>
                      </a:lnTo>
                      <a:lnTo>
                        <a:pt x="394" y="362"/>
                      </a:lnTo>
                      <a:lnTo>
                        <a:pt x="399" y="346"/>
                      </a:lnTo>
                      <a:lnTo>
                        <a:pt x="394" y="331"/>
                      </a:lnTo>
                      <a:lnTo>
                        <a:pt x="383" y="321"/>
                      </a:lnTo>
                      <a:lnTo>
                        <a:pt x="389" y="305"/>
                      </a:lnTo>
                      <a:lnTo>
                        <a:pt x="399" y="300"/>
                      </a:lnTo>
                      <a:lnTo>
                        <a:pt x="399" y="238"/>
                      </a:lnTo>
                      <a:lnTo>
                        <a:pt x="404" y="227"/>
                      </a:lnTo>
                      <a:lnTo>
                        <a:pt x="425" y="207"/>
                      </a:lnTo>
                      <a:lnTo>
                        <a:pt x="420" y="186"/>
                      </a:lnTo>
                      <a:lnTo>
                        <a:pt x="414" y="181"/>
                      </a:lnTo>
                      <a:lnTo>
                        <a:pt x="404" y="186"/>
                      </a:lnTo>
                      <a:lnTo>
                        <a:pt x="399" y="212"/>
                      </a:lnTo>
                      <a:lnTo>
                        <a:pt x="389" y="217"/>
                      </a:lnTo>
                      <a:lnTo>
                        <a:pt x="378" y="227"/>
                      </a:lnTo>
                      <a:lnTo>
                        <a:pt x="378" y="238"/>
                      </a:lnTo>
                      <a:lnTo>
                        <a:pt x="368" y="253"/>
                      </a:lnTo>
                      <a:lnTo>
                        <a:pt x="347" y="253"/>
                      </a:lnTo>
                      <a:lnTo>
                        <a:pt x="358" y="233"/>
                      </a:lnTo>
                      <a:lnTo>
                        <a:pt x="373" y="212"/>
                      </a:lnTo>
                      <a:lnTo>
                        <a:pt x="383" y="191"/>
                      </a:lnTo>
                      <a:lnTo>
                        <a:pt x="389" y="176"/>
                      </a:lnTo>
                      <a:lnTo>
                        <a:pt x="358" y="170"/>
                      </a:lnTo>
                      <a:lnTo>
                        <a:pt x="368" y="129"/>
                      </a:lnTo>
                      <a:lnTo>
                        <a:pt x="342" y="119"/>
                      </a:lnTo>
                      <a:lnTo>
                        <a:pt x="326" y="108"/>
                      </a:lnTo>
                      <a:lnTo>
                        <a:pt x="316" y="103"/>
                      </a:lnTo>
                      <a:lnTo>
                        <a:pt x="306" y="93"/>
                      </a:lnTo>
                      <a:lnTo>
                        <a:pt x="285" y="103"/>
                      </a:lnTo>
                      <a:lnTo>
                        <a:pt x="275" y="88"/>
                      </a:lnTo>
                      <a:lnTo>
                        <a:pt x="244" y="72"/>
                      </a:lnTo>
                      <a:lnTo>
                        <a:pt x="228" y="88"/>
                      </a:lnTo>
                      <a:lnTo>
                        <a:pt x="218" y="88"/>
                      </a:lnTo>
                      <a:lnTo>
                        <a:pt x="207" y="82"/>
                      </a:lnTo>
                      <a:lnTo>
                        <a:pt x="181" y="62"/>
                      </a:lnTo>
                      <a:lnTo>
                        <a:pt x="176" y="57"/>
                      </a:lnTo>
                      <a:lnTo>
                        <a:pt x="181" y="41"/>
                      </a:lnTo>
                      <a:lnTo>
                        <a:pt x="161" y="46"/>
                      </a:lnTo>
                      <a:lnTo>
                        <a:pt x="150" y="36"/>
                      </a:lnTo>
                      <a:lnTo>
                        <a:pt x="140" y="10"/>
                      </a:lnTo>
                      <a:lnTo>
                        <a:pt x="135" y="0"/>
                      </a:lnTo>
                      <a:lnTo>
                        <a:pt x="119" y="5"/>
                      </a:lnTo>
                      <a:lnTo>
                        <a:pt x="93" y="31"/>
                      </a:lnTo>
                      <a:lnTo>
                        <a:pt x="73" y="41"/>
                      </a:lnTo>
                      <a:lnTo>
                        <a:pt x="52" y="46"/>
                      </a:lnTo>
                      <a:lnTo>
                        <a:pt x="37" y="57"/>
                      </a:lnTo>
                      <a:lnTo>
                        <a:pt x="31" y="77"/>
                      </a:lnTo>
                      <a:lnTo>
                        <a:pt x="37" y="103"/>
                      </a:lnTo>
                      <a:lnTo>
                        <a:pt x="5" y="145"/>
                      </a:lnTo>
                      <a:lnTo>
                        <a:pt x="0" y="165"/>
                      </a:lnTo>
                      <a:lnTo>
                        <a:pt x="11" y="170"/>
                      </a:lnTo>
                      <a:lnTo>
                        <a:pt x="5" y="253"/>
                      </a:lnTo>
                      <a:lnTo>
                        <a:pt x="62" y="290"/>
                      </a:lnTo>
                      <a:lnTo>
                        <a:pt x="88" y="305"/>
                      </a:lnTo>
                      <a:lnTo>
                        <a:pt x="88" y="331"/>
                      </a:lnTo>
                      <a:lnTo>
                        <a:pt x="114" y="326"/>
                      </a:lnTo>
                      <a:lnTo>
                        <a:pt x="125" y="372"/>
                      </a:lnTo>
                      <a:lnTo>
                        <a:pt x="140" y="388"/>
                      </a:lnTo>
                      <a:lnTo>
                        <a:pt x="140" y="403"/>
                      </a:lnTo>
                      <a:lnTo>
                        <a:pt x="130" y="440"/>
                      </a:lnTo>
                      <a:lnTo>
                        <a:pt x="145" y="460"/>
                      </a:lnTo>
                      <a:lnTo>
                        <a:pt x="150" y="481"/>
                      </a:lnTo>
                      <a:lnTo>
                        <a:pt x="187" y="481"/>
                      </a:lnTo>
                      <a:lnTo>
                        <a:pt x="192" y="491"/>
                      </a:lnTo>
                      <a:lnTo>
                        <a:pt x="394" y="481"/>
                      </a:lnTo>
                      <a:close/>
                    </a:path>
                  </a:pathLst>
                </a:custGeom>
                <a:solidFill>
                  <a:srgbClr val="00f008"/>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553" name=""/>
                <p:cNvSpPr/>
                <p:nvPr/>
              </p:nvSpPr>
              <p:spPr>
                <a:xfrm>
                  <a:off x="5060880" y="2492280"/>
                  <a:ext cx="674640" cy="779400"/>
                </a:xfrm>
                <a:custGeom>
                  <a:avLst/>
                  <a:gdLst/>
                  <a:ahLst/>
                  <a:rect l="l" t="t" r="r" b="b"/>
                  <a:pathLst>
                    <a:path w="425" h="491">
                      <a:moveTo>
                        <a:pt x="394" y="481"/>
                      </a:moveTo>
                      <a:lnTo>
                        <a:pt x="394" y="455"/>
                      </a:lnTo>
                      <a:lnTo>
                        <a:pt x="389" y="435"/>
                      </a:lnTo>
                      <a:lnTo>
                        <a:pt x="383" y="398"/>
                      </a:lnTo>
                      <a:lnTo>
                        <a:pt x="389" y="378"/>
                      </a:lnTo>
                      <a:lnTo>
                        <a:pt x="394" y="362"/>
                      </a:lnTo>
                      <a:lnTo>
                        <a:pt x="399" y="346"/>
                      </a:lnTo>
                      <a:lnTo>
                        <a:pt x="394" y="331"/>
                      </a:lnTo>
                      <a:lnTo>
                        <a:pt x="383" y="321"/>
                      </a:lnTo>
                      <a:lnTo>
                        <a:pt x="389" y="305"/>
                      </a:lnTo>
                      <a:lnTo>
                        <a:pt x="399" y="300"/>
                      </a:lnTo>
                      <a:lnTo>
                        <a:pt x="399" y="238"/>
                      </a:lnTo>
                      <a:lnTo>
                        <a:pt x="404" y="227"/>
                      </a:lnTo>
                      <a:lnTo>
                        <a:pt x="425" y="207"/>
                      </a:lnTo>
                      <a:lnTo>
                        <a:pt x="420" y="186"/>
                      </a:lnTo>
                      <a:lnTo>
                        <a:pt x="414" y="181"/>
                      </a:lnTo>
                      <a:lnTo>
                        <a:pt x="404" y="186"/>
                      </a:lnTo>
                      <a:lnTo>
                        <a:pt x="399" y="212"/>
                      </a:lnTo>
                      <a:lnTo>
                        <a:pt x="389" y="217"/>
                      </a:lnTo>
                      <a:lnTo>
                        <a:pt x="378" y="227"/>
                      </a:lnTo>
                      <a:lnTo>
                        <a:pt x="378" y="238"/>
                      </a:lnTo>
                      <a:lnTo>
                        <a:pt x="368" y="253"/>
                      </a:lnTo>
                      <a:lnTo>
                        <a:pt x="347" y="253"/>
                      </a:lnTo>
                      <a:lnTo>
                        <a:pt x="358" y="233"/>
                      </a:lnTo>
                      <a:lnTo>
                        <a:pt x="373" y="212"/>
                      </a:lnTo>
                      <a:lnTo>
                        <a:pt x="383" y="191"/>
                      </a:lnTo>
                      <a:lnTo>
                        <a:pt x="389" y="176"/>
                      </a:lnTo>
                      <a:lnTo>
                        <a:pt x="358" y="170"/>
                      </a:lnTo>
                      <a:lnTo>
                        <a:pt x="368" y="129"/>
                      </a:lnTo>
                      <a:lnTo>
                        <a:pt x="342" y="119"/>
                      </a:lnTo>
                      <a:lnTo>
                        <a:pt x="326" y="108"/>
                      </a:lnTo>
                      <a:lnTo>
                        <a:pt x="316" y="103"/>
                      </a:lnTo>
                      <a:lnTo>
                        <a:pt x="306" y="93"/>
                      </a:lnTo>
                      <a:lnTo>
                        <a:pt x="285" y="103"/>
                      </a:lnTo>
                      <a:lnTo>
                        <a:pt x="275" y="88"/>
                      </a:lnTo>
                      <a:lnTo>
                        <a:pt x="244" y="72"/>
                      </a:lnTo>
                      <a:lnTo>
                        <a:pt x="228" y="88"/>
                      </a:lnTo>
                      <a:lnTo>
                        <a:pt x="218" y="88"/>
                      </a:lnTo>
                      <a:lnTo>
                        <a:pt x="207" y="82"/>
                      </a:lnTo>
                      <a:lnTo>
                        <a:pt x="181" y="62"/>
                      </a:lnTo>
                      <a:lnTo>
                        <a:pt x="176" y="57"/>
                      </a:lnTo>
                      <a:lnTo>
                        <a:pt x="181" y="41"/>
                      </a:lnTo>
                      <a:lnTo>
                        <a:pt x="161" y="46"/>
                      </a:lnTo>
                      <a:lnTo>
                        <a:pt x="150" y="36"/>
                      </a:lnTo>
                      <a:lnTo>
                        <a:pt x="140" y="10"/>
                      </a:lnTo>
                      <a:lnTo>
                        <a:pt x="135" y="0"/>
                      </a:lnTo>
                      <a:lnTo>
                        <a:pt x="119" y="5"/>
                      </a:lnTo>
                      <a:lnTo>
                        <a:pt x="93" y="31"/>
                      </a:lnTo>
                      <a:lnTo>
                        <a:pt x="73" y="41"/>
                      </a:lnTo>
                      <a:lnTo>
                        <a:pt x="52" y="46"/>
                      </a:lnTo>
                      <a:lnTo>
                        <a:pt x="37" y="57"/>
                      </a:lnTo>
                      <a:lnTo>
                        <a:pt x="31" y="77"/>
                      </a:lnTo>
                      <a:lnTo>
                        <a:pt x="37" y="103"/>
                      </a:lnTo>
                      <a:lnTo>
                        <a:pt x="5" y="145"/>
                      </a:lnTo>
                      <a:lnTo>
                        <a:pt x="0" y="165"/>
                      </a:lnTo>
                      <a:lnTo>
                        <a:pt x="11" y="170"/>
                      </a:lnTo>
                      <a:lnTo>
                        <a:pt x="5" y="253"/>
                      </a:lnTo>
                      <a:lnTo>
                        <a:pt x="62" y="290"/>
                      </a:lnTo>
                      <a:lnTo>
                        <a:pt x="88" y="305"/>
                      </a:lnTo>
                      <a:lnTo>
                        <a:pt x="88" y="331"/>
                      </a:lnTo>
                      <a:lnTo>
                        <a:pt x="114" y="326"/>
                      </a:lnTo>
                      <a:lnTo>
                        <a:pt x="125" y="372"/>
                      </a:lnTo>
                      <a:lnTo>
                        <a:pt x="140" y="388"/>
                      </a:lnTo>
                      <a:lnTo>
                        <a:pt x="140" y="403"/>
                      </a:lnTo>
                      <a:lnTo>
                        <a:pt x="130" y="440"/>
                      </a:lnTo>
                      <a:lnTo>
                        <a:pt x="145" y="460"/>
                      </a:lnTo>
                      <a:lnTo>
                        <a:pt x="150" y="481"/>
                      </a:lnTo>
                      <a:lnTo>
                        <a:pt x="187" y="481"/>
                      </a:lnTo>
                      <a:lnTo>
                        <a:pt x="192" y="491"/>
                      </a:lnTo>
                      <a:lnTo>
                        <a:pt x="394" y="481"/>
                      </a:lnTo>
                    </a:path>
                  </a:pathLst>
                </a:custGeom>
                <a:noFill/>
                <a:ln cap="rnd" w="7920">
                  <a:solidFill>
                    <a:srgbClr val="b2b2b2"/>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grpSp>
          <p:grpSp>
            <p:nvGrpSpPr>
              <p:cNvPr id="554" name=""/>
              <p:cNvGrpSpPr/>
              <p:nvPr/>
            </p:nvGrpSpPr>
            <p:grpSpPr>
              <a:xfrm>
                <a:off x="4773600" y="1349280"/>
                <a:ext cx="2408400" cy="1932120"/>
                <a:chOff x="4773600" y="1349280"/>
                <a:chExt cx="2408400" cy="1932120"/>
              </a:xfrm>
            </p:grpSpPr>
            <p:sp>
              <p:nvSpPr>
                <p:cNvPr id="555" name=""/>
                <p:cNvSpPr/>
                <p:nvPr/>
              </p:nvSpPr>
              <p:spPr>
                <a:xfrm>
                  <a:off x="4773600" y="1349280"/>
                  <a:ext cx="2408400" cy="1932120"/>
                </a:xfrm>
                <a:custGeom>
                  <a:avLst/>
                  <a:gdLst/>
                  <a:ahLst/>
                  <a:rect l="l" t="t" r="r" b="b"/>
                  <a:pathLst>
                    <a:path w="1517" h="1217">
                      <a:moveTo>
                        <a:pt x="192" y="0"/>
                      </a:moveTo>
                      <a:lnTo>
                        <a:pt x="31" y="135"/>
                      </a:lnTo>
                      <a:lnTo>
                        <a:pt x="0" y="466"/>
                      </a:lnTo>
                      <a:lnTo>
                        <a:pt x="26" y="466"/>
                      </a:lnTo>
                      <a:lnTo>
                        <a:pt x="26" y="481"/>
                      </a:lnTo>
                      <a:lnTo>
                        <a:pt x="31" y="492"/>
                      </a:lnTo>
                      <a:lnTo>
                        <a:pt x="26" y="518"/>
                      </a:lnTo>
                      <a:lnTo>
                        <a:pt x="36" y="528"/>
                      </a:lnTo>
                      <a:lnTo>
                        <a:pt x="41" y="549"/>
                      </a:lnTo>
                      <a:lnTo>
                        <a:pt x="83" y="554"/>
                      </a:lnTo>
                      <a:lnTo>
                        <a:pt x="93" y="575"/>
                      </a:lnTo>
                      <a:lnTo>
                        <a:pt x="109" y="569"/>
                      </a:lnTo>
                      <a:lnTo>
                        <a:pt x="119" y="549"/>
                      </a:lnTo>
                      <a:lnTo>
                        <a:pt x="176" y="554"/>
                      </a:lnTo>
                      <a:lnTo>
                        <a:pt x="176" y="580"/>
                      </a:lnTo>
                      <a:lnTo>
                        <a:pt x="192" y="585"/>
                      </a:lnTo>
                      <a:lnTo>
                        <a:pt x="192" y="575"/>
                      </a:lnTo>
                      <a:lnTo>
                        <a:pt x="212" y="575"/>
                      </a:lnTo>
                      <a:lnTo>
                        <a:pt x="238" y="606"/>
                      </a:lnTo>
                      <a:lnTo>
                        <a:pt x="264" y="606"/>
                      </a:lnTo>
                      <a:lnTo>
                        <a:pt x="290" y="606"/>
                      </a:lnTo>
                      <a:lnTo>
                        <a:pt x="285" y="585"/>
                      </a:lnTo>
                      <a:lnTo>
                        <a:pt x="306" y="575"/>
                      </a:lnTo>
                      <a:lnTo>
                        <a:pt x="316" y="590"/>
                      </a:lnTo>
                      <a:lnTo>
                        <a:pt x="347" y="590"/>
                      </a:lnTo>
                      <a:lnTo>
                        <a:pt x="383" y="606"/>
                      </a:lnTo>
                      <a:lnTo>
                        <a:pt x="425" y="575"/>
                      </a:lnTo>
                      <a:lnTo>
                        <a:pt x="414" y="549"/>
                      </a:lnTo>
                      <a:lnTo>
                        <a:pt x="451" y="549"/>
                      </a:lnTo>
                      <a:lnTo>
                        <a:pt x="451" y="523"/>
                      </a:lnTo>
                      <a:lnTo>
                        <a:pt x="456" y="518"/>
                      </a:lnTo>
                      <a:lnTo>
                        <a:pt x="476" y="528"/>
                      </a:lnTo>
                      <a:lnTo>
                        <a:pt x="482" y="518"/>
                      </a:lnTo>
                      <a:lnTo>
                        <a:pt x="471" y="487"/>
                      </a:lnTo>
                      <a:lnTo>
                        <a:pt x="482" y="487"/>
                      </a:lnTo>
                      <a:lnTo>
                        <a:pt x="497" y="497"/>
                      </a:lnTo>
                      <a:lnTo>
                        <a:pt x="533" y="502"/>
                      </a:lnTo>
                      <a:lnTo>
                        <a:pt x="554" y="497"/>
                      </a:lnTo>
                      <a:lnTo>
                        <a:pt x="564" y="492"/>
                      </a:lnTo>
                      <a:lnTo>
                        <a:pt x="611" y="502"/>
                      </a:lnTo>
                      <a:lnTo>
                        <a:pt x="616" y="533"/>
                      </a:lnTo>
                      <a:lnTo>
                        <a:pt x="632" y="559"/>
                      </a:lnTo>
                      <a:lnTo>
                        <a:pt x="632" y="580"/>
                      </a:lnTo>
                      <a:lnTo>
                        <a:pt x="689" y="580"/>
                      </a:lnTo>
                      <a:lnTo>
                        <a:pt x="699" y="569"/>
                      </a:lnTo>
                      <a:lnTo>
                        <a:pt x="715" y="569"/>
                      </a:lnTo>
                      <a:lnTo>
                        <a:pt x="720" y="595"/>
                      </a:lnTo>
                      <a:lnTo>
                        <a:pt x="715" y="606"/>
                      </a:lnTo>
                      <a:lnTo>
                        <a:pt x="725" y="621"/>
                      </a:lnTo>
                      <a:lnTo>
                        <a:pt x="735" y="637"/>
                      </a:lnTo>
                      <a:lnTo>
                        <a:pt x="746" y="637"/>
                      </a:lnTo>
                      <a:lnTo>
                        <a:pt x="751" y="642"/>
                      </a:lnTo>
                      <a:lnTo>
                        <a:pt x="740" y="657"/>
                      </a:lnTo>
                      <a:lnTo>
                        <a:pt x="735" y="683"/>
                      </a:lnTo>
                      <a:lnTo>
                        <a:pt x="756" y="678"/>
                      </a:lnTo>
                      <a:lnTo>
                        <a:pt x="761" y="689"/>
                      </a:lnTo>
                      <a:lnTo>
                        <a:pt x="751" y="694"/>
                      </a:lnTo>
                      <a:lnTo>
                        <a:pt x="751" y="709"/>
                      </a:lnTo>
                      <a:lnTo>
                        <a:pt x="761" y="709"/>
                      </a:lnTo>
                      <a:lnTo>
                        <a:pt x="761" y="725"/>
                      </a:lnTo>
                      <a:lnTo>
                        <a:pt x="854" y="735"/>
                      </a:lnTo>
                      <a:lnTo>
                        <a:pt x="901" y="730"/>
                      </a:lnTo>
                      <a:lnTo>
                        <a:pt x="906" y="740"/>
                      </a:lnTo>
                      <a:lnTo>
                        <a:pt x="932" y="740"/>
                      </a:lnTo>
                      <a:lnTo>
                        <a:pt x="942" y="751"/>
                      </a:lnTo>
                      <a:lnTo>
                        <a:pt x="963" y="730"/>
                      </a:lnTo>
                      <a:lnTo>
                        <a:pt x="973" y="745"/>
                      </a:lnTo>
                      <a:lnTo>
                        <a:pt x="1004" y="745"/>
                      </a:lnTo>
                      <a:lnTo>
                        <a:pt x="1010" y="756"/>
                      </a:lnTo>
                      <a:lnTo>
                        <a:pt x="1020" y="751"/>
                      </a:lnTo>
                      <a:lnTo>
                        <a:pt x="1036" y="745"/>
                      </a:lnTo>
                      <a:lnTo>
                        <a:pt x="1056" y="777"/>
                      </a:lnTo>
                      <a:lnTo>
                        <a:pt x="1056" y="787"/>
                      </a:lnTo>
                      <a:lnTo>
                        <a:pt x="1072" y="787"/>
                      </a:lnTo>
                      <a:lnTo>
                        <a:pt x="1067" y="808"/>
                      </a:lnTo>
                      <a:lnTo>
                        <a:pt x="1092" y="808"/>
                      </a:lnTo>
                      <a:lnTo>
                        <a:pt x="1092" y="823"/>
                      </a:lnTo>
                      <a:lnTo>
                        <a:pt x="1118" y="844"/>
                      </a:lnTo>
                      <a:lnTo>
                        <a:pt x="1129" y="865"/>
                      </a:lnTo>
                      <a:lnTo>
                        <a:pt x="1113" y="870"/>
                      </a:lnTo>
                      <a:lnTo>
                        <a:pt x="1092" y="859"/>
                      </a:lnTo>
                      <a:lnTo>
                        <a:pt x="1108" y="875"/>
                      </a:lnTo>
                      <a:lnTo>
                        <a:pt x="1103" y="890"/>
                      </a:lnTo>
                      <a:lnTo>
                        <a:pt x="1092" y="901"/>
                      </a:lnTo>
                      <a:lnTo>
                        <a:pt x="1077" y="890"/>
                      </a:lnTo>
                      <a:lnTo>
                        <a:pt x="1067" y="885"/>
                      </a:lnTo>
                      <a:lnTo>
                        <a:pt x="1056" y="885"/>
                      </a:lnTo>
                      <a:lnTo>
                        <a:pt x="1051" y="901"/>
                      </a:lnTo>
                      <a:lnTo>
                        <a:pt x="1030" y="880"/>
                      </a:lnTo>
                      <a:lnTo>
                        <a:pt x="1036" y="870"/>
                      </a:lnTo>
                      <a:lnTo>
                        <a:pt x="1030" y="859"/>
                      </a:lnTo>
                      <a:lnTo>
                        <a:pt x="1015" y="865"/>
                      </a:lnTo>
                      <a:lnTo>
                        <a:pt x="1010" y="859"/>
                      </a:lnTo>
                      <a:lnTo>
                        <a:pt x="1010" y="844"/>
                      </a:lnTo>
                      <a:lnTo>
                        <a:pt x="999" y="839"/>
                      </a:lnTo>
                      <a:lnTo>
                        <a:pt x="973" y="844"/>
                      </a:lnTo>
                      <a:lnTo>
                        <a:pt x="984" y="859"/>
                      </a:lnTo>
                      <a:lnTo>
                        <a:pt x="999" y="870"/>
                      </a:lnTo>
                      <a:lnTo>
                        <a:pt x="1015" y="875"/>
                      </a:lnTo>
                      <a:lnTo>
                        <a:pt x="1015" y="901"/>
                      </a:lnTo>
                      <a:lnTo>
                        <a:pt x="1004" y="916"/>
                      </a:lnTo>
                      <a:lnTo>
                        <a:pt x="1004" y="942"/>
                      </a:lnTo>
                      <a:lnTo>
                        <a:pt x="994" y="953"/>
                      </a:lnTo>
                      <a:lnTo>
                        <a:pt x="999" y="984"/>
                      </a:lnTo>
                      <a:lnTo>
                        <a:pt x="1015" y="999"/>
                      </a:lnTo>
                      <a:lnTo>
                        <a:pt x="1004" y="1004"/>
                      </a:lnTo>
                      <a:lnTo>
                        <a:pt x="1004" y="1046"/>
                      </a:lnTo>
                      <a:lnTo>
                        <a:pt x="994" y="1056"/>
                      </a:lnTo>
                      <a:lnTo>
                        <a:pt x="999" y="1072"/>
                      </a:lnTo>
                      <a:lnTo>
                        <a:pt x="968" y="1082"/>
                      </a:lnTo>
                      <a:lnTo>
                        <a:pt x="937" y="1175"/>
                      </a:lnTo>
                      <a:lnTo>
                        <a:pt x="916" y="1175"/>
                      </a:lnTo>
                      <a:lnTo>
                        <a:pt x="932" y="1201"/>
                      </a:lnTo>
                      <a:lnTo>
                        <a:pt x="937" y="1217"/>
                      </a:lnTo>
                      <a:lnTo>
                        <a:pt x="942" y="1196"/>
                      </a:lnTo>
                      <a:lnTo>
                        <a:pt x="984" y="1206"/>
                      </a:lnTo>
                      <a:lnTo>
                        <a:pt x="979" y="1186"/>
                      </a:lnTo>
                      <a:lnTo>
                        <a:pt x="994" y="1191"/>
                      </a:lnTo>
                      <a:lnTo>
                        <a:pt x="1004" y="1165"/>
                      </a:lnTo>
                      <a:lnTo>
                        <a:pt x="999" y="1155"/>
                      </a:lnTo>
                      <a:lnTo>
                        <a:pt x="1025" y="1149"/>
                      </a:lnTo>
                      <a:lnTo>
                        <a:pt x="1041" y="1113"/>
                      </a:lnTo>
                      <a:lnTo>
                        <a:pt x="1072" y="1113"/>
                      </a:lnTo>
                      <a:lnTo>
                        <a:pt x="1098" y="1113"/>
                      </a:lnTo>
                      <a:lnTo>
                        <a:pt x="1124" y="1108"/>
                      </a:lnTo>
                      <a:lnTo>
                        <a:pt x="1129" y="1087"/>
                      </a:lnTo>
                      <a:lnTo>
                        <a:pt x="1144" y="1072"/>
                      </a:lnTo>
                      <a:lnTo>
                        <a:pt x="1165" y="1061"/>
                      </a:lnTo>
                      <a:lnTo>
                        <a:pt x="1175" y="1051"/>
                      </a:lnTo>
                      <a:lnTo>
                        <a:pt x="1186" y="1061"/>
                      </a:lnTo>
                      <a:lnTo>
                        <a:pt x="1206" y="1041"/>
                      </a:lnTo>
                      <a:lnTo>
                        <a:pt x="1201" y="1025"/>
                      </a:lnTo>
                      <a:lnTo>
                        <a:pt x="1180" y="1025"/>
                      </a:lnTo>
                      <a:lnTo>
                        <a:pt x="1165" y="1025"/>
                      </a:lnTo>
                      <a:lnTo>
                        <a:pt x="1160" y="1035"/>
                      </a:lnTo>
                      <a:lnTo>
                        <a:pt x="1139" y="1035"/>
                      </a:lnTo>
                      <a:lnTo>
                        <a:pt x="1149" y="1020"/>
                      </a:lnTo>
                      <a:lnTo>
                        <a:pt x="1155" y="984"/>
                      </a:lnTo>
                      <a:lnTo>
                        <a:pt x="1165" y="978"/>
                      </a:lnTo>
                      <a:lnTo>
                        <a:pt x="1186" y="947"/>
                      </a:lnTo>
                      <a:lnTo>
                        <a:pt x="1206" y="947"/>
                      </a:lnTo>
                      <a:lnTo>
                        <a:pt x="1227" y="932"/>
                      </a:lnTo>
                      <a:lnTo>
                        <a:pt x="1253" y="927"/>
                      </a:lnTo>
                      <a:lnTo>
                        <a:pt x="1263" y="911"/>
                      </a:lnTo>
                      <a:lnTo>
                        <a:pt x="1284" y="911"/>
                      </a:lnTo>
                      <a:lnTo>
                        <a:pt x="1294" y="890"/>
                      </a:lnTo>
                      <a:lnTo>
                        <a:pt x="1305" y="890"/>
                      </a:lnTo>
                      <a:lnTo>
                        <a:pt x="1305" y="911"/>
                      </a:lnTo>
                      <a:lnTo>
                        <a:pt x="1336" y="911"/>
                      </a:lnTo>
                      <a:lnTo>
                        <a:pt x="1336" y="901"/>
                      </a:lnTo>
                      <a:lnTo>
                        <a:pt x="1331" y="890"/>
                      </a:lnTo>
                      <a:lnTo>
                        <a:pt x="1346" y="875"/>
                      </a:lnTo>
                      <a:lnTo>
                        <a:pt x="1367" y="865"/>
                      </a:lnTo>
                      <a:lnTo>
                        <a:pt x="1382" y="859"/>
                      </a:lnTo>
                      <a:lnTo>
                        <a:pt x="1382" y="844"/>
                      </a:lnTo>
                      <a:lnTo>
                        <a:pt x="1403" y="823"/>
                      </a:lnTo>
                      <a:lnTo>
                        <a:pt x="1419" y="813"/>
                      </a:lnTo>
                      <a:lnTo>
                        <a:pt x="1419" y="777"/>
                      </a:lnTo>
                      <a:lnTo>
                        <a:pt x="1439" y="761"/>
                      </a:lnTo>
                      <a:lnTo>
                        <a:pt x="1481" y="740"/>
                      </a:lnTo>
                      <a:lnTo>
                        <a:pt x="1517" y="725"/>
                      </a:lnTo>
                      <a:lnTo>
                        <a:pt x="1481" y="720"/>
                      </a:lnTo>
                      <a:lnTo>
                        <a:pt x="1455" y="714"/>
                      </a:lnTo>
                      <a:lnTo>
                        <a:pt x="1434" y="704"/>
                      </a:lnTo>
                      <a:lnTo>
                        <a:pt x="1439" y="683"/>
                      </a:lnTo>
                      <a:lnTo>
                        <a:pt x="1439" y="673"/>
                      </a:lnTo>
                      <a:lnTo>
                        <a:pt x="1424" y="668"/>
                      </a:lnTo>
                      <a:lnTo>
                        <a:pt x="1413" y="678"/>
                      </a:lnTo>
                      <a:lnTo>
                        <a:pt x="1393" y="689"/>
                      </a:lnTo>
                      <a:lnTo>
                        <a:pt x="1357" y="673"/>
                      </a:lnTo>
                      <a:lnTo>
                        <a:pt x="1357" y="657"/>
                      </a:lnTo>
                      <a:lnTo>
                        <a:pt x="1357" y="642"/>
                      </a:lnTo>
                      <a:lnTo>
                        <a:pt x="1351" y="632"/>
                      </a:lnTo>
                      <a:lnTo>
                        <a:pt x="1305" y="642"/>
                      </a:lnTo>
                      <a:lnTo>
                        <a:pt x="1305" y="606"/>
                      </a:lnTo>
                      <a:lnTo>
                        <a:pt x="1279" y="606"/>
                      </a:lnTo>
                      <a:lnTo>
                        <a:pt x="1253" y="585"/>
                      </a:lnTo>
                      <a:lnTo>
                        <a:pt x="1232" y="595"/>
                      </a:lnTo>
                      <a:lnTo>
                        <a:pt x="1217" y="606"/>
                      </a:lnTo>
                      <a:lnTo>
                        <a:pt x="1191" y="606"/>
                      </a:lnTo>
                      <a:lnTo>
                        <a:pt x="1180" y="580"/>
                      </a:lnTo>
                      <a:lnTo>
                        <a:pt x="1186" y="549"/>
                      </a:lnTo>
                      <a:lnTo>
                        <a:pt x="1118" y="528"/>
                      </a:lnTo>
                      <a:lnTo>
                        <a:pt x="1103" y="507"/>
                      </a:lnTo>
                      <a:lnTo>
                        <a:pt x="1025" y="461"/>
                      </a:lnTo>
                      <a:lnTo>
                        <a:pt x="1020" y="5"/>
                      </a:lnTo>
                      <a:lnTo>
                        <a:pt x="192" y="0"/>
                      </a:lnTo>
                      <a:close/>
                    </a:path>
                  </a:pathLst>
                </a:custGeom>
                <a:solidFill>
                  <a:srgbClr val="00f008"/>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556" name=""/>
                <p:cNvSpPr/>
                <p:nvPr/>
              </p:nvSpPr>
              <p:spPr>
                <a:xfrm>
                  <a:off x="4773600" y="1349280"/>
                  <a:ext cx="2408400" cy="1932120"/>
                </a:xfrm>
                <a:custGeom>
                  <a:avLst/>
                  <a:gdLst/>
                  <a:ahLst/>
                  <a:rect l="l" t="t" r="r" b="b"/>
                  <a:pathLst>
                    <a:path w="1517" h="1217">
                      <a:moveTo>
                        <a:pt x="192" y="0"/>
                      </a:moveTo>
                      <a:lnTo>
                        <a:pt x="31" y="135"/>
                      </a:lnTo>
                      <a:lnTo>
                        <a:pt x="0" y="466"/>
                      </a:lnTo>
                      <a:lnTo>
                        <a:pt x="26" y="466"/>
                      </a:lnTo>
                      <a:lnTo>
                        <a:pt x="26" y="481"/>
                      </a:lnTo>
                      <a:lnTo>
                        <a:pt x="31" y="492"/>
                      </a:lnTo>
                      <a:lnTo>
                        <a:pt x="26" y="518"/>
                      </a:lnTo>
                      <a:lnTo>
                        <a:pt x="36" y="528"/>
                      </a:lnTo>
                      <a:lnTo>
                        <a:pt x="41" y="549"/>
                      </a:lnTo>
                      <a:lnTo>
                        <a:pt x="83" y="554"/>
                      </a:lnTo>
                      <a:lnTo>
                        <a:pt x="93" y="575"/>
                      </a:lnTo>
                      <a:lnTo>
                        <a:pt x="109" y="569"/>
                      </a:lnTo>
                      <a:lnTo>
                        <a:pt x="119" y="549"/>
                      </a:lnTo>
                      <a:lnTo>
                        <a:pt x="176" y="554"/>
                      </a:lnTo>
                      <a:lnTo>
                        <a:pt x="176" y="580"/>
                      </a:lnTo>
                      <a:lnTo>
                        <a:pt x="192" y="585"/>
                      </a:lnTo>
                      <a:lnTo>
                        <a:pt x="192" y="575"/>
                      </a:lnTo>
                      <a:lnTo>
                        <a:pt x="212" y="575"/>
                      </a:lnTo>
                      <a:lnTo>
                        <a:pt x="238" y="606"/>
                      </a:lnTo>
                      <a:lnTo>
                        <a:pt x="264" y="606"/>
                      </a:lnTo>
                      <a:lnTo>
                        <a:pt x="290" y="606"/>
                      </a:lnTo>
                      <a:lnTo>
                        <a:pt x="285" y="585"/>
                      </a:lnTo>
                      <a:lnTo>
                        <a:pt x="306" y="575"/>
                      </a:lnTo>
                      <a:lnTo>
                        <a:pt x="316" y="590"/>
                      </a:lnTo>
                      <a:lnTo>
                        <a:pt x="347" y="590"/>
                      </a:lnTo>
                      <a:lnTo>
                        <a:pt x="383" y="606"/>
                      </a:lnTo>
                      <a:lnTo>
                        <a:pt x="425" y="575"/>
                      </a:lnTo>
                      <a:lnTo>
                        <a:pt x="414" y="549"/>
                      </a:lnTo>
                      <a:lnTo>
                        <a:pt x="451" y="549"/>
                      </a:lnTo>
                      <a:lnTo>
                        <a:pt x="451" y="523"/>
                      </a:lnTo>
                      <a:lnTo>
                        <a:pt x="456" y="518"/>
                      </a:lnTo>
                      <a:lnTo>
                        <a:pt x="476" y="528"/>
                      </a:lnTo>
                      <a:lnTo>
                        <a:pt x="482" y="518"/>
                      </a:lnTo>
                      <a:lnTo>
                        <a:pt x="471" y="487"/>
                      </a:lnTo>
                      <a:lnTo>
                        <a:pt x="482" y="487"/>
                      </a:lnTo>
                      <a:lnTo>
                        <a:pt x="497" y="497"/>
                      </a:lnTo>
                      <a:lnTo>
                        <a:pt x="533" y="502"/>
                      </a:lnTo>
                      <a:lnTo>
                        <a:pt x="554" y="497"/>
                      </a:lnTo>
                      <a:lnTo>
                        <a:pt x="564" y="492"/>
                      </a:lnTo>
                      <a:lnTo>
                        <a:pt x="611" y="502"/>
                      </a:lnTo>
                      <a:lnTo>
                        <a:pt x="616" y="533"/>
                      </a:lnTo>
                      <a:lnTo>
                        <a:pt x="632" y="559"/>
                      </a:lnTo>
                      <a:lnTo>
                        <a:pt x="632" y="580"/>
                      </a:lnTo>
                      <a:lnTo>
                        <a:pt x="689" y="580"/>
                      </a:lnTo>
                      <a:lnTo>
                        <a:pt x="699" y="569"/>
                      </a:lnTo>
                      <a:lnTo>
                        <a:pt x="715" y="569"/>
                      </a:lnTo>
                      <a:lnTo>
                        <a:pt x="720" y="595"/>
                      </a:lnTo>
                      <a:lnTo>
                        <a:pt x="715" y="606"/>
                      </a:lnTo>
                      <a:lnTo>
                        <a:pt x="725" y="621"/>
                      </a:lnTo>
                      <a:lnTo>
                        <a:pt x="735" y="637"/>
                      </a:lnTo>
                      <a:lnTo>
                        <a:pt x="746" y="637"/>
                      </a:lnTo>
                      <a:lnTo>
                        <a:pt x="751" y="642"/>
                      </a:lnTo>
                      <a:lnTo>
                        <a:pt x="740" y="657"/>
                      </a:lnTo>
                      <a:lnTo>
                        <a:pt x="735" y="683"/>
                      </a:lnTo>
                      <a:lnTo>
                        <a:pt x="756" y="678"/>
                      </a:lnTo>
                      <a:lnTo>
                        <a:pt x="761" y="689"/>
                      </a:lnTo>
                      <a:lnTo>
                        <a:pt x="751" y="694"/>
                      </a:lnTo>
                      <a:lnTo>
                        <a:pt x="751" y="709"/>
                      </a:lnTo>
                      <a:lnTo>
                        <a:pt x="761" y="709"/>
                      </a:lnTo>
                      <a:lnTo>
                        <a:pt x="761" y="725"/>
                      </a:lnTo>
                      <a:lnTo>
                        <a:pt x="854" y="735"/>
                      </a:lnTo>
                      <a:lnTo>
                        <a:pt x="901" y="730"/>
                      </a:lnTo>
                      <a:lnTo>
                        <a:pt x="906" y="740"/>
                      </a:lnTo>
                      <a:lnTo>
                        <a:pt x="932" y="740"/>
                      </a:lnTo>
                      <a:lnTo>
                        <a:pt x="942" y="751"/>
                      </a:lnTo>
                      <a:lnTo>
                        <a:pt x="963" y="730"/>
                      </a:lnTo>
                      <a:lnTo>
                        <a:pt x="973" y="745"/>
                      </a:lnTo>
                      <a:lnTo>
                        <a:pt x="1004" y="745"/>
                      </a:lnTo>
                      <a:lnTo>
                        <a:pt x="1010" y="756"/>
                      </a:lnTo>
                      <a:lnTo>
                        <a:pt x="1020" y="751"/>
                      </a:lnTo>
                      <a:lnTo>
                        <a:pt x="1036" y="745"/>
                      </a:lnTo>
                      <a:lnTo>
                        <a:pt x="1056" y="777"/>
                      </a:lnTo>
                      <a:lnTo>
                        <a:pt x="1056" y="787"/>
                      </a:lnTo>
                      <a:lnTo>
                        <a:pt x="1072" y="787"/>
                      </a:lnTo>
                      <a:lnTo>
                        <a:pt x="1067" y="808"/>
                      </a:lnTo>
                      <a:lnTo>
                        <a:pt x="1092" y="808"/>
                      </a:lnTo>
                      <a:lnTo>
                        <a:pt x="1092" y="823"/>
                      </a:lnTo>
                      <a:lnTo>
                        <a:pt x="1118" y="844"/>
                      </a:lnTo>
                      <a:lnTo>
                        <a:pt x="1129" y="865"/>
                      </a:lnTo>
                      <a:lnTo>
                        <a:pt x="1113" y="870"/>
                      </a:lnTo>
                      <a:lnTo>
                        <a:pt x="1092" y="859"/>
                      </a:lnTo>
                      <a:lnTo>
                        <a:pt x="1108" y="875"/>
                      </a:lnTo>
                      <a:lnTo>
                        <a:pt x="1103" y="890"/>
                      </a:lnTo>
                      <a:lnTo>
                        <a:pt x="1092" y="901"/>
                      </a:lnTo>
                      <a:lnTo>
                        <a:pt x="1077" y="890"/>
                      </a:lnTo>
                      <a:lnTo>
                        <a:pt x="1067" y="885"/>
                      </a:lnTo>
                      <a:lnTo>
                        <a:pt x="1056" y="885"/>
                      </a:lnTo>
                      <a:lnTo>
                        <a:pt x="1051" y="901"/>
                      </a:lnTo>
                      <a:lnTo>
                        <a:pt x="1030" y="880"/>
                      </a:lnTo>
                      <a:lnTo>
                        <a:pt x="1036" y="870"/>
                      </a:lnTo>
                      <a:lnTo>
                        <a:pt x="1030" y="859"/>
                      </a:lnTo>
                      <a:lnTo>
                        <a:pt x="1015" y="865"/>
                      </a:lnTo>
                      <a:lnTo>
                        <a:pt x="1010" y="859"/>
                      </a:lnTo>
                      <a:lnTo>
                        <a:pt x="1010" y="844"/>
                      </a:lnTo>
                      <a:lnTo>
                        <a:pt x="999" y="839"/>
                      </a:lnTo>
                      <a:lnTo>
                        <a:pt x="973" y="844"/>
                      </a:lnTo>
                      <a:lnTo>
                        <a:pt x="984" y="859"/>
                      </a:lnTo>
                      <a:lnTo>
                        <a:pt x="999" y="870"/>
                      </a:lnTo>
                      <a:lnTo>
                        <a:pt x="1015" y="875"/>
                      </a:lnTo>
                      <a:lnTo>
                        <a:pt x="1015" y="901"/>
                      </a:lnTo>
                      <a:lnTo>
                        <a:pt x="1004" y="916"/>
                      </a:lnTo>
                      <a:lnTo>
                        <a:pt x="1004" y="942"/>
                      </a:lnTo>
                      <a:lnTo>
                        <a:pt x="994" y="953"/>
                      </a:lnTo>
                      <a:lnTo>
                        <a:pt x="999" y="984"/>
                      </a:lnTo>
                      <a:lnTo>
                        <a:pt x="1015" y="999"/>
                      </a:lnTo>
                      <a:lnTo>
                        <a:pt x="1004" y="1004"/>
                      </a:lnTo>
                      <a:lnTo>
                        <a:pt x="1004" y="1046"/>
                      </a:lnTo>
                      <a:lnTo>
                        <a:pt x="994" y="1056"/>
                      </a:lnTo>
                      <a:lnTo>
                        <a:pt x="999" y="1072"/>
                      </a:lnTo>
                      <a:lnTo>
                        <a:pt x="968" y="1082"/>
                      </a:lnTo>
                      <a:lnTo>
                        <a:pt x="937" y="1175"/>
                      </a:lnTo>
                      <a:lnTo>
                        <a:pt x="916" y="1175"/>
                      </a:lnTo>
                      <a:lnTo>
                        <a:pt x="932" y="1201"/>
                      </a:lnTo>
                      <a:lnTo>
                        <a:pt x="937" y="1217"/>
                      </a:lnTo>
                      <a:lnTo>
                        <a:pt x="942" y="1196"/>
                      </a:lnTo>
                      <a:lnTo>
                        <a:pt x="984" y="1206"/>
                      </a:lnTo>
                      <a:lnTo>
                        <a:pt x="979" y="1186"/>
                      </a:lnTo>
                      <a:lnTo>
                        <a:pt x="994" y="1191"/>
                      </a:lnTo>
                      <a:lnTo>
                        <a:pt x="1004" y="1165"/>
                      </a:lnTo>
                      <a:lnTo>
                        <a:pt x="999" y="1155"/>
                      </a:lnTo>
                      <a:lnTo>
                        <a:pt x="1025" y="1149"/>
                      </a:lnTo>
                      <a:lnTo>
                        <a:pt x="1041" y="1113"/>
                      </a:lnTo>
                      <a:lnTo>
                        <a:pt x="1072" y="1113"/>
                      </a:lnTo>
                      <a:lnTo>
                        <a:pt x="1098" y="1113"/>
                      </a:lnTo>
                      <a:lnTo>
                        <a:pt x="1124" y="1108"/>
                      </a:lnTo>
                      <a:lnTo>
                        <a:pt x="1129" y="1087"/>
                      </a:lnTo>
                      <a:lnTo>
                        <a:pt x="1144" y="1072"/>
                      </a:lnTo>
                      <a:lnTo>
                        <a:pt x="1165" y="1061"/>
                      </a:lnTo>
                      <a:lnTo>
                        <a:pt x="1175" y="1051"/>
                      </a:lnTo>
                      <a:lnTo>
                        <a:pt x="1186" y="1061"/>
                      </a:lnTo>
                      <a:lnTo>
                        <a:pt x="1206" y="1041"/>
                      </a:lnTo>
                      <a:lnTo>
                        <a:pt x="1201" y="1025"/>
                      </a:lnTo>
                      <a:lnTo>
                        <a:pt x="1180" y="1025"/>
                      </a:lnTo>
                      <a:lnTo>
                        <a:pt x="1165" y="1025"/>
                      </a:lnTo>
                      <a:lnTo>
                        <a:pt x="1160" y="1035"/>
                      </a:lnTo>
                      <a:lnTo>
                        <a:pt x="1139" y="1035"/>
                      </a:lnTo>
                      <a:lnTo>
                        <a:pt x="1149" y="1020"/>
                      </a:lnTo>
                      <a:lnTo>
                        <a:pt x="1155" y="984"/>
                      </a:lnTo>
                      <a:lnTo>
                        <a:pt x="1165" y="978"/>
                      </a:lnTo>
                      <a:lnTo>
                        <a:pt x="1186" y="947"/>
                      </a:lnTo>
                      <a:lnTo>
                        <a:pt x="1206" y="947"/>
                      </a:lnTo>
                      <a:lnTo>
                        <a:pt x="1227" y="932"/>
                      </a:lnTo>
                      <a:lnTo>
                        <a:pt x="1253" y="927"/>
                      </a:lnTo>
                      <a:lnTo>
                        <a:pt x="1263" y="911"/>
                      </a:lnTo>
                      <a:lnTo>
                        <a:pt x="1284" y="911"/>
                      </a:lnTo>
                      <a:lnTo>
                        <a:pt x="1294" y="890"/>
                      </a:lnTo>
                      <a:lnTo>
                        <a:pt x="1305" y="890"/>
                      </a:lnTo>
                      <a:lnTo>
                        <a:pt x="1305" y="911"/>
                      </a:lnTo>
                      <a:lnTo>
                        <a:pt x="1336" y="911"/>
                      </a:lnTo>
                      <a:lnTo>
                        <a:pt x="1336" y="901"/>
                      </a:lnTo>
                      <a:lnTo>
                        <a:pt x="1331" y="890"/>
                      </a:lnTo>
                      <a:lnTo>
                        <a:pt x="1346" y="875"/>
                      </a:lnTo>
                      <a:lnTo>
                        <a:pt x="1367" y="865"/>
                      </a:lnTo>
                      <a:lnTo>
                        <a:pt x="1382" y="859"/>
                      </a:lnTo>
                      <a:lnTo>
                        <a:pt x="1382" y="844"/>
                      </a:lnTo>
                      <a:lnTo>
                        <a:pt x="1403" y="823"/>
                      </a:lnTo>
                      <a:lnTo>
                        <a:pt x="1419" y="813"/>
                      </a:lnTo>
                      <a:lnTo>
                        <a:pt x="1419" y="777"/>
                      </a:lnTo>
                      <a:lnTo>
                        <a:pt x="1439" y="761"/>
                      </a:lnTo>
                      <a:lnTo>
                        <a:pt x="1481" y="740"/>
                      </a:lnTo>
                      <a:lnTo>
                        <a:pt x="1517" y="725"/>
                      </a:lnTo>
                      <a:lnTo>
                        <a:pt x="1481" y="720"/>
                      </a:lnTo>
                      <a:lnTo>
                        <a:pt x="1455" y="714"/>
                      </a:lnTo>
                      <a:lnTo>
                        <a:pt x="1434" y="704"/>
                      </a:lnTo>
                      <a:lnTo>
                        <a:pt x="1439" y="683"/>
                      </a:lnTo>
                      <a:lnTo>
                        <a:pt x="1439" y="673"/>
                      </a:lnTo>
                      <a:lnTo>
                        <a:pt x="1424" y="668"/>
                      </a:lnTo>
                      <a:lnTo>
                        <a:pt x="1413" y="678"/>
                      </a:lnTo>
                      <a:lnTo>
                        <a:pt x="1393" y="689"/>
                      </a:lnTo>
                      <a:lnTo>
                        <a:pt x="1357" y="673"/>
                      </a:lnTo>
                      <a:lnTo>
                        <a:pt x="1357" y="657"/>
                      </a:lnTo>
                      <a:lnTo>
                        <a:pt x="1357" y="642"/>
                      </a:lnTo>
                      <a:lnTo>
                        <a:pt x="1351" y="632"/>
                      </a:lnTo>
                      <a:lnTo>
                        <a:pt x="1305" y="642"/>
                      </a:lnTo>
                      <a:lnTo>
                        <a:pt x="1305" y="606"/>
                      </a:lnTo>
                      <a:lnTo>
                        <a:pt x="1279" y="606"/>
                      </a:lnTo>
                      <a:lnTo>
                        <a:pt x="1253" y="585"/>
                      </a:lnTo>
                      <a:lnTo>
                        <a:pt x="1232" y="595"/>
                      </a:lnTo>
                      <a:lnTo>
                        <a:pt x="1217" y="606"/>
                      </a:lnTo>
                      <a:lnTo>
                        <a:pt x="1191" y="606"/>
                      </a:lnTo>
                      <a:lnTo>
                        <a:pt x="1180" y="580"/>
                      </a:lnTo>
                      <a:lnTo>
                        <a:pt x="1186" y="549"/>
                      </a:lnTo>
                      <a:lnTo>
                        <a:pt x="1118" y="528"/>
                      </a:lnTo>
                      <a:lnTo>
                        <a:pt x="1103" y="507"/>
                      </a:lnTo>
                      <a:lnTo>
                        <a:pt x="1025" y="461"/>
                      </a:lnTo>
                      <a:lnTo>
                        <a:pt x="1020" y="5"/>
                      </a:lnTo>
                      <a:lnTo>
                        <a:pt x="192" y="0"/>
                      </a:lnTo>
                    </a:path>
                  </a:pathLst>
                </a:custGeom>
                <a:noFill/>
                <a:ln cap="rnd" w="7920">
                  <a:solidFill>
                    <a:srgbClr val="b2b2b2"/>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grpSp>
          <p:grpSp>
            <p:nvGrpSpPr>
              <p:cNvPr id="557" name=""/>
              <p:cNvGrpSpPr/>
              <p:nvPr/>
            </p:nvGrpSpPr>
            <p:grpSpPr>
              <a:xfrm>
                <a:off x="3795840" y="2130480"/>
                <a:ext cx="863640" cy="566640"/>
                <a:chOff x="3795840" y="2130480"/>
                <a:chExt cx="863640" cy="566640"/>
              </a:xfrm>
            </p:grpSpPr>
            <p:sp>
              <p:nvSpPr>
                <p:cNvPr id="558" name=""/>
                <p:cNvSpPr/>
                <p:nvPr/>
              </p:nvSpPr>
              <p:spPr>
                <a:xfrm>
                  <a:off x="3795840" y="2130480"/>
                  <a:ext cx="863640" cy="566640"/>
                </a:xfrm>
                <a:custGeom>
                  <a:avLst/>
                  <a:gdLst/>
                  <a:ahLst/>
                  <a:rect l="l" t="t" r="r" b="b"/>
                  <a:pathLst>
                    <a:path w="544" h="357">
                      <a:moveTo>
                        <a:pt x="26" y="0"/>
                      </a:moveTo>
                      <a:lnTo>
                        <a:pt x="269" y="10"/>
                      </a:lnTo>
                      <a:lnTo>
                        <a:pt x="497" y="15"/>
                      </a:lnTo>
                      <a:lnTo>
                        <a:pt x="497" y="36"/>
                      </a:lnTo>
                      <a:lnTo>
                        <a:pt x="507" y="46"/>
                      </a:lnTo>
                      <a:lnTo>
                        <a:pt x="507" y="57"/>
                      </a:lnTo>
                      <a:lnTo>
                        <a:pt x="492" y="67"/>
                      </a:lnTo>
                      <a:lnTo>
                        <a:pt x="507" y="88"/>
                      </a:lnTo>
                      <a:lnTo>
                        <a:pt x="497" y="109"/>
                      </a:lnTo>
                      <a:lnTo>
                        <a:pt x="502" y="124"/>
                      </a:lnTo>
                      <a:lnTo>
                        <a:pt x="518" y="171"/>
                      </a:lnTo>
                      <a:lnTo>
                        <a:pt x="523" y="186"/>
                      </a:lnTo>
                      <a:lnTo>
                        <a:pt x="528" y="207"/>
                      </a:lnTo>
                      <a:lnTo>
                        <a:pt x="523" y="207"/>
                      </a:lnTo>
                      <a:lnTo>
                        <a:pt x="513" y="228"/>
                      </a:lnTo>
                      <a:lnTo>
                        <a:pt x="523" y="238"/>
                      </a:lnTo>
                      <a:lnTo>
                        <a:pt x="523" y="259"/>
                      </a:lnTo>
                      <a:lnTo>
                        <a:pt x="518" y="269"/>
                      </a:lnTo>
                      <a:lnTo>
                        <a:pt x="523" y="274"/>
                      </a:lnTo>
                      <a:lnTo>
                        <a:pt x="518" y="290"/>
                      </a:lnTo>
                      <a:lnTo>
                        <a:pt x="523" y="300"/>
                      </a:lnTo>
                      <a:lnTo>
                        <a:pt x="533" y="316"/>
                      </a:lnTo>
                      <a:lnTo>
                        <a:pt x="544" y="357"/>
                      </a:lnTo>
                      <a:lnTo>
                        <a:pt x="373" y="357"/>
                      </a:lnTo>
                      <a:lnTo>
                        <a:pt x="228" y="352"/>
                      </a:lnTo>
                      <a:lnTo>
                        <a:pt x="62" y="347"/>
                      </a:lnTo>
                      <a:lnTo>
                        <a:pt x="0" y="341"/>
                      </a:lnTo>
                      <a:lnTo>
                        <a:pt x="26" y="0"/>
                      </a:lnTo>
                      <a:close/>
                    </a:path>
                  </a:pathLst>
                </a:custGeom>
                <a:solidFill>
                  <a:srgbClr val="00f008"/>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559" name=""/>
                <p:cNvSpPr/>
                <p:nvPr/>
              </p:nvSpPr>
              <p:spPr>
                <a:xfrm>
                  <a:off x="3795840" y="2130480"/>
                  <a:ext cx="863640" cy="566640"/>
                </a:xfrm>
                <a:custGeom>
                  <a:avLst/>
                  <a:gdLst/>
                  <a:ahLst/>
                  <a:rect l="l" t="t" r="r" b="b"/>
                  <a:pathLst>
                    <a:path w="544" h="357">
                      <a:moveTo>
                        <a:pt x="26" y="0"/>
                      </a:moveTo>
                      <a:lnTo>
                        <a:pt x="269" y="10"/>
                      </a:lnTo>
                      <a:lnTo>
                        <a:pt x="497" y="15"/>
                      </a:lnTo>
                      <a:lnTo>
                        <a:pt x="497" y="36"/>
                      </a:lnTo>
                      <a:lnTo>
                        <a:pt x="507" y="46"/>
                      </a:lnTo>
                      <a:lnTo>
                        <a:pt x="507" y="57"/>
                      </a:lnTo>
                      <a:lnTo>
                        <a:pt x="492" y="67"/>
                      </a:lnTo>
                      <a:lnTo>
                        <a:pt x="507" y="88"/>
                      </a:lnTo>
                      <a:lnTo>
                        <a:pt x="497" y="109"/>
                      </a:lnTo>
                      <a:lnTo>
                        <a:pt x="502" y="124"/>
                      </a:lnTo>
                      <a:lnTo>
                        <a:pt x="518" y="171"/>
                      </a:lnTo>
                      <a:lnTo>
                        <a:pt x="523" y="186"/>
                      </a:lnTo>
                      <a:lnTo>
                        <a:pt x="528" y="207"/>
                      </a:lnTo>
                      <a:lnTo>
                        <a:pt x="523" y="207"/>
                      </a:lnTo>
                      <a:lnTo>
                        <a:pt x="513" y="228"/>
                      </a:lnTo>
                      <a:lnTo>
                        <a:pt x="523" y="238"/>
                      </a:lnTo>
                      <a:lnTo>
                        <a:pt x="523" y="259"/>
                      </a:lnTo>
                      <a:lnTo>
                        <a:pt x="518" y="269"/>
                      </a:lnTo>
                      <a:lnTo>
                        <a:pt x="523" y="274"/>
                      </a:lnTo>
                      <a:lnTo>
                        <a:pt x="518" y="290"/>
                      </a:lnTo>
                      <a:lnTo>
                        <a:pt x="523" y="300"/>
                      </a:lnTo>
                      <a:lnTo>
                        <a:pt x="533" y="316"/>
                      </a:lnTo>
                      <a:lnTo>
                        <a:pt x="544" y="357"/>
                      </a:lnTo>
                      <a:lnTo>
                        <a:pt x="373" y="357"/>
                      </a:lnTo>
                      <a:lnTo>
                        <a:pt x="228" y="352"/>
                      </a:lnTo>
                      <a:lnTo>
                        <a:pt x="62" y="347"/>
                      </a:lnTo>
                      <a:lnTo>
                        <a:pt x="0" y="341"/>
                      </a:lnTo>
                      <a:lnTo>
                        <a:pt x="26" y="0"/>
                      </a:lnTo>
                    </a:path>
                  </a:pathLst>
                </a:custGeom>
                <a:noFill/>
                <a:ln cap="rnd" w="7920">
                  <a:solidFill>
                    <a:srgbClr val="b2b2b2"/>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grpSp>
          <p:grpSp>
            <p:nvGrpSpPr>
              <p:cNvPr id="560" name=""/>
              <p:cNvGrpSpPr/>
              <p:nvPr/>
            </p:nvGrpSpPr>
            <p:grpSpPr>
              <a:xfrm>
                <a:off x="5275440" y="3255840"/>
                <a:ext cx="517320" cy="962280"/>
                <a:chOff x="5275440" y="3255840"/>
                <a:chExt cx="517320" cy="962280"/>
              </a:xfrm>
            </p:grpSpPr>
            <p:sp>
              <p:nvSpPr>
                <p:cNvPr id="561" name=""/>
                <p:cNvSpPr/>
                <p:nvPr/>
              </p:nvSpPr>
              <p:spPr>
                <a:xfrm>
                  <a:off x="5275440" y="3255840"/>
                  <a:ext cx="517320" cy="962280"/>
                </a:xfrm>
                <a:custGeom>
                  <a:avLst/>
                  <a:gdLst/>
                  <a:ahLst/>
                  <a:rect l="l" t="t" r="r" b="b"/>
                  <a:pathLst>
                    <a:path w="326" h="606">
                      <a:moveTo>
                        <a:pt x="57" y="10"/>
                      </a:moveTo>
                      <a:lnTo>
                        <a:pt x="52" y="26"/>
                      </a:lnTo>
                      <a:lnTo>
                        <a:pt x="67" y="31"/>
                      </a:lnTo>
                      <a:lnTo>
                        <a:pt x="67" y="47"/>
                      </a:lnTo>
                      <a:lnTo>
                        <a:pt x="78" y="57"/>
                      </a:lnTo>
                      <a:lnTo>
                        <a:pt x="88" y="62"/>
                      </a:lnTo>
                      <a:lnTo>
                        <a:pt x="83" y="114"/>
                      </a:lnTo>
                      <a:lnTo>
                        <a:pt x="21" y="145"/>
                      </a:lnTo>
                      <a:lnTo>
                        <a:pt x="31" y="176"/>
                      </a:lnTo>
                      <a:lnTo>
                        <a:pt x="31" y="192"/>
                      </a:lnTo>
                      <a:lnTo>
                        <a:pt x="5" y="223"/>
                      </a:lnTo>
                      <a:lnTo>
                        <a:pt x="5" y="249"/>
                      </a:lnTo>
                      <a:lnTo>
                        <a:pt x="0" y="259"/>
                      </a:lnTo>
                      <a:lnTo>
                        <a:pt x="10" y="316"/>
                      </a:lnTo>
                      <a:lnTo>
                        <a:pt x="21" y="342"/>
                      </a:lnTo>
                      <a:lnTo>
                        <a:pt x="57" y="363"/>
                      </a:lnTo>
                      <a:lnTo>
                        <a:pt x="67" y="404"/>
                      </a:lnTo>
                      <a:lnTo>
                        <a:pt x="88" y="409"/>
                      </a:lnTo>
                      <a:lnTo>
                        <a:pt x="98" y="409"/>
                      </a:lnTo>
                      <a:lnTo>
                        <a:pt x="114" y="430"/>
                      </a:lnTo>
                      <a:lnTo>
                        <a:pt x="103" y="476"/>
                      </a:lnTo>
                      <a:lnTo>
                        <a:pt x="119" y="487"/>
                      </a:lnTo>
                      <a:lnTo>
                        <a:pt x="145" y="502"/>
                      </a:lnTo>
                      <a:lnTo>
                        <a:pt x="140" y="528"/>
                      </a:lnTo>
                      <a:lnTo>
                        <a:pt x="171" y="533"/>
                      </a:lnTo>
                      <a:lnTo>
                        <a:pt x="176" y="570"/>
                      </a:lnTo>
                      <a:lnTo>
                        <a:pt x="181" y="596"/>
                      </a:lnTo>
                      <a:lnTo>
                        <a:pt x="191" y="606"/>
                      </a:lnTo>
                      <a:lnTo>
                        <a:pt x="212" y="606"/>
                      </a:lnTo>
                      <a:lnTo>
                        <a:pt x="223" y="590"/>
                      </a:lnTo>
                      <a:lnTo>
                        <a:pt x="274" y="601"/>
                      </a:lnTo>
                      <a:lnTo>
                        <a:pt x="269" y="585"/>
                      </a:lnTo>
                      <a:lnTo>
                        <a:pt x="254" y="575"/>
                      </a:lnTo>
                      <a:lnTo>
                        <a:pt x="254" y="570"/>
                      </a:lnTo>
                      <a:lnTo>
                        <a:pt x="274" y="554"/>
                      </a:lnTo>
                      <a:lnTo>
                        <a:pt x="290" y="549"/>
                      </a:lnTo>
                      <a:lnTo>
                        <a:pt x="290" y="533"/>
                      </a:lnTo>
                      <a:lnTo>
                        <a:pt x="295" y="518"/>
                      </a:lnTo>
                      <a:lnTo>
                        <a:pt x="279" y="513"/>
                      </a:lnTo>
                      <a:lnTo>
                        <a:pt x="285" y="497"/>
                      </a:lnTo>
                      <a:lnTo>
                        <a:pt x="295" y="476"/>
                      </a:lnTo>
                      <a:lnTo>
                        <a:pt x="290" y="456"/>
                      </a:lnTo>
                      <a:lnTo>
                        <a:pt x="316" y="425"/>
                      </a:lnTo>
                      <a:lnTo>
                        <a:pt x="316" y="409"/>
                      </a:lnTo>
                      <a:lnTo>
                        <a:pt x="326" y="404"/>
                      </a:lnTo>
                      <a:lnTo>
                        <a:pt x="311" y="399"/>
                      </a:lnTo>
                      <a:lnTo>
                        <a:pt x="316" y="357"/>
                      </a:lnTo>
                      <a:lnTo>
                        <a:pt x="305" y="357"/>
                      </a:lnTo>
                      <a:lnTo>
                        <a:pt x="305" y="342"/>
                      </a:lnTo>
                      <a:lnTo>
                        <a:pt x="316" y="311"/>
                      </a:lnTo>
                      <a:lnTo>
                        <a:pt x="305" y="192"/>
                      </a:lnTo>
                      <a:lnTo>
                        <a:pt x="290" y="78"/>
                      </a:lnTo>
                      <a:lnTo>
                        <a:pt x="285" y="57"/>
                      </a:lnTo>
                      <a:lnTo>
                        <a:pt x="285" y="42"/>
                      </a:lnTo>
                      <a:lnTo>
                        <a:pt x="274" y="31"/>
                      </a:lnTo>
                      <a:lnTo>
                        <a:pt x="259" y="26"/>
                      </a:lnTo>
                      <a:lnTo>
                        <a:pt x="259" y="0"/>
                      </a:lnTo>
                      <a:lnTo>
                        <a:pt x="57" y="10"/>
                      </a:lnTo>
                      <a:close/>
                    </a:path>
                  </a:pathLst>
                </a:custGeom>
                <a:solidFill>
                  <a:srgbClr val="00f008"/>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562" name=""/>
                <p:cNvSpPr/>
                <p:nvPr/>
              </p:nvSpPr>
              <p:spPr>
                <a:xfrm>
                  <a:off x="5275440" y="3255840"/>
                  <a:ext cx="517320" cy="962280"/>
                </a:xfrm>
                <a:custGeom>
                  <a:avLst/>
                  <a:gdLst/>
                  <a:ahLst/>
                  <a:rect l="l" t="t" r="r" b="b"/>
                  <a:pathLst>
                    <a:path w="326" h="606">
                      <a:moveTo>
                        <a:pt x="57" y="10"/>
                      </a:moveTo>
                      <a:lnTo>
                        <a:pt x="52" y="26"/>
                      </a:lnTo>
                      <a:lnTo>
                        <a:pt x="67" y="31"/>
                      </a:lnTo>
                      <a:lnTo>
                        <a:pt x="67" y="47"/>
                      </a:lnTo>
                      <a:lnTo>
                        <a:pt x="78" y="57"/>
                      </a:lnTo>
                      <a:lnTo>
                        <a:pt x="88" y="62"/>
                      </a:lnTo>
                      <a:lnTo>
                        <a:pt x="83" y="114"/>
                      </a:lnTo>
                      <a:lnTo>
                        <a:pt x="21" y="145"/>
                      </a:lnTo>
                      <a:lnTo>
                        <a:pt x="31" y="176"/>
                      </a:lnTo>
                      <a:lnTo>
                        <a:pt x="31" y="192"/>
                      </a:lnTo>
                      <a:lnTo>
                        <a:pt x="5" y="223"/>
                      </a:lnTo>
                      <a:lnTo>
                        <a:pt x="5" y="249"/>
                      </a:lnTo>
                      <a:lnTo>
                        <a:pt x="0" y="259"/>
                      </a:lnTo>
                      <a:lnTo>
                        <a:pt x="10" y="316"/>
                      </a:lnTo>
                      <a:lnTo>
                        <a:pt x="21" y="342"/>
                      </a:lnTo>
                      <a:lnTo>
                        <a:pt x="57" y="363"/>
                      </a:lnTo>
                      <a:lnTo>
                        <a:pt x="67" y="404"/>
                      </a:lnTo>
                      <a:lnTo>
                        <a:pt x="88" y="409"/>
                      </a:lnTo>
                      <a:lnTo>
                        <a:pt x="98" y="409"/>
                      </a:lnTo>
                      <a:lnTo>
                        <a:pt x="114" y="430"/>
                      </a:lnTo>
                      <a:lnTo>
                        <a:pt x="103" y="476"/>
                      </a:lnTo>
                      <a:lnTo>
                        <a:pt x="119" y="487"/>
                      </a:lnTo>
                      <a:lnTo>
                        <a:pt x="145" y="502"/>
                      </a:lnTo>
                      <a:lnTo>
                        <a:pt x="140" y="528"/>
                      </a:lnTo>
                      <a:lnTo>
                        <a:pt x="171" y="533"/>
                      </a:lnTo>
                      <a:lnTo>
                        <a:pt x="176" y="570"/>
                      </a:lnTo>
                      <a:lnTo>
                        <a:pt x="181" y="596"/>
                      </a:lnTo>
                      <a:lnTo>
                        <a:pt x="191" y="606"/>
                      </a:lnTo>
                      <a:lnTo>
                        <a:pt x="212" y="606"/>
                      </a:lnTo>
                      <a:lnTo>
                        <a:pt x="223" y="590"/>
                      </a:lnTo>
                      <a:lnTo>
                        <a:pt x="274" y="601"/>
                      </a:lnTo>
                      <a:lnTo>
                        <a:pt x="269" y="585"/>
                      </a:lnTo>
                      <a:lnTo>
                        <a:pt x="254" y="575"/>
                      </a:lnTo>
                      <a:lnTo>
                        <a:pt x="254" y="570"/>
                      </a:lnTo>
                      <a:lnTo>
                        <a:pt x="274" y="554"/>
                      </a:lnTo>
                      <a:lnTo>
                        <a:pt x="290" y="549"/>
                      </a:lnTo>
                      <a:lnTo>
                        <a:pt x="290" y="533"/>
                      </a:lnTo>
                      <a:lnTo>
                        <a:pt x="295" y="518"/>
                      </a:lnTo>
                      <a:lnTo>
                        <a:pt x="279" y="513"/>
                      </a:lnTo>
                      <a:lnTo>
                        <a:pt x="285" y="497"/>
                      </a:lnTo>
                      <a:lnTo>
                        <a:pt x="295" y="476"/>
                      </a:lnTo>
                      <a:lnTo>
                        <a:pt x="290" y="456"/>
                      </a:lnTo>
                      <a:lnTo>
                        <a:pt x="316" y="425"/>
                      </a:lnTo>
                      <a:lnTo>
                        <a:pt x="316" y="409"/>
                      </a:lnTo>
                      <a:lnTo>
                        <a:pt x="326" y="404"/>
                      </a:lnTo>
                      <a:lnTo>
                        <a:pt x="311" y="399"/>
                      </a:lnTo>
                      <a:lnTo>
                        <a:pt x="316" y="357"/>
                      </a:lnTo>
                      <a:lnTo>
                        <a:pt x="305" y="357"/>
                      </a:lnTo>
                      <a:lnTo>
                        <a:pt x="305" y="342"/>
                      </a:lnTo>
                      <a:lnTo>
                        <a:pt x="316" y="311"/>
                      </a:lnTo>
                      <a:lnTo>
                        <a:pt x="305" y="192"/>
                      </a:lnTo>
                      <a:lnTo>
                        <a:pt x="290" y="78"/>
                      </a:lnTo>
                      <a:lnTo>
                        <a:pt x="285" y="57"/>
                      </a:lnTo>
                      <a:lnTo>
                        <a:pt x="285" y="42"/>
                      </a:lnTo>
                      <a:lnTo>
                        <a:pt x="274" y="31"/>
                      </a:lnTo>
                      <a:lnTo>
                        <a:pt x="259" y="26"/>
                      </a:lnTo>
                      <a:lnTo>
                        <a:pt x="259" y="0"/>
                      </a:lnTo>
                      <a:lnTo>
                        <a:pt x="57" y="10"/>
                      </a:lnTo>
                    </a:path>
                  </a:pathLst>
                </a:custGeom>
                <a:noFill/>
                <a:ln cap="rnd" w="7920">
                  <a:solidFill>
                    <a:srgbClr val="b2b2b2"/>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grpSp>
          <p:grpSp>
            <p:nvGrpSpPr>
              <p:cNvPr id="563" name=""/>
              <p:cNvGrpSpPr/>
              <p:nvPr/>
            </p:nvGrpSpPr>
            <p:grpSpPr>
              <a:xfrm>
                <a:off x="4757760" y="3618000"/>
                <a:ext cx="853920" cy="796680"/>
                <a:chOff x="4757760" y="3618000"/>
                <a:chExt cx="853920" cy="796680"/>
              </a:xfrm>
            </p:grpSpPr>
            <p:sp>
              <p:nvSpPr>
                <p:cNvPr id="564" name=""/>
                <p:cNvSpPr/>
                <p:nvPr/>
              </p:nvSpPr>
              <p:spPr>
                <a:xfrm>
                  <a:off x="4757760" y="3618000"/>
                  <a:ext cx="853920" cy="796680"/>
                </a:xfrm>
                <a:custGeom>
                  <a:avLst/>
                  <a:gdLst/>
                  <a:ahLst/>
                  <a:rect l="l" t="t" r="r" b="b"/>
                  <a:pathLst>
                    <a:path w="538" h="502">
                      <a:moveTo>
                        <a:pt x="305" y="0"/>
                      </a:moveTo>
                      <a:lnTo>
                        <a:pt x="321" y="26"/>
                      </a:lnTo>
                      <a:lnTo>
                        <a:pt x="331" y="62"/>
                      </a:lnTo>
                      <a:lnTo>
                        <a:pt x="341" y="93"/>
                      </a:lnTo>
                      <a:lnTo>
                        <a:pt x="347" y="109"/>
                      </a:lnTo>
                      <a:lnTo>
                        <a:pt x="383" y="129"/>
                      </a:lnTo>
                      <a:lnTo>
                        <a:pt x="388" y="150"/>
                      </a:lnTo>
                      <a:lnTo>
                        <a:pt x="393" y="176"/>
                      </a:lnTo>
                      <a:lnTo>
                        <a:pt x="414" y="181"/>
                      </a:lnTo>
                      <a:lnTo>
                        <a:pt x="424" y="181"/>
                      </a:lnTo>
                      <a:lnTo>
                        <a:pt x="440" y="197"/>
                      </a:lnTo>
                      <a:lnTo>
                        <a:pt x="429" y="254"/>
                      </a:lnTo>
                      <a:lnTo>
                        <a:pt x="455" y="264"/>
                      </a:lnTo>
                      <a:lnTo>
                        <a:pt x="471" y="280"/>
                      </a:lnTo>
                      <a:lnTo>
                        <a:pt x="466" y="300"/>
                      </a:lnTo>
                      <a:lnTo>
                        <a:pt x="492" y="305"/>
                      </a:lnTo>
                      <a:lnTo>
                        <a:pt x="502" y="326"/>
                      </a:lnTo>
                      <a:lnTo>
                        <a:pt x="502" y="362"/>
                      </a:lnTo>
                      <a:lnTo>
                        <a:pt x="517" y="378"/>
                      </a:lnTo>
                      <a:lnTo>
                        <a:pt x="528" y="378"/>
                      </a:lnTo>
                      <a:lnTo>
                        <a:pt x="538" y="388"/>
                      </a:lnTo>
                      <a:lnTo>
                        <a:pt x="538" y="419"/>
                      </a:lnTo>
                      <a:lnTo>
                        <a:pt x="512" y="445"/>
                      </a:lnTo>
                      <a:lnTo>
                        <a:pt x="507" y="450"/>
                      </a:lnTo>
                      <a:lnTo>
                        <a:pt x="507" y="487"/>
                      </a:lnTo>
                      <a:lnTo>
                        <a:pt x="502" y="502"/>
                      </a:lnTo>
                      <a:lnTo>
                        <a:pt x="476" y="502"/>
                      </a:lnTo>
                      <a:lnTo>
                        <a:pt x="445" y="492"/>
                      </a:lnTo>
                      <a:lnTo>
                        <a:pt x="461" y="471"/>
                      </a:lnTo>
                      <a:lnTo>
                        <a:pt x="466" y="456"/>
                      </a:lnTo>
                      <a:lnTo>
                        <a:pt x="461" y="445"/>
                      </a:lnTo>
                      <a:lnTo>
                        <a:pt x="207" y="461"/>
                      </a:lnTo>
                      <a:lnTo>
                        <a:pt x="93" y="466"/>
                      </a:lnTo>
                      <a:lnTo>
                        <a:pt x="93" y="290"/>
                      </a:lnTo>
                      <a:lnTo>
                        <a:pt x="88" y="181"/>
                      </a:lnTo>
                      <a:lnTo>
                        <a:pt x="67" y="160"/>
                      </a:lnTo>
                      <a:lnTo>
                        <a:pt x="67" y="140"/>
                      </a:lnTo>
                      <a:lnTo>
                        <a:pt x="51" y="129"/>
                      </a:lnTo>
                      <a:lnTo>
                        <a:pt x="51" y="114"/>
                      </a:lnTo>
                      <a:lnTo>
                        <a:pt x="67" y="109"/>
                      </a:lnTo>
                      <a:lnTo>
                        <a:pt x="67" y="93"/>
                      </a:lnTo>
                      <a:lnTo>
                        <a:pt x="46" y="78"/>
                      </a:lnTo>
                      <a:lnTo>
                        <a:pt x="26" y="78"/>
                      </a:lnTo>
                      <a:lnTo>
                        <a:pt x="26" y="52"/>
                      </a:lnTo>
                      <a:lnTo>
                        <a:pt x="26" y="36"/>
                      </a:lnTo>
                      <a:lnTo>
                        <a:pt x="15" y="26"/>
                      </a:lnTo>
                      <a:lnTo>
                        <a:pt x="0" y="21"/>
                      </a:lnTo>
                      <a:lnTo>
                        <a:pt x="0" y="5"/>
                      </a:lnTo>
                      <a:lnTo>
                        <a:pt x="305" y="0"/>
                      </a:lnTo>
                      <a:close/>
                    </a:path>
                  </a:pathLst>
                </a:custGeom>
                <a:solidFill>
                  <a:srgbClr val="00f008"/>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565" name=""/>
                <p:cNvSpPr/>
                <p:nvPr/>
              </p:nvSpPr>
              <p:spPr>
                <a:xfrm>
                  <a:off x="4757760" y="3618000"/>
                  <a:ext cx="853920" cy="796680"/>
                </a:xfrm>
                <a:custGeom>
                  <a:avLst/>
                  <a:gdLst/>
                  <a:ahLst/>
                  <a:rect l="l" t="t" r="r" b="b"/>
                  <a:pathLst>
                    <a:path w="538" h="502">
                      <a:moveTo>
                        <a:pt x="305" y="0"/>
                      </a:moveTo>
                      <a:lnTo>
                        <a:pt x="321" y="26"/>
                      </a:lnTo>
                      <a:lnTo>
                        <a:pt x="331" y="62"/>
                      </a:lnTo>
                      <a:lnTo>
                        <a:pt x="341" y="93"/>
                      </a:lnTo>
                      <a:lnTo>
                        <a:pt x="347" y="109"/>
                      </a:lnTo>
                      <a:lnTo>
                        <a:pt x="383" y="129"/>
                      </a:lnTo>
                      <a:lnTo>
                        <a:pt x="388" y="150"/>
                      </a:lnTo>
                      <a:lnTo>
                        <a:pt x="393" y="176"/>
                      </a:lnTo>
                      <a:lnTo>
                        <a:pt x="414" y="181"/>
                      </a:lnTo>
                      <a:lnTo>
                        <a:pt x="424" y="181"/>
                      </a:lnTo>
                      <a:lnTo>
                        <a:pt x="440" y="197"/>
                      </a:lnTo>
                      <a:lnTo>
                        <a:pt x="429" y="254"/>
                      </a:lnTo>
                      <a:lnTo>
                        <a:pt x="455" y="264"/>
                      </a:lnTo>
                      <a:lnTo>
                        <a:pt x="471" y="280"/>
                      </a:lnTo>
                      <a:lnTo>
                        <a:pt x="466" y="300"/>
                      </a:lnTo>
                      <a:lnTo>
                        <a:pt x="492" y="305"/>
                      </a:lnTo>
                      <a:lnTo>
                        <a:pt x="502" y="326"/>
                      </a:lnTo>
                      <a:lnTo>
                        <a:pt x="502" y="362"/>
                      </a:lnTo>
                      <a:lnTo>
                        <a:pt x="517" y="378"/>
                      </a:lnTo>
                      <a:lnTo>
                        <a:pt x="528" y="378"/>
                      </a:lnTo>
                      <a:lnTo>
                        <a:pt x="538" y="388"/>
                      </a:lnTo>
                      <a:lnTo>
                        <a:pt x="538" y="419"/>
                      </a:lnTo>
                      <a:lnTo>
                        <a:pt x="512" y="445"/>
                      </a:lnTo>
                      <a:lnTo>
                        <a:pt x="507" y="450"/>
                      </a:lnTo>
                      <a:lnTo>
                        <a:pt x="507" y="487"/>
                      </a:lnTo>
                      <a:lnTo>
                        <a:pt x="502" y="502"/>
                      </a:lnTo>
                      <a:lnTo>
                        <a:pt x="476" y="502"/>
                      </a:lnTo>
                      <a:lnTo>
                        <a:pt x="445" y="492"/>
                      </a:lnTo>
                      <a:lnTo>
                        <a:pt x="461" y="471"/>
                      </a:lnTo>
                      <a:lnTo>
                        <a:pt x="466" y="456"/>
                      </a:lnTo>
                      <a:lnTo>
                        <a:pt x="461" y="445"/>
                      </a:lnTo>
                      <a:lnTo>
                        <a:pt x="207" y="461"/>
                      </a:lnTo>
                      <a:lnTo>
                        <a:pt x="93" y="466"/>
                      </a:lnTo>
                      <a:lnTo>
                        <a:pt x="93" y="290"/>
                      </a:lnTo>
                      <a:lnTo>
                        <a:pt x="88" y="181"/>
                      </a:lnTo>
                      <a:lnTo>
                        <a:pt x="67" y="160"/>
                      </a:lnTo>
                      <a:lnTo>
                        <a:pt x="67" y="140"/>
                      </a:lnTo>
                      <a:lnTo>
                        <a:pt x="51" y="129"/>
                      </a:lnTo>
                      <a:lnTo>
                        <a:pt x="51" y="114"/>
                      </a:lnTo>
                      <a:lnTo>
                        <a:pt x="67" y="109"/>
                      </a:lnTo>
                      <a:lnTo>
                        <a:pt x="67" y="93"/>
                      </a:lnTo>
                      <a:lnTo>
                        <a:pt x="46" y="78"/>
                      </a:lnTo>
                      <a:lnTo>
                        <a:pt x="26" y="78"/>
                      </a:lnTo>
                      <a:lnTo>
                        <a:pt x="26" y="52"/>
                      </a:lnTo>
                      <a:lnTo>
                        <a:pt x="26" y="36"/>
                      </a:lnTo>
                      <a:lnTo>
                        <a:pt x="15" y="26"/>
                      </a:lnTo>
                      <a:lnTo>
                        <a:pt x="0" y="21"/>
                      </a:lnTo>
                      <a:lnTo>
                        <a:pt x="0" y="5"/>
                      </a:lnTo>
                      <a:lnTo>
                        <a:pt x="305" y="0"/>
                      </a:lnTo>
                    </a:path>
                  </a:pathLst>
                </a:custGeom>
                <a:noFill/>
                <a:ln cap="rnd" w="7920">
                  <a:solidFill>
                    <a:srgbClr val="b2b2b2"/>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grpSp>
          <p:grpSp>
            <p:nvGrpSpPr>
              <p:cNvPr id="566" name=""/>
              <p:cNvGrpSpPr/>
              <p:nvPr/>
            </p:nvGrpSpPr>
            <p:grpSpPr>
              <a:xfrm>
                <a:off x="2398680" y="1365120"/>
                <a:ext cx="1042920" cy="723960"/>
                <a:chOff x="2398680" y="1365120"/>
                <a:chExt cx="1042920" cy="723960"/>
              </a:xfrm>
            </p:grpSpPr>
            <p:sp>
              <p:nvSpPr>
                <p:cNvPr id="567" name=""/>
                <p:cNvSpPr/>
                <p:nvPr/>
              </p:nvSpPr>
              <p:spPr>
                <a:xfrm>
                  <a:off x="2398680" y="1365120"/>
                  <a:ext cx="1042920" cy="723960"/>
                </a:xfrm>
                <a:custGeom>
                  <a:avLst/>
                  <a:gdLst/>
                  <a:ahLst/>
                  <a:rect l="l" t="t" r="r" b="b"/>
                  <a:pathLst>
                    <a:path w="657" h="456">
                      <a:moveTo>
                        <a:pt x="657" y="0"/>
                      </a:moveTo>
                      <a:lnTo>
                        <a:pt x="0" y="0"/>
                      </a:lnTo>
                      <a:lnTo>
                        <a:pt x="62" y="52"/>
                      </a:lnTo>
                      <a:lnTo>
                        <a:pt x="145" y="114"/>
                      </a:lnTo>
                      <a:lnTo>
                        <a:pt x="145" y="125"/>
                      </a:lnTo>
                      <a:lnTo>
                        <a:pt x="212" y="218"/>
                      </a:lnTo>
                      <a:lnTo>
                        <a:pt x="207" y="238"/>
                      </a:lnTo>
                      <a:lnTo>
                        <a:pt x="228" y="264"/>
                      </a:lnTo>
                      <a:lnTo>
                        <a:pt x="254" y="285"/>
                      </a:lnTo>
                      <a:lnTo>
                        <a:pt x="254" y="306"/>
                      </a:lnTo>
                      <a:lnTo>
                        <a:pt x="238" y="337"/>
                      </a:lnTo>
                      <a:lnTo>
                        <a:pt x="233" y="347"/>
                      </a:lnTo>
                      <a:lnTo>
                        <a:pt x="238" y="368"/>
                      </a:lnTo>
                      <a:lnTo>
                        <a:pt x="264" y="378"/>
                      </a:lnTo>
                      <a:lnTo>
                        <a:pt x="274" y="409"/>
                      </a:lnTo>
                      <a:lnTo>
                        <a:pt x="430" y="435"/>
                      </a:lnTo>
                      <a:lnTo>
                        <a:pt x="580" y="456"/>
                      </a:lnTo>
                      <a:lnTo>
                        <a:pt x="657" y="0"/>
                      </a:lnTo>
                      <a:close/>
                    </a:path>
                  </a:pathLst>
                </a:custGeom>
                <a:solidFill>
                  <a:srgbClr val="00f008"/>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568" name=""/>
                <p:cNvSpPr/>
                <p:nvPr/>
              </p:nvSpPr>
              <p:spPr>
                <a:xfrm>
                  <a:off x="2398680" y="1365120"/>
                  <a:ext cx="1042920" cy="723960"/>
                </a:xfrm>
                <a:custGeom>
                  <a:avLst/>
                  <a:gdLst/>
                  <a:ahLst/>
                  <a:rect l="l" t="t" r="r" b="b"/>
                  <a:pathLst>
                    <a:path w="657" h="456">
                      <a:moveTo>
                        <a:pt x="657" y="0"/>
                      </a:moveTo>
                      <a:lnTo>
                        <a:pt x="0" y="0"/>
                      </a:lnTo>
                      <a:lnTo>
                        <a:pt x="62" y="52"/>
                      </a:lnTo>
                      <a:lnTo>
                        <a:pt x="145" y="114"/>
                      </a:lnTo>
                      <a:lnTo>
                        <a:pt x="145" y="125"/>
                      </a:lnTo>
                      <a:lnTo>
                        <a:pt x="212" y="218"/>
                      </a:lnTo>
                      <a:lnTo>
                        <a:pt x="207" y="238"/>
                      </a:lnTo>
                      <a:lnTo>
                        <a:pt x="228" y="264"/>
                      </a:lnTo>
                      <a:lnTo>
                        <a:pt x="254" y="285"/>
                      </a:lnTo>
                      <a:lnTo>
                        <a:pt x="254" y="306"/>
                      </a:lnTo>
                      <a:lnTo>
                        <a:pt x="238" y="337"/>
                      </a:lnTo>
                      <a:lnTo>
                        <a:pt x="233" y="347"/>
                      </a:lnTo>
                      <a:lnTo>
                        <a:pt x="238" y="368"/>
                      </a:lnTo>
                      <a:lnTo>
                        <a:pt x="264" y="378"/>
                      </a:lnTo>
                      <a:lnTo>
                        <a:pt x="274" y="409"/>
                      </a:lnTo>
                      <a:lnTo>
                        <a:pt x="430" y="435"/>
                      </a:lnTo>
                      <a:lnTo>
                        <a:pt x="580" y="456"/>
                      </a:lnTo>
                      <a:lnTo>
                        <a:pt x="657" y="0"/>
                      </a:lnTo>
                    </a:path>
                  </a:pathLst>
                </a:custGeom>
                <a:noFill/>
                <a:ln cap="rnd" w="7920">
                  <a:solidFill>
                    <a:srgbClr val="b2b2b2"/>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grpSp>
          <p:grpSp>
            <p:nvGrpSpPr>
              <p:cNvPr id="569" name=""/>
              <p:cNvGrpSpPr/>
              <p:nvPr/>
            </p:nvGrpSpPr>
            <p:grpSpPr>
              <a:xfrm>
                <a:off x="2530440" y="1941480"/>
                <a:ext cx="1298520" cy="895320"/>
                <a:chOff x="2530440" y="1941480"/>
                <a:chExt cx="1298520" cy="895320"/>
              </a:xfrm>
            </p:grpSpPr>
            <p:sp>
              <p:nvSpPr>
                <p:cNvPr id="570" name=""/>
                <p:cNvSpPr/>
                <p:nvPr/>
              </p:nvSpPr>
              <p:spPr>
                <a:xfrm>
                  <a:off x="2530440" y="1941480"/>
                  <a:ext cx="1298520" cy="895320"/>
                </a:xfrm>
                <a:custGeom>
                  <a:avLst/>
                  <a:gdLst/>
                  <a:ahLst/>
                  <a:rect l="l" t="t" r="r" b="b"/>
                  <a:pathLst>
                    <a:path w="818" h="564">
                      <a:moveTo>
                        <a:pt x="20" y="0"/>
                      </a:moveTo>
                      <a:lnTo>
                        <a:pt x="367" y="62"/>
                      </a:lnTo>
                      <a:lnTo>
                        <a:pt x="818" y="119"/>
                      </a:lnTo>
                      <a:lnTo>
                        <a:pt x="787" y="564"/>
                      </a:lnTo>
                      <a:lnTo>
                        <a:pt x="295" y="507"/>
                      </a:lnTo>
                      <a:lnTo>
                        <a:pt x="284" y="564"/>
                      </a:lnTo>
                      <a:lnTo>
                        <a:pt x="259" y="533"/>
                      </a:lnTo>
                      <a:lnTo>
                        <a:pt x="202" y="543"/>
                      </a:lnTo>
                      <a:lnTo>
                        <a:pt x="171" y="543"/>
                      </a:lnTo>
                      <a:lnTo>
                        <a:pt x="160" y="549"/>
                      </a:lnTo>
                      <a:lnTo>
                        <a:pt x="155" y="543"/>
                      </a:lnTo>
                      <a:lnTo>
                        <a:pt x="145" y="507"/>
                      </a:lnTo>
                      <a:lnTo>
                        <a:pt x="124" y="502"/>
                      </a:lnTo>
                      <a:lnTo>
                        <a:pt x="119" y="497"/>
                      </a:lnTo>
                      <a:lnTo>
                        <a:pt x="119" y="471"/>
                      </a:lnTo>
                      <a:lnTo>
                        <a:pt x="114" y="466"/>
                      </a:lnTo>
                      <a:lnTo>
                        <a:pt x="119" y="445"/>
                      </a:lnTo>
                      <a:lnTo>
                        <a:pt x="108" y="429"/>
                      </a:lnTo>
                      <a:lnTo>
                        <a:pt x="103" y="404"/>
                      </a:lnTo>
                      <a:lnTo>
                        <a:pt x="93" y="398"/>
                      </a:lnTo>
                      <a:lnTo>
                        <a:pt x="67" y="424"/>
                      </a:lnTo>
                      <a:lnTo>
                        <a:pt x="57" y="414"/>
                      </a:lnTo>
                      <a:lnTo>
                        <a:pt x="67" y="372"/>
                      </a:lnTo>
                      <a:lnTo>
                        <a:pt x="83" y="362"/>
                      </a:lnTo>
                      <a:lnTo>
                        <a:pt x="72" y="336"/>
                      </a:lnTo>
                      <a:lnTo>
                        <a:pt x="93" y="310"/>
                      </a:lnTo>
                      <a:lnTo>
                        <a:pt x="83" y="290"/>
                      </a:lnTo>
                      <a:lnTo>
                        <a:pt x="72" y="290"/>
                      </a:lnTo>
                      <a:lnTo>
                        <a:pt x="36" y="202"/>
                      </a:lnTo>
                      <a:lnTo>
                        <a:pt x="15" y="196"/>
                      </a:lnTo>
                      <a:lnTo>
                        <a:pt x="20" y="160"/>
                      </a:lnTo>
                      <a:lnTo>
                        <a:pt x="0" y="129"/>
                      </a:lnTo>
                      <a:lnTo>
                        <a:pt x="20" y="0"/>
                      </a:lnTo>
                      <a:close/>
                    </a:path>
                  </a:pathLst>
                </a:custGeom>
                <a:solidFill>
                  <a:srgbClr val="00f008"/>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571" name=""/>
                <p:cNvSpPr/>
                <p:nvPr/>
              </p:nvSpPr>
              <p:spPr>
                <a:xfrm>
                  <a:off x="2530440" y="1941480"/>
                  <a:ext cx="1298520" cy="895320"/>
                </a:xfrm>
                <a:custGeom>
                  <a:avLst/>
                  <a:gdLst/>
                  <a:ahLst/>
                  <a:rect l="l" t="t" r="r" b="b"/>
                  <a:pathLst>
                    <a:path w="818" h="564">
                      <a:moveTo>
                        <a:pt x="20" y="0"/>
                      </a:moveTo>
                      <a:lnTo>
                        <a:pt x="367" y="62"/>
                      </a:lnTo>
                      <a:lnTo>
                        <a:pt x="818" y="119"/>
                      </a:lnTo>
                      <a:lnTo>
                        <a:pt x="787" y="564"/>
                      </a:lnTo>
                      <a:lnTo>
                        <a:pt x="295" y="507"/>
                      </a:lnTo>
                      <a:lnTo>
                        <a:pt x="284" y="564"/>
                      </a:lnTo>
                      <a:lnTo>
                        <a:pt x="259" y="533"/>
                      </a:lnTo>
                      <a:lnTo>
                        <a:pt x="202" y="543"/>
                      </a:lnTo>
                      <a:lnTo>
                        <a:pt x="171" y="543"/>
                      </a:lnTo>
                      <a:lnTo>
                        <a:pt x="160" y="549"/>
                      </a:lnTo>
                      <a:lnTo>
                        <a:pt x="155" y="543"/>
                      </a:lnTo>
                      <a:lnTo>
                        <a:pt x="145" y="507"/>
                      </a:lnTo>
                      <a:lnTo>
                        <a:pt x="124" y="502"/>
                      </a:lnTo>
                      <a:lnTo>
                        <a:pt x="119" y="497"/>
                      </a:lnTo>
                      <a:lnTo>
                        <a:pt x="119" y="471"/>
                      </a:lnTo>
                      <a:lnTo>
                        <a:pt x="114" y="466"/>
                      </a:lnTo>
                      <a:lnTo>
                        <a:pt x="119" y="445"/>
                      </a:lnTo>
                      <a:lnTo>
                        <a:pt x="108" y="429"/>
                      </a:lnTo>
                      <a:lnTo>
                        <a:pt x="103" y="404"/>
                      </a:lnTo>
                      <a:lnTo>
                        <a:pt x="93" y="398"/>
                      </a:lnTo>
                      <a:lnTo>
                        <a:pt x="67" y="424"/>
                      </a:lnTo>
                      <a:lnTo>
                        <a:pt x="57" y="414"/>
                      </a:lnTo>
                      <a:lnTo>
                        <a:pt x="67" y="372"/>
                      </a:lnTo>
                      <a:lnTo>
                        <a:pt x="83" y="362"/>
                      </a:lnTo>
                      <a:lnTo>
                        <a:pt x="72" y="336"/>
                      </a:lnTo>
                      <a:lnTo>
                        <a:pt x="93" y="310"/>
                      </a:lnTo>
                      <a:lnTo>
                        <a:pt x="83" y="290"/>
                      </a:lnTo>
                      <a:lnTo>
                        <a:pt x="72" y="290"/>
                      </a:lnTo>
                      <a:lnTo>
                        <a:pt x="36" y="202"/>
                      </a:lnTo>
                      <a:lnTo>
                        <a:pt x="15" y="196"/>
                      </a:lnTo>
                      <a:lnTo>
                        <a:pt x="20" y="160"/>
                      </a:lnTo>
                      <a:lnTo>
                        <a:pt x="0" y="129"/>
                      </a:lnTo>
                      <a:lnTo>
                        <a:pt x="20" y="0"/>
                      </a:lnTo>
                    </a:path>
                  </a:pathLst>
                </a:custGeom>
                <a:noFill/>
                <a:ln cap="rnd" w="7920">
                  <a:solidFill>
                    <a:srgbClr val="b2b2b2"/>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grpSp>
          <p:grpSp>
            <p:nvGrpSpPr>
              <p:cNvPr id="572" name=""/>
              <p:cNvGrpSpPr/>
              <p:nvPr/>
            </p:nvGrpSpPr>
            <p:grpSpPr>
              <a:xfrm>
                <a:off x="3311640" y="4349880"/>
                <a:ext cx="1774800" cy="1898640"/>
                <a:chOff x="3311640" y="4349880"/>
                <a:chExt cx="1774800" cy="1898640"/>
              </a:xfrm>
            </p:grpSpPr>
            <p:sp>
              <p:nvSpPr>
                <p:cNvPr id="573" name=""/>
                <p:cNvSpPr/>
                <p:nvPr/>
              </p:nvSpPr>
              <p:spPr>
                <a:xfrm>
                  <a:off x="3311640" y="4349880"/>
                  <a:ext cx="1774800" cy="1898640"/>
                </a:xfrm>
                <a:custGeom>
                  <a:avLst/>
                  <a:gdLst/>
                  <a:ahLst/>
                  <a:rect l="l" t="t" r="r" b="b"/>
                  <a:pathLst>
                    <a:path w="1118" h="1196">
                      <a:moveTo>
                        <a:pt x="5" y="471"/>
                      </a:moveTo>
                      <a:lnTo>
                        <a:pt x="0" y="492"/>
                      </a:lnTo>
                      <a:lnTo>
                        <a:pt x="10" y="497"/>
                      </a:lnTo>
                      <a:lnTo>
                        <a:pt x="25" y="517"/>
                      </a:lnTo>
                      <a:lnTo>
                        <a:pt x="31" y="543"/>
                      </a:lnTo>
                      <a:lnTo>
                        <a:pt x="51" y="549"/>
                      </a:lnTo>
                      <a:lnTo>
                        <a:pt x="62" y="564"/>
                      </a:lnTo>
                      <a:lnTo>
                        <a:pt x="72" y="585"/>
                      </a:lnTo>
                      <a:lnTo>
                        <a:pt x="88" y="590"/>
                      </a:lnTo>
                      <a:lnTo>
                        <a:pt x="108" y="626"/>
                      </a:lnTo>
                      <a:lnTo>
                        <a:pt x="139" y="631"/>
                      </a:lnTo>
                      <a:lnTo>
                        <a:pt x="134" y="647"/>
                      </a:lnTo>
                      <a:lnTo>
                        <a:pt x="144" y="683"/>
                      </a:lnTo>
                      <a:lnTo>
                        <a:pt x="144" y="735"/>
                      </a:lnTo>
                      <a:lnTo>
                        <a:pt x="160" y="750"/>
                      </a:lnTo>
                      <a:lnTo>
                        <a:pt x="170" y="766"/>
                      </a:lnTo>
                      <a:lnTo>
                        <a:pt x="176" y="766"/>
                      </a:lnTo>
                      <a:lnTo>
                        <a:pt x="207" y="802"/>
                      </a:lnTo>
                      <a:lnTo>
                        <a:pt x="222" y="807"/>
                      </a:lnTo>
                      <a:lnTo>
                        <a:pt x="227" y="807"/>
                      </a:lnTo>
                      <a:lnTo>
                        <a:pt x="238" y="823"/>
                      </a:lnTo>
                      <a:lnTo>
                        <a:pt x="284" y="838"/>
                      </a:lnTo>
                      <a:lnTo>
                        <a:pt x="300" y="813"/>
                      </a:lnTo>
                      <a:lnTo>
                        <a:pt x="310" y="802"/>
                      </a:lnTo>
                      <a:lnTo>
                        <a:pt x="305" y="771"/>
                      </a:lnTo>
                      <a:lnTo>
                        <a:pt x="315" y="761"/>
                      </a:lnTo>
                      <a:lnTo>
                        <a:pt x="341" y="756"/>
                      </a:lnTo>
                      <a:lnTo>
                        <a:pt x="346" y="745"/>
                      </a:lnTo>
                      <a:lnTo>
                        <a:pt x="352" y="735"/>
                      </a:lnTo>
                      <a:lnTo>
                        <a:pt x="362" y="740"/>
                      </a:lnTo>
                      <a:lnTo>
                        <a:pt x="362" y="750"/>
                      </a:lnTo>
                      <a:lnTo>
                        <a:pt x="388" y="750"/>
                      </a:lnTo>
                      <a:lnTo>
                        <a:pt x="434" y="761"/>
                      </a:lnTo>
                      <a:lnTo>
                        <a:pt x="455" y="776"/>
                      </a:lnTo>
                      <a:lnTo>
                        <a:pt x="486" y="828"/>
                      </a:lnTo>
                      <a:lnTo>
                        <a:pt x="502" y="859"/>
                      </a:lnTo>
                      <a:lnTo>
                        <a:pt x="507" y="880"/>
                      </a:lnTo>
                      <a:lnTo>
                        <a:pt x="553" y="958"/>
                      </a:lnTo>
                      <a:lnTo>
                        <a:pt x="559" y="978"/>
                      </a:lnTo>
                      <a:lnTo>
                        <a:pt x="595" y="1004"/>
                      </a:lnTo>
                      <a:lnTo>
                        <a:pt x="595" y="1035"/>
                      </a:lnTo>
                      <a:lnTo>
                        <a:pt x="605" y="1056"/>
                      </a:lnTo>
                      <a:lnTo>
                        <a:pt x="610" y="1097"/>
                      </a:lnTo>
                      <a:lnTo>
                        <a:pt x="626" y="1103"/>
                      </a:lnTo>
                      <a:lnTo>
                        <a:pt x="626" y="1118"/>
                      </a:lnTo>
                      <a:lnTo>
                        <a:pt x="626" y="1149"/>
                      </a:lnTo>
                      <a:lnTo>
                        <a:pt x="636" y="1149"/>
                      </a:lnTo>
                      <a:lnTo>
                        <a:pt x="657" y="1144"/>
                      </a:lnTo>
                      <a:lnTo>
                        <a:pt x="678" y="1170"/>
                      </a:lnTo>
                      <a:lnTo>
                        <a:pt x="698" y="1170"/>
                      </a:lnTo>
                      <a:lnTo>
                        <a:pt x="714" y="1180"/>
                      </a:lnTo>
                      <a:lnTo>
                        <a:pt x="740" y="1185"/>
                      </a:lnTo>
                      <a:lnTo>
                        <a:pt x="761" y="1180"/>
                      </a:lnTo>
                      <a:lnTo>
                        <a:pt x="776" y="1196"/>
                      </a:lnTo>
                      <a:lnTo>
                        <a:pt x="797" y="1196"/>
                      </a:lnTo>
                      <a:lnTo>
                        <a:pt x="807" y="1185"/>
                      </a:lnTo>
                      <a:lnTo>
                        <a:pt x="818" y="1185"/>
                      </a:lnTo>
                      <a:lnTo>
                        <a:pt x="828" y="1160"/>
                      </a:lnTo>
                      <a:lnTo>
                        <a:pt x="807" y="1165"/>
                      </a:lnTo>
                      <a:lnTo>
                        <a:pt x="792" y="1139"/>
                      </a:lnTo>
                      <a:lnTo>
                        <a:pt x="786" y="1128"/>
                      </a:lnTo>
                      <a:lnTo>
                        <a:pt x="786" y="1087"/>
                      </a:lnTo>
                      <a:lnTo>
                        <a:pt x="776" y="1071"/>
                      </a:lnTo>
                      <a:lnTo>
                        <a:pt x="786" y="1051"/>
                      </a:lnTo>
                      <a:lnTo>
                        <a:pt x="786" y="1030"/>
                      </a:lnTo>
                      <a:lnTo>
                        <a:pt x="802" y="1009"/>
                      </a:lnTo>
                      <a:lnTo>
                        <a:pt x="797" y="989"/>
                      </a:lnTo>
                      <a:lnTo>
                        <a:pt x="797" y="978"/>
                      </a:lnTo>
                      <a:lnTo>
                        <a:pt x="807" y="968"/>
                      </a:lnTo>
                      <a:lnTo>
                        <a:pt x="812" y="947"/>
                      </a:lnTo>
                      <a:lnTo>
                        <a:pt x="828" y="947"/>
                      </a:lnTo>
                      <a:lnTo>
                        <a:pt x="849" y="937"/>
                      </a:lnTo>
                      <a:lnTo>
                        <a:pt x="849" y="921"/>
                      </a:lnTo>
                      <a:lnTo>
                        <a:pt x="864" y="927"/>
                      </a:lnTo>
                      <a:lnTo>
                        <a:pt x="874" y="916"/>
                      </a:lnTo>
                      <a:lnTo>
                        <a:pt x="874" y="895"/>
                      </a:lnTo>
                      <a:lnTo>
                        <a:pt x="885" y="901"/>
                      </a:lnTo>
                      <a:lnTo>
                        <a:pt x="921" y="901"/>
                      </a:lnTo>
                      <a:lnTo>
                        <a:pt x="952" y="875"/>
                      </a:lnTo>
                      <a:lnTo>
                        <a:pt x="973" y="854"/>
                      </a:lnTo>
                      <a:lnTo>
                        <a:pt x="988" y="849"/>
                      </a:lnTo>
                      <a:lnTo>
                        <a:pt x="1009" y="828"/>
                      </a:lnTo>
                      <a:lnTo>
                        <a:pt x="1025" y="818"/>
                      </a:lnTo>
                      <a:lnTo>
                        <a:pt x="1019" y="792"/>
                      </a:lnTo>
                      <a:lnTo>
                        <a:pt x="1004" y="776"/>
                      </a:lnTo>
                      <a:lnTo>
                        <a:pt x="1004" y="750"/>
                      </a:lnTo>
                      <a:lnTo>
                        <a:pt x="1019" y="766"/>
                      </a:lnTo>
                      <a:lnTo>
                        <a:pt x="1035" y="792"/>
                      </a:lnTo>
                      <a:lnTo>
                        <a:pt x="1071" y="792"/>
                      </a:lnTo>
                      <a:lnTo>
                        <a:pt x="1092" y="766"/>
                      </a:lnTo>
                      <a:lnTo>
                        <a:pt x="1092" y="750"/>
                      </a:lnTo>
                      <a:lnTo>
                        <a:pt x="1102" y="735"/>
                      </a:lnTo>
                      <a:lnTo>
                        <a:pt x="1107" y="719"/>
                      </a:lnTo>
                      <a:lnTo>
                        <a:pt x="1102" y="704"/>
                      </a:lnTo>
                      <a:lnTo>
                        <a:pt x="1102" y="699"/>
                      </a:lnTo>
                      <a:lnTo>
                        <a:pt x="1113" y="688"/>
                      </a:lnTo>
                      <a:lnTo>
                        <a:pt x="1107" y="657"/>
                      </a:lnTo>
                      <a:lnTo>
                        <a:pt x="1118" y="637"/>
                      </a:lnTo>
                      <a:lnTo>
                        <a:pt x="1118" y="600"/>
                      </a:lnTo>
                      <a:lnTo>
                        <a:pt x="1113" y="585"/>
                      </a:lnTo>
                      <a:lnTo>
                        <a:pt x="1097" y="554"/>
                      </a:lnTo>
                      <a:lnTo>
                        <a:pt x="1092" y="528"/>
                      </a:lnTo>
                      <a:lnTo>
                        <a:pt x="1071" y="512"/>
                      </a:lnTo>
                      <a:lnTo>
                        <a:pt x="1066" y="336"/>
                      </a:lnTo>
                      <a:lnTo>
                        <a:pt x="1025" y="336"/>
                      </a:lnTo>
                      <a:lnTo>
                        <a:pt x="1019" y="316"/>
                      </a:lnTo>
                      <a:lnTo>
                        <a:pt x="1004" y="321"/>
                      </a:lnTo>
                      <a:lnTo>
                        <a:pt x="988" y="295"/>
                      </a:lnTo>
                      <a:lnTo>
                        <a:pt x="978" y="295"/>
                      </a:lnTo>
                      <a:lnTo>
                        <a:pt x="957" y="316"/>
                      </a:lnTo>
                      <a:lnTo>
                        <a:pt x="937" y="295"/>
                      </a:lnTo>
                      <a:lnTo>
                        <a:pt x="926" y="295"/>
                      </a:lnTo>
                      <a:lnTo>
                        <a:pt x="900" y="316"/>
                      </a:lnTo>
                      <a:lnTo>
                        <a:pt x="874" y="310"/>
                      </a:lnTo>
                      <a:lnTo>
                        <a:pt x="854" y="300"/>
                      </a:lnTo>
                      <a:lnTo>
                        <a:pt x="833" y="300"/>
                      </a:lnTo>
                      <a:lnTo>
                        <a:pt x="818" y="316"/>
                      </a:lnTo>
                      <a:lnTo>
                        <a:pt x="792" y="295"/>
                      </a:lnTo>
                      <a:lnTo>
                        <a:pt x="755" y="300"/>
                      </a:lnTo>
                      <a:lnTo>
                        <a:pt x="735" y="284"/>
                      </a:lnTo>
                      <a:lnTo>
                        <a:pt x="724" y="264"/>
                      </a:lnTo>
                      <a:lnTo>
                        <a:pt x="704" y="259"/>
                      </a:lnTo>
                      <a:lnTo>
                        <a:pt x="688" y="269"/>
                      </a:lnTo>
                      <a:lnTo>
                        <a:pt x="647" y="269"/>
                      </a:lnTo>
                      <a:lnTo>
                        <a:pt x="642" y="253"/>
                      </a:lnTo>
                      <a:lnTo>
                        <a:pt x="636" y="238"/>
                      </a:lnTo>
                      <a:lnTo>
                        <a:pt x="626" y="228"/>
                      </a:lnTo>
                      <a:lnTo>
                        <a:pt x="600" y="243"/>
                      </a:lnTo>
                      <a:lnTo>
                        <a:pt x="585" y="238"/>
                      </a:lnTo>
                      <a:lnTo>
                        <a:pt x="574" y="196"/>
                      </a:lnTo>
                      <a:lnTo>
                        <a:pt x="569" y="108"/>
                      </a:lnTo>
                      <a:lnTo>
                        <a:pt x="559" y="15"/>
                      </a:lnTo>
                      <a:lnTo>
                        <a:pt x="326" y="0"/>
                      </a:lnTo>
                      <a:lnTo>
                        <a:pt x="300" y="486"/>
                      </a:lnTo>
                      <a:lnTo>
                        <a:pt x="5" y="471"/>
                      </a:lnTo>
                      <a:close/>
                    </a:path>
                  </a:pathLst>
                </a:custGeom>
                <a:solidFill>
                  <a:srgbClr val="00f008"/>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574" name=""/>
                <p:cNvSpPr/>
                <p:nvPr/>
              </p:nvSpPr>
              <p:spPr>
                <a:xfrm>
                  <a:off x="3311640" y="4349880"/>
                  <a:ext cx="1774800" cy="1898640"/>
                </a:xfrm>
                <a:custGeom>
                  <a:avLst/>
                  <a:gdLst/>
                  <a:ahLst/>
                  <a:rect l="l" t="t" r="r" b="b"/>
                  <a:pathLst>
                    <a:path w="1118" h="1196">
                      <a:moveTo>
                        <a:pt x="5" y="471"/>
                      </a:moveTo>
                      <a:lnTo>
                        <a:pt x="0" y="492"/>
                      </a:lnTo>
                      <a:lnTo>
                        <a:pt x="10" y="497"/>
                      </a:lnTo>
                      <a:lnTo>
                        <a:pt x="25" y="517"/>
                      </a:lnTo>
                      <a:lnTo>
                        <a:pt x="31" y="543"/>
                      </a:lnTo>
                      <a:lnTo>
                        <a:pt x="51" y="549"/>
                      </a:lnTo>
                      <a:lnTo>
                        <a:pt x="62" y="564"/>
                      </a:lnTo>
                      <a:lnTo>
                        <a:pt x="72" y="585"/>
                      </a:lnTo>
                      <a:lnTo>
                        <a:pt x="88" y="590"/>
                      </a:lnTo>
                      <a:lnTo>
                        <a:pt x="108" y="626"/>
                      </a:lnTo>
                      <a:lnTo>
                        <a:pt x="139" y="631"/>
                      </a:lnTo>
                      <a:lnTo>
                        <a:pt x="134" y="647"/>
                      </a:lnTo>
                      <a:lnTo>
                        <a:pt x="144" y="683"/>
                      </a:lnTo>
                      <a:lnTo>
                        <a:pt x="144" y="735"/>
                      </a:lnTo>
                      <a:lnTo>
                        <a:pt x="160" y="750"/>
                      </a:lnTo>
                      <a:lnTo>
                        <a:pt x="170" y="766"/>
                      </a:lnTo>
                      <a:lnTo>
                        <a:pt x="176" y="766"/>
                      </a:lnTo>
                      <a:lnTo>
                        <a:pt x="207" y="802"/>
                      </a:lnTo>
                      <a:lnTo>
                        <a:pt x="222" y="807"/>
                      </a:lnTo>
                      <a:lnTo>
                        <a:pt x="227" y="807"/>
                      </a:lnTo>
                      <a:lnTo>
                        <a:pt x="238" y="823"/>
                      </a:lnTo>
                      <a:lnTo>
                        <a:pt x="284" y="838"/>
                      </a:lnTo>
                      <a:lnTo>
                        <a:pt x="300" y="813"/>
                      </a:lnTo>
                      <a:lnTo>
                        <a:pt x="310" y="802"/>
                      </a:lnTo>
                      <a:lnTo>
                        <a:pt x="305" y="771"/>
                      </a:lnTo>
                      <a:lnTo>
                        <a:pt x="315" y="761"/>
                      </a:lnTo>
                      <a:lnTo>
                        <a:pt x="341" y="756"/>
                      </a:lnTo>
                      <a:lnTo>
                        <a:pt x="346" y="745"/>
                      </a:lnTo>
                      <a:lnTo>
                        <a:pt x="352" y="735"/>
                      </a:lnTo>
                      <a:lnTo>
                        <a:pt x="362" y="740"/>
                      </a:lnTo>
                      <a:lnTo>
                        <a:pt x="362" y="750"/>
                      </a:lnTo>
                      <a:lnTo>
                        <a:pt x="388" y="750"/>
                      </a:lnTo>
                      <a:lnTo>
                        <a:pt x="434" y="761"/>
                      </a:lnTo>
                      <a:lnTo>
                        <a:pt x="455" y="776"/>
                      </a:lnTo>
                      <a:lnTo>
                        <a:pt x="486" y="828"/>
                      </a:lnTo>
                      <a:lnTo>
                        <a:pt x="502" y="859"/>
                      </a:lnTo>
                      <a:lnTo>
                        <a:pt x="507" y="880"/>
                      </a:lnTo>
                      <a:lnTo>
                        <a:pt x="553" y="958"/>
                      </a:lnTo>
                      <a:lnTo>
                        <a:pt x="559" y="978"/>
                      </a:lnTo>
                      <a:lnTo>
                        <a:pt x="595" y="1004"/>
                      </a:lnTo>
                      <a:lnTo>
                        <a:pt x="595" y="1035"/>
                      </a:lnTo>
                      <a:lnTo>
                        <a:pt x="605" y="1056"/>
                      </a:lnTo>
                      <a:lnTo>
                        <a:pt x="610" y="1097"/>
                      </a:lnTo>
                      <a:lnTo>
                        <a:pt x="626" y="1103"/>
                      </a:lnTo>
                      <a:lnTo>
                        <a:pt x="626" y="1118"/>
                      </a:lnTo>
                      <a:lnTo>
                        <a:pt x="626" y="1149"/>
                      </a:lnTo>
                      <a:lnTo>
                        <a:pt x="636" y="1149"/>
                      </a:lnTo>
                      <a:lnTo>
                        <a:pt x="657" y="1144"/>
                      </a:lnTo>
                      <a:lnTo>
                        <a:pt x="678" y="1170"/>
                      </a:lnTo>
                      <a:lnTo>
                        <a:pt x="698" y="1170"/>
                      </a:lnTo>
                      <a:lnTo>
                        <a:pt x="714" y="1180"/>
                      </a:lnTo>
                      <a:lnTo>
                        <a:pt x="740" y="1185"/>
                      </a:lnTo>
                      <a:lnTo>
                        <a:pt x="761" y="1180"/>
                      </a:lnTo>
                      <a:lnTo>
                        <a:pt x="776" y="1196"/>
                      </a:lnTo>
                      <a:lnTo>
                        <a:pt x="797" y="1196"/>
                      </a:lnTo>
                      <a:lnTo>
                        <a:pt x="807" y="1185"/>
                      </a:lnTo>
                      <a:lnTo>
                        <a:pt x="818" y="1185"/>
                      </a:lnTo>
                      <a:lnTo>
                        <a:pt x="828" y="1160"/>
                      </a:lnTo>
                      <a:lnTo>
                        <a:pt x="807" y="1165"/>
                      </a:lnTo>
                      <a:lnTo>
                        <a:pt x="792" y="1139"/>
                      </a:lnTo>
                      <a:lnTo>
                        <a:pt x="786" y="1128"/>
                      </a:lnTo>
                      <a:lnTo>
                        <a:pt x="786" y="1087"/>
                      </a:lnTo>
                      <a:lnTo>
                        <a:pt x="776" y="1071"/>
                      </a:lnTo>
                      <a:lnTo>
                        <a:pt x="786" y="1051"/>
                      </a:lnTo>
                      <a:lnTo>
                        <a:pt x="786" y="1030"/>
                      </a:lnTo>
                      <a:lnTo>
                        <a:pt x="802" y="1009"/>
                      </a:lnTo>
                      <a:lnTo>
                        <a:pt x="797" y="989"/>
                      </a:lnTo>
                      <a:lnTo>
                        <a:pt x="797" y="978"/>
                      </a:lnTo>
                      <a:lnTo>
                        <a:pt x="807" y="968"/>
                      </a:lnTo>
                      <a:lnTo>
                        <a:pt x="812" y="947"/>
                      </a:lnTo>
                      <a:lnTo>
                        <a:pt x="828" y="947"/>
                      </a:lnTo>
                      <a:lnTo>
                        <a:pt x="849" y="937"/>
                      </a:lnTo>
                      <a:lnTo>
                        <a:pt x="849" y="921"/>
                      </a:lnTo>
                      <a:lnTo>
                        <a:pt x="864" y="927"/>
                      </a:lnTo>
                      <a:lnTo>
                        <a:pt x="874" y="916"/>
                      </a:lnTo>
                      <a:lnTo>
                        <a:pt x="874" y="895"/>
                      </a:lnTo>
                      <a:lnTo>
                        <a:pt x="885" y="901"/>
                      </a:lnTo>
                      <a:lnTo>
                        <a:pt x="921" y="901"/>
                      </a:lnTo>
                      <a:lnTo>
                        <a:pt x="952" y="875"/>
                      </a:lnTo>
                      <a:lnTo>
                        <a:pt x="973" y="854"/>
                      </a:lnTo>
                      <a:lnTo>
                        <a:pt x="988" y="849"/>
                      </a:lnTo>
                      <a:lnTo>
                        <a:pt x="1009" y="828"/>
                      </a:lnTo>
                      <a:lnTo>
                        <a:pt x="1025" y="818"/>
                      </a:lnTo>
                      <a:lnTo>
                        <a:pt x="1019" y="792"/>
                      </a:lnTo>
                      <a:lnTo>
                        <a:pt x="1004" y="776"/>
                      </a:lnTo>
                      <a:lnTo>
                        <a:pt x="1004" y="750"/>
                      </a:lnTo>
                      <a:lnTo>
                        <a:pt x="1019" y="766"/>
                      </a:lnTo>
                      <a:lnTo>
                        <a:pt x="1035" y="792"/>
                      </a:lnTo>
                      <a:lnTo>
                        <a:pt x="1071" y="792"/>
                      </a:lnTo>
                      <a:lnTo>
                        <a:pt x="1092" y="766"/>
                      </a:lnTo>
                      <a:lnTo>
                        <a:pt x="1092" y="750"/>
                      </a:lnTo>
                      <a:lnTo>
                        <a:pt x="1102" y="735"/>
                      </a:lnTo>
                      <a:lnTo>
                        <a:pt x="1107" y="719"/>
                      </a:lnTo>
                      <a:lnTo>
                        <a:pt x="1102" y="704"/>
                      </a:lnTo>
                      <a:lnTo>
                        <a:pt x="1102" y="699"/>
                      </a:lnTo>
                      <a:lnTo>
                        <a:pt x="1113" y="688"/>
                      </a:lnTo>
                      <a:lnTo>
                        <a:pt x="1107" y="657"/>
                      </a:lnTo>
                      <a:lnTo>
                        <a:pt x="1118" y="637"/>
                      </a:lnTo>
                      <a:lnTo>
                        <a:pt x="1118" y="600"/>
                      </a:lnTo>
                      <a:lnTo>
                        <a:pt x="1113" y="585"/>
                      </a:lnTo>
                      <a:lnTo>
                        <a:pt x="1097" y="554"/>
                      </a:lnTo>
                      <a:lnTo>
                        <a:pt x="1092" y="528"/>
                      </a:lnTo>
                      <a:lnTo>
                        <a:pt x="1071" y="512"/>
                      </a:lnTo>
                      <a:lnTo>
                        <a:pt x="1066" y="336"/>
                      </a:lnTo>
                      <a:lnTo>
                        <a:pt x="1025" y="336"/>
                      </a:lnTo>
                      <a:lnTo>
                        <a:pt x="1019" y="316"/>
                      </a:lnTo>
                      <a:lnTo>
                        <a:pt x="1004" y="321"/>
                      </a:lnTo>
                      <a:lnTo>
                        <a:pt x="988" y="295"/>
                      </a:lnTo>
                      <a:lnTo>
                        <a:pt x="978" y="295"/>
                      </a:lnTo>
                      <a:lnTo>
                        <a:pt x="957" y="316"/>
                      </a:lnTo>
                      <a:lnTo>
                        <a:pt x="937" y="295"/>
                      </a:lnTo>
                      <a:lnTo>
                        <a:pt x="926" y="295"/>
                      </a:lnTo>
                      <a:lnTo>
                        <a:pt x="900" y="316"/>
                      </a:lnTo>
                      <a:lnTo>
                        <a:pt x="874" y="310"/>
                      </a:lnTo>
                      <a:lnTo>
                        <a:pt x="854" y="300"/>
                      </a:lnTo>
                      <a:lnTo>
                        <a:pt x="833" y="300"/>
                      </a:lnTo>
                      <a:lnTo>
                        <a:pt x="818" y="316"/>
                      </a:lnTo>
                      <a:lnTo>
                        <a:pt x="792" y="295"/>
                      </a:lnTo>
                      <a:lnTo>
                        <a:pt x="755" y="300"/>
                      </a:lnTo>
                      <a:lnTo>
                        <a:pt x="735" y="284"/>
                      </a:lnTo>
                      <a:lnTo>
                        <a:pt x="724" y="264"/>
                      </a:lnTo>
                      <a:lnTo>
                        <a:pt x="704" y="259"/>
                      </a:lnTo>
                      <a:lnTo>
                        <a:pt x="688" y="269"/>
                      </a:lnTo>
                      <a:lnTo>
                        <a:pt x="647" y="269"/>
                      </a:lnTo>
                      <a:lnTo>
                        <a:pt x="642" y="253"/>
                      </a:lnTo>
                      <a:lnTo>
                        <a:pt x="636" y="238"/>
                      </a:lnTo>
                      <a:lnTo>
                        <a:pt x="626" y="228"/>
                      </a:lnTo>
                      <a:lnTo>
                        <a:pt x="600" y="243"/>
                      </a:lnTo>
                      <a:lnTo>
                        <a:pt x="585" y="238"/>
                      </a:lnTo>
                      <a:lnTo>
                        <a:pt x="574" y="196"/>
                      </a:lnTo>
                      <a:lnTo>
                        <a:pt x="569" y="108"/>
                      </a:lnTo>
                      <a:lnTo>
                        <a:pt x="559" y="15"/>
                      </a:lnTo>
                      <a:lnTo>
                        <a:pt x="326" y="0"/>
                      </a:lnTo>
                      <a:lnTo>
                        <a:pt x="300" y="486"/>
                      </a:lnTo>
                      <a:lnTo>
                        <a:pt x="5" y="471"/>
                      </a:lnTo>
                    </a:path>
                  </a:pathLst>
                </a:custGeom>
                <a:noFill/>
                <a:ln cap="rnd" w="7920">
                  <a:solidFill>
                    <a:srgbClr val="b2b2b2"/>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grpSp>
          <p:grpSp>
            <p:nvGrpSpPr>
              <p:cNvPr id="575" name=""/>
              <p:cNvGrpSpPr/>
              <p:nvPr/>
            </p:nvGrpSpPr>
            <p:grpSpPr>
              <a:xfrm>
                <a:off x="2973240" y="4151160"/>
                <a:ext cx="887400" cy="1019160"/>
                <a:chOff x="2973240" y="4151160"/>
                <a:chExt cx="887400" cy="1019160"/>
              </a:xfrm>
            </p:grpSpPr>
            <p:sp>
              <p:nvSpPr>
                <p:cNvPr id="576" name=""/>
                <p:cNvSpPr/>
                <p:nvPr/>
              </p:nvSpPr>
              <p:spPr>
                <a:xfrm>
                  <a:off x="2973240" y="4151160"/>
                  <a:ext cx="887400" cy="1019160"/>
                </a:xfrm>
                <a:custGeom>
                  <a:avLst/>
                  <a:gdLst/>
                  <a:ahLst/>
                  <a:rect l="l" t="t" r="r" b="b"/>
                  <a:pathLst>
                    <a:path w="559" h="642">
                      <a:moveTo>
                        <a:pt x="559" y="52"/>
                      </a:moveTo>
                      <a:lnTo>
                        <a:pt x="559" y="177"/>
                      </a:lnTo>
                      <a:lnTo>
                        <a:pt x="544" y="435"/>
                      </a:lnTo>
                      <a:lnTo>
                        <a:pt x="534" y="611"/>
                      </a:lnTo>
                      <a:lnTo>
                        <a:pt x="228" y="596"/>
                      </a:lnTo>
                      <a:lnTo>
                        <a:pt x="218" y="611"/>
                      </a:lnTo>
                      <a:lnTo>
                        <a:pt x="83" y="601"/>
                      </a:lnTo>
                      <a:lnTo>
                        <a:pt x="73" y="642"/>
                      </a:lnTo>
                      <a:lnTo>
                        <a:pt x="0" y="632"/>
                      </a:lnTo>
                      <a:lnTo>
                        <a:pt x="62" y="0"/>
                      </a:lnTo>
                      <a:lnTo>
                        <a:pt x="171" y="16"/>
                      </a:lnTo>
                      <a:lnTo>
                        <a:pt x="326" y="37"/>
                      </a:lnTo>
                      <a:lnTo>
                        <a:pt x="482" y="52"/>
                      </a:lnTo>
                      <a:lnTo>
                        <a:pt x="559" y="52"/>
                      </a:lnTo>
                      <a:close/>
                    </a:path>
                  </a:pathLst>
                </a:custGeom>
                <a:solidFill>
                  <a:srgbClr val="00f008"/>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577" name=""/>
                <p:cNvSpPr/>
                <p:nvPr/>
              </p:nvSpPr>
              <p:spPr>
                <a:xfrm>
                  <a:off x="2973240" y="4151160"/>
                  <a:ext cx="887400" cy="1019160"/>
                </a:xfrm>
                <a:custGeom>
                  <a:avLst/>
                  <a:gdLst/>
                  <a:ahLst/>
                  <a:rect l="l" t="t" r="r" b="b"/>
                  <a:pathLst>
                    <a:path w="559" h="642">
                      <a:moveTo>
                        <a:pt x="559" y="52"/>
                      </a:moveTo>
                      <a:lnTo>
                        <a:pt x="559" y="177"/>
                      </a:lnTo>
                      <a:lnTo>
                        <a:pt x="544" y="435"/>
                      </a:lnTo>
                      <a:lnTo>
                        <a:pt x="534" y="611"/>
                      </a:lnTo>
                      <a:lnTo>
                        <a:pt x="228" y="596"/>
                      </a:lnTo>
                      <a:lnTo>
                        <a:pt x="218" y="611"/>
                      </a:lnTo>
                      <a:lnTo>
                        <a:pt x="83" y="601"/>
                      </a:lnTo>
                      <a:lnTo>
                        <a:pt x="73" y="642"/>
                      </a:lnTo>
                      <a:lnTo>
                        <a:pt x="0" y="632"/>
                      </a:lnTo>
                      <a:lnTo>
                        <a:pt x="62" y="0"/>
                      </a:lnTo>
                      <a:lnTo>
                        <a:pt x="171" y="16"/>
                      </a:lnTo>
                      <a:lnTo>
                        <a:pt x="326" y="37"/>
                      </a:lnTo>
                      <a:lnTo>
                        <a:pt x="482" y="52"/>
                      </a:lnTo>
                      <a:lnTo>
                        <a:pt x="559" y="52"/>
                      </a:lnTo>
                    </a:path>
                  </a:pathLst>
                </a:custGeom>
                <a:noFill/>
                <a:ln cap="rnd" w="7920">
                  <a:solidFill>
                    <a:srgbClr val="b2b2b2"/>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grpSp>
          <p:grpSp>
            <p:nvGrpSpPr>
              <p:cNvPr id="578" name=""/>
              <p:cNvGrpSpPr/>
              <p:nvPr/>
            </p:nvGrpSpPr>
            <p:grpSpPr>
              <a:xfrm>
                <a:off x="1617840" y="1768320"/>
                <a:ext cx="863280" cy="690840"/>
                <a:chOff x="1617840" y="1768320"/>
                <a:chExt cx="863280" cy="690840"/>
              </a:xfrm>
            </p:grpSpPr>
            <p:sp>
              <p:nvSpPr>
                <p:cNvPr id="579" name=""/>
                <p:cNvSpPr/>
                <p:nvPr/>
              </p:nvSpPr>
              <p:spPr>
                <a:xfrm>
                  <a:off x="1617840" y="1768320"/>
                  <a:ext cx="863280" cy="690840"/>
                </a:xfrm>
                <a:custGeom>
                  <a:avLst/>
                  <a:gdLst/>
                  <a:ahLst/>
                  <a:rect l="l" t="t" r="r" b="b"/>
                  <a:pathLst>
                    <a:path w="544" h="435">
                      <a:moveTo>
                        <a:pt x="481" y="435"/>
                      </a:moveTo>
                      <a:lnTo>
                        <a:pt x="414" y="414"/>
                      </a:lnTo>
                      <a:lnTo>
                        <a:pt x="362" y="404"/>
                      </a:lnTo>
                      <a:lnTo>
                        <a:pt x="326" y="409"/>
                      </a:lnTo>
                      <a:lnTo>
                        <a:pt x="311" y="399"/>
                      </a:lnTo>
                      <a:lnTo>
                        <a:pt x="285" y="399"/>
                      </a:lnTo>
                      <a:lnTo>
                        <a:pt x="249" y="404"/>
                      </a:lnTo>
                      <a:lnTo>
                        <a:pt x="217" y="393"/>
                      </a:lnTo>
                      <a:lnTo>
                        <a:pt x="176" y="393"/>
                      </a:lnTo>
                      <a:lnTo>
                        <a:pt x="145" y="383"/>
                      </a:lnTo>
                      <a:lnTo>
                        <a:pt x="93" y="378"/>
                      </a:lnTo>
                      <a:lnTo>
                        <a:pt x="72" y="347"/>
                      </a:lnTo>
                      <a:lnTo>
                        <a:pt x="72" y="311"/>
                      </a:lnTo>
                      <a:lnTo>
                        <a:pt x="57" y="300"/>
                      </a:lnTo>
                      <a:lnTo>
                        <a:pt x="41" y="295"/>
                      </a:lnTo>
                      <a:lnTo>
                        <a:pt x="31" y="274"/>
                      </a:lnTo>
                      <a:lnTo>
                        <a:pt x="5" y="269"/>
                      </a:lnTo>
                      <a:lnTo>
                        <a:pt x="0" y="259"/>
                      </a:lnTo>
                      <a:lnTo>
                        <a:pt x="0" y="238"/>
                      </a:lnTo>
                      <a:lnTo>
                        <a:pt x="10" y="233"/>
                      </a:lnTo>
                      <a:lnTo>
                        <a:pt x="21" y="223"/>
                      </a:lnTo>
                      <a:lnTo>
                        <a:pt x="10" y="192"/>
                      </a:lnTo>
                      <a:lnTo>
                        <a:pt x="10" y="129"/>
                      </a:lnTo>
                      <a:lnTo>
                        <a:pt x="16" y="104"/>
                      </a:lnTo>
                      <a:lnTo>
                        <a:pt x="0" y="67"/>
                      </a:lnTo>
                      <a:lnTo>
                        <a:pt x="0" y="41"/>
                      </a:lnTo>
                      <a:lnTo>
                        <a:pt x="10" y="31"/>
                      </a:lnTo>
                      <a:lnTo>
                        <a:pt x="26" y="36"/>
                      </a:lnTo>
                      <a:lnTo>
                        <a:pt x="47" y="52"/>
                      </a:lnTo>
                      <a:lnTo>
                        <a:pt x="72" y="67"/>
                      </a:lnTo>
                      <a:lnTo>
                        <a:pt x="109" y="72"/>
                      </a:lnTo>
                      <a:lnTo>
                        <a:pt x="124" y="72"/>
                      </a:lnTo>
                      <a:lnTo>
                        <a:pt x="140" y="104"/>
                      </a:lnTo>
                      <a:lnTo>
                        <a:pt x="135" y="119"/>
                      </a:lnTo>
                      <a:lnTo>
                        <a:pt x="129" y="124"/>
                      </a:lnTo>
                      <a:lnTo>
                        <a:pt x="140" y="140"/>
                      </a:lnTo>
                      <a:lnTo>
                        <a:pt x="140" y="145"/>
                      </a:lnTo>
                      <a:lnTo>
                        <a:pt x="119" y="192"/>
                      </a:lnTo>
                      <a:lnTo>
                        <a:pt x="129" y="192"/>
                      </a:lnTo>
                      <a:lnTo>
                        <a:pt x="160" y="192"/>
                      </a:lnTo>
                      <a:lnTo>
                        <a:pt x="155" y="135"/>
                      </a:lnTo>
                      <a:lnTo>
                        <a:pt x="176" y="129"/>
                      </a:lnTo>
                      <a:lnTo>
                        <a:pt x="176" y="114"/>
                      </a:lnTo>
                      <a:lnTo>
                        <a:pt x="171" y="109"/>
                      </a:lnTo>
                      <a:lnTo>
                        <a:pt x="145" y="104"/>
                      </a:lnTo>
                      <a:lnTo>
                        <a:pt x="145" y="93"/>
                      </a:lnTo>
                      <a:lnTo>
                        <a:pt x="176" y="47"/>
                      </a:lnTo>
                      <a:lnTo>
                        <a:pt x="155" y="15"/>
                      </a:lnTo>
                      <a:lnTo>
                        <a:pt x="166" y="0"/>
                      </a:lnTo>
                      <a:lnTo>
                        <a:pt x="544" y="104"/>
                      </a:lnTo>
                      <a:lnTo>
                        <a:pt x="481" y="435"/>
                      </a:lnTo>
                      <a:close/>
                    </a:path>
                  </a:pathLst>
                </a:custGeom>
                <a:solidFill>
                  <a:srgbClr val="00f008"/>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580" name=""/>
                <p:cNvSpPr/>
                <p:nvPr/>
              </p:nvSpPr>
              <p:spPr>
                <a:xfrm>
                  <a:off x="1617840" y="1768320"/>
                  <a:ext cx="863280" cy="690840"/>
                </a:xfrm>
                <a:custGeom>
                  <a:avLst/>
                  <a:gdLst/>
                  <a:ahLst/>
                  <a:rect l="l" t="t" r="r" b="b"/>
                  <a:pathLst>
                    <a:path w="544" h="435">
                      <a:moveTo>
                        <a:pt x="481" y="435"/>
                      </a:moveTo>
                      <a:lnTo>
                        <a:pt x="414" y="414"/>
                      </a:lnTo>
                      <a:lnTo>
                        <a:pt x="362" y="404"/>
                      </a:lnTo>
                      <a:lnTo>
                        <a:pt x="326" y="409"/>
                      </a:lnTo>
                      <a:lnTo>
                        <a:pt x="311" y="399"/>
                      </a:lnTo>
                      <a:lnTo>
                        <a:pt x="285" y="399"/>
                      </a:lnTo>
                      <a:lnTo>
                        <a:pt x="249" y="404"/>
                      </a:lnTo>
                      <a:lnTo>
                        <a:pt x="217" y="393"/>
                      </a:lnTo>
                      <a:lnTo>
                        <a:pt x="176" y="393"/>
                      </a:lnTo>
                      <a:lnTo>
                        <a:pt x="145" y="383"/>
                      </a:lnTo>
                      <a:lnTo>
                        <a:pt x="93" y="378"/>
                      </a:lnTo>
                      <a:lnTo>
                        <a:pt x="72" y="347"/>
                      </a:lnTo>
                      <a:lnTo>
                        <a:pt x="72" y="311"/>
                      </a:lnTo>
                      <a:lnTo>
                        <a:pt x="57" y="300"/>
                      </a:lnTo>
                      <a:lnTo>
                        <a:pt x="41" y="295"/>
                      </a:lnTo>
                      <a:lnTo>
                        <a:pt x="31" y="274"/>
                      </a:lnTo>
                      <a:lnTo>
                        <a:pt x="5" y="269"/>
                      </a:lnTo>
                      <a:lnTo>
                        <a:pt x="0" y="259"/>
                      </a:lnTo>
                      <a:lnTo>
                        <a:pt x="0" y="238"/>
                      </a:lnTo>
                      <a:lnTo>
                        <a:pt x="10" y="233"/>
                      </a:lnTo>
                      <a:lnTo>
                        <a:pt x="21" y="223"/>
                      </a:lnTo>
                      <a:lnTo>
                        <a:pt x="10" y="192"/>
                      </a:lnTo>
                      <a:lnTo>
                        <a:pt x="10" y="129"/>
                      </a:lnTo>
                      <a:lnTo>
                        <a:pt x="16" y="104"/>
                      </a:lnTo>
                      <a:lnTo>
                        <a:pt x="0" y="67"/>
                      </a:lnTo>
                      <a:lnTo>
                        <a:pt x="0" y="41"/>
                      </a:lnTo>
                      <a:lnTo>
                        <a:pt x="10" y="31"/>
                      </a:lnTo>
                      <a:lnTo>
                        <a:pt x="26" y="36"/>
                      </a:lnTo>
                      <a:lnTo>
                        <a:pt x="47" y="52"/>
                      </a:lnTo>
                      <a:lnTo>
                        <a:pt x="72" y="67"/>
                      </a:lnTo>
                      <a:lnTo>
                        <a:pt x="109" y="72"/>
                      </a:lnTo>
                      <a:lnTo>
                        <a:pt x="124" y="72"/>
                      </a:lnTo>
                      <a:lnTo>
                        <a:pt x="140" y="104"/>
                      </a:lnTo>
                      <a:lnTo>
                        <a:pt x="135" y="119"/>
                      </a:lnTo>
                      <a:lnTo>
                        <a:pt x="129" y="124"/>
                      </a:lnTo>
                      <a:lnTo>
                        <a:pt x="140" y="140"/>
                      </a:lnTo>
                      <a:lnTo>
                        <a:pt x="140" y="145"/>
                      </a:lnTo>
                      <a:lnTo>
                        <a:pt x="119" y="192"/>
                      </a:lnTo>
                      <a:lnTo>
                        <a:pt x="129" y="192"/>
                      </a:lnTo>
                      <a:lnTo>
                        <a:pt x="160" y="192"/>
                      </a:lnTo>
                      <a:lnTo>
                        <a:pt x="155" y="135"/>
                      </a:lnTo>
                      <a:lnTo>
                        <a:pt x="176" y="129"/>
                      </a:lnTo>
                      <a:lnTo>
                        <a:pt x="176" y="114"/>
                      </a:lnTo>
                      <a:lnTo>
                        <a:pt x="171" y="109"/>
                      </a:lnTo>
                      <a:lnTo>
                        <a:pt x="145" y="104"/>
                      </a:lnTo>
                      <a:lnTo>
                        <a:pt x="145" y="93"/>
                      </a:lnTo>
                      <a:lnTo>
                        <a:pt x="176" y="47"/>
                      </a:lnTo>
                      <a:lnTo>
                        <a:pt x="155" y="15"/>
                      </a:lnTo>
                      <a:lnTo>
                        <a:pt x="166" y="0"/>
                      </a:lnTo>
                      <a:lnTo>
                        <a:pt x="544" y="104"/>
                      </a:lnTo>
                      <a:lnTo>
                        <a:pt x="481" y="435"/>
                      </a:lnTo>
                    </a:path>
                  </a:pathLst>
                </a:custGeom>
                <a:noFill/>
                <a:ln cap="rnd" w="7920">
                  <a:solidFill>
                    <a:srgbClr val="b2b2b2"/>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grpSp>
          <p:grpSp>
            <p:nvGrpSpPr>
              <p:cNvPr id="581" name=""/>
              <p:cNvGrpSpPr/>
              <p:nvPr/>
            </p:nvGrpSpPr>
            <p:grpSpPr>
              <a:xfrm>
                <a:off x="4199040" y="1349280"/>
                <a:ext cx="887400" cy="804960"/>
                <a:chOff x="4199040" y="1349280"/>
                <a:chExt cx="887400" cy="804960"/>
              </a:xfrm>
            </p:grpSpPr>
            <p:sp>
              <p:nvSpPr>
                <p:cNvPr id="582" name=""/>
                <p:cNvSpPr/>
                <p:nvPr/>
              </p:nvSpPr>
              <p:spPr>
                <a:xfrm>
                  <a:off x="4199040" y="1349280"/>
                  <a:ext cx="887400" cy="804960"/>
                </a:xfrm>
                <a:custGeom>
                  <a:avLst/>
                  <a:gdLst/>
                  <a:ahLst/>
                  <a:rect l="l" t="t" r="r" b="b"/>
                  <a:pathLst>
                    <a:path w="559" h="507">
                      <a:moveTo>
                        <a:pt x="26" y="0"/>
                      </a:moveTo>
                      <a:lnTo>
                        <a:pt x="10" y="352"/>
                      </a:lnTo>
                      <a:lnTo>
                        <a:pt x="0" y="502"/>
                      </a:lnTo>
                      <a:lnTo>
                        <a:pt x="134" y="507"/>
                      </a:lnTo>
                      <a:lnTo>
                        <a:pt x="367" y="502"/>
                      </a:lnTo>
                      <a:lnTo>
                        <a:pt x="398" y="135"/>
                      </a:lnTo>
                      <a:lnTo>
                        <a:pt x="559" y="0"/>
                      </a:lnTo>
                      <a:lnTo>
                        <a:pt x="26" y="0"/>
                      </a:lnTo>
                      <a:close/>
                    </a:path>
                  </a:pathLst>
                </a:custGeom>
                <a:solidFill>
                  <a:srgbClr val="00f008"/>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583" name=""/>
                <p:cNvSpPr/>
                <p:nvPr/>
              </p:nvSpPr>
              <p:spPr>
                <a:xfrm>
                  <a:off x="4199040" y="1349280"/>
                  <a:ext cx="887400" cy="804960"/>
                </a:xfrm>
                <a:custGeom>
                  <a:avLst/>
                  <a:gdLst/>
                  <a:ahLst/>
                  <a:rect l="l" t="t" r="r" b="b"/>
                  <a:pathLst>
                    <a:path w="559" h="507">
                      <a:moveTo>
                        <a:pt x="26" y="0"/>
                      </a:moveTo>
                      <a:lnTo>
                        <a:pt x="10" y="352"/>
                      </a:lnTo>
                      <a:lnTo>
                        <a:pt x="0" y="502"/>
                      </a:lnTo>
                      <a:lnTo>
                        <a:pt x="134" y="507"/>
                      </a:lnTo>
                      <a:lnTo>
                        <a:pt x="367" y="502"/>
                      </a:lnTo>
                      <a:lnTo>
                        <a:pt x="398" y="135"/>
                      </a:lnTo>
                      <a:lnTo>
                        <a:pt x="559" y="0"/>
                      </a:lnTo>
                      <a:lnTo>
                        <a:pt x="26" y="0"/>
                      </a:lnTo>
                    </a:path>
                  </a:pathLst>
                </a:custGeom>
                <a:noFill/>
                <a:ln cap="rnd" w="7920">
                  <a:solidFill>
                    <a:srgbClr val="b2b2b2"/>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grpSp>
          <p:grpSp>
            <p:nvGrpSpPr>
              <p:cNvPr id="584" name=""/>
              <p:cNvGrpSpPr/>
              <p:nvPr/>
            </p:nvGrpSpPr>
            <p:grpSpPr>
              <a:xfrm>
                <a:off x="1387440" y="2203560"/>
                <a:ext cx="1044720" cy="928440"/>
                <a:chOff x="1387440" y="2203560"/>
                <a:chExt cx="1044720" cy="928440"/>
              </a:xfrm>
            </p:grpSpPr>
            <p:sp>
              <p:nvSpPr>
                <p:cNvPr id="585" name=""/>
                <p:cNvSpPr/>
                <p:nvPr/>
              </p:nvSpPr>
              <p:spPr>
                <a:xfrm>
                  <a:off x="1387440" y="2203560"/>
                  <a:ext cx="1044720" cy="928440"/>
                </a:xfrm>
                <a:custGeom>
                  <a:avLst/>
                  <a:gdLst/>
                  <a:ahLst/>
                  <a:rect l="l" t="t" r="r" b="b"/>
                  <a:pathLst>
                    <a:path w="658" h="585">
                      <a:moveTo>
                        <a:pt x="559" y="585"/>
                      </a:moveTo>
                      <a:lnTo>
                        <a:pt x="585" y="404"/>
                      </a:lnTo>
                      <a:lnTo>
                        <a:pt x="585" y="373"/>
                      </a:lnTo>
                      <a:lnTo>
                        <a:pt x="595" y="358"/>
                      </a:lnTo>
                      <a:lnTo>
                        <a:pt x="595" y="342"/>
                      </a:lnTo>
                      <a:lnTo>
                        <a:pt x="575" y="327"/>
                      </a:lnTo>
                      <a:lnTo>
                        <a:pt x="575" y="316"/>
                      </a:lnTo>
                      <a:lnTo>
                        <a:pt x="590" y="306"/>
                      </a:lnTo>
                      <a:lnTo>
                        <a:pt x="601" y="295"/>
                      </a:lnTo>
                      <a:lnTo>
                        <a:pt x="616" y="290"/>
                      </a:lnTo>
                      <a:lnTo>
                        <a:pt x="621" y="264"/>
                      </a:lnTo>
                      <a:lnTo>
                        <a:pt x="632" y="249"/>
                      </a:lnTo>
                      <a:lnTo>
                        <a:pt x="642" y="239"/>
                      </a:lnTo>
                      <a:lnTo>
                        <a:pt x="658" y="218"/>
                      </a:lnTo>
                      <a:lnTo>
                        <a:pt x="652" y="192"/>
                      </a:lnTo>
                      <a:lnTo>
                        <a:pt x="632" y="161"/>
                      </a:lnTo>
                      <a:lnTo>
                        <a:pt x="513" y="130"/>
                      </a:lnTo>
                      <a:lnTo>
                        <a:pt x="471" y="135"/>
                      </a:lnTo>
                      <a:lnTo>
                        <a:pt x="450" y="125"/>
                      </a:lnTo>
                      <a:lnTo>
                        <a:pt x="419" y="125"/>
                      </a:lnTo>
                      <a:lnTo>
                        <a:pt x="388" y="135"/>
                      </a:lnTo>
                      <a:lnTo>
                        <a:pt x="357" y="114"/>
                      </a:lnTo>
                      <a:lnTo>
                        <a:pt x="316" y="119"/>
                      </a:lnTo>
                      <a:lnTo>
                        <a:pt x="274" y="104"/>
                      </a:lnTo>
                      <a:lnTo>
                        <a:pt x="243" y="104"/>
                      </a:lnTo>
                      <a:lnTo>
                        <a:pt x="212" y="68"/>
                      </a:lnTo>
                      <a:lnTo>
                        <a:pt x="217" y="37"/>
                      </a:lnTo>
                      <a:lnTo>
                        <a:pt x="197" y="21"/>
                      </a:lnTo>
                      <a:lnTo>
                        <a:pt x="186" y="21"/>
                      </a:lnTo>
                      <a:lnTo>
                        <a:pt x="176" y="0"/>
                      </a:lnTo>
                      <a:lnTo>
                        <a:pt x="150" y="0"/>
                      </a:lnTo>
                      <a:lnTo>
                        <a:pt x="145" y="16"/>
                      </a:lnTo>
                      <a:lnTo>
                        <a:pt x="135" y="57"/>
                      </a:lnTo>
                      <a:lnTo>
                        <a:pt x="129" y="94"/>
                      </a:lnTo>
                      <a:lnTo>
                        <a:pt x="114" y="114"/>
                      </a:lnTo>
                      <a:lnTo>
                        <a:pt x="114" y="151"/>
                      </a:lnTo>
                      <a:lnTo>
                        <a:pt x="47" y="290"/>
                      </a:lnTo>
                      <a:lnTo>
                        <a:pt x="36" y="332"/>
                      </a:lnTo>
                      <a:lnTo>
                        <a:pt x="16" y="347"/>
                      </a:lnTo>
                      <a:lnTo>
                        <a:pt x="10" y="368"/>
                      </a:lnTo>
                      <a:lnTo>
                        <a:pt x="10" y="384"/>
                      </a:lnTo>
                      <a:lnTo>
                        <a:pt x="10" y="394"/>
                      </a:lnTo>
                      <a:lnTo>
                        <a:pt x="0" y="409"/>
                      </a:lnTo>
                      <a:lnTo>
                        <a:pt x="0" y="420"/>
                      </a:lnTo>
                      <a:lnTo>
                        <a:pt x="10" y="435"/>
                      </a:lnTo>
                      <a:lnTo>
                        <a:pt x="16" y="440"/>
                      </a:lnTo>
                      <a:lnTo>
                        <a:pt x="16" y="446"/>
                      </a:lnTo>
                      <a:lnTo>
                        <a:pt x="559" y="585"/>
                      </a:lnTo>
                      <a:close/>
                    </a:path>
                  </a:pathLst>
                </a:custGeom>
                <a:solidFill>
                  <a:srgbClr val="00f008"/>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586" name=""/>
                <p:cNvSpPr/>
                <p:nvPr/>
              </p:nvSpPr>
              <p:spPr>
                <a:xfrm>
                  <a:off x="1387440" y="2203560"/>
                  <a:ext cx="1044720" cy="928440"/>
                </a:xfrm>
                <a:custGeom>
                  <a:avLst/>
                  <a:gdLst/>
                  <a:ahLst/>
                  <a:rect l="l" t="t" r="r" b="b"/>
                  <a:pathLst>
                    <a:path w="658" h="585">
                      <a:moveTo>
                        <a:pt x="559" y="585"/>
                      </a:moveTo>
                      <a:lnTo>
                        <a:pt x="585" y="404"/>
                      </a:lnTo>
                      <a:lnTo>
                        <a:pt x="585" y="373"/>
                      </a:lnTo>
                      <a:lnTo>
                        <a:pt x="595" y="358"/>
                      </a:lnTo>
                      <a:lnTo>
                        <a:pt x="595" y="342"/>
                      </a:lnTo>
                      <a:lnTo>
                        <a:pt x="575" y="327"/>
                      </a:lnTo>
                      <a:lnTo>
                        <a:pt x="575" y="316"/>
                      </a:lnTo>
                      <a:lnTo>
                        <a:pt x="590" y="306"/>
                      </a:lnTo>
                      <a:lnTo>
                        <a:pt x="601" y="295"/>
                      </a:lnTo>
                      <a:lnTo>
                        <a:pt x="616" y="290"/>
                      </a:lnTo>
                      <a:lnTo>
                        <a:pt x="621" y="264"/>
                      </a:lnTo>
                      <a:lnTo>
                        <a:pt x="632" y="249"/>
                      </a:lnTo>
                      <a:lnTo>
                        <a:pt x="642" y="239"/>
                      </a:lnTo>
                      <a:lnTo>
                        <a:pt x="658" y="218"/>
                      </a:lnTo>
                      <a:lnTo>
                        <a:pt x="652" y="192"/>
                      </a:lnTo>
                      <a:lnTo>
                        <a:pt x="632" y="161"/>
                      </a:lnTo>
                      <a:lnTo>
                        <a:pt x="513" y="130"/>
                      </a:lnTo>
                      <a:lnTo>
                        <a:pt x="471" y="135"/>
                      </a:lnTo>
                      <a:lnTo>
                        <a:pt x="450" y="125"/>
                      </a:lnTo>
                      <a:lnTo>
                        <a:pt x="419" y="125"/>
                      </a:lnTo>
                      <a:lnTo>
                        <a:pt x="388" y="135"/>
                      </a:lnTo>
                      <a:lnTo>
                        <a:pt x="357" y="114"/>
                      </a:lnTo>
                      <a:lnTo>
                        <a:pt x="316" y="119"/>
                      </a:lnTo>
                      <a:lnTo>
                        <a:pt x="274" y="104"/>
                      </a:lnTo>
                      <a:lnTo>
                        <a:pt x="243" y="104"/>
                      </a:lnTo>
                      <a:lnTo>
                        <a:pt x="212" y="68"/>
                      </a:lnTo>
                      <a:lnTo>
                        <a:pt x="217" y="37"/>
                      </a:lnTo>
                      <a:lnTo>
                        <a:pt x="197" y="21"/>
                      </a:lnTo>
                      <a:lnTo>
                        <a:pt x="186" y="21"/>
                      </a:lnTo>
                      <a:lnTo>
                        <a:pt x="176" y="0"/>
                      </a:lnTo>
                      <a:lnTo>
                        <a:pt x="150" y="0"/>
                      </a:lnTo>
                      <a:lnTo>
                        <a:pt x="145" y="16"/>
                      </a:lnTo>
                      <a:lnTo>
                        <a:pt x="135" y="57"/>
                      </a:lnTo>
                      <a:lnTo>
                        <a:pt x="129" y="94"/>
                      </a:lnTo>
                      <a:lnTo>
                        <a:pt x="114" y="114"/>
                      </a:lnTo>
                      <a:lnTo>
                        <a:pt x="114" y="151"/>
                      </a:lnTo>
                      <a:lnTo>
                        <a:pt x="47" y="290"/>
                      </a:lnTo>
                      <a:lnTo>
                        <a:pt x="36" y="332"/>
                      </a:lnTo>
                      <a:lnTo>
                        <a:pt x="16" y="347"/>
                      </a:lnTo>
                      <a:lnTo>
                        <a:pt x="10" y="368"/>
                      </a:lnTo>
                      <a:lnTo>
                        <a:pt x="10" y="384"/>
                      </a:lnTo>
                      <a:lnTo>
                        <a:pt x="10" y="394"/>
                      </a:lnTo>
                      <a:lnTo>
                        <a:pt x="0" y="409"/>
                      </a:lnTo>
                      <a:lnTo>
                        <a:pt x="0" y="420"/>
                      </a:lnTo>
                      <a:lnTo>
                        <a:pt x="10" y="435"/>
                      </a:lnTo>
                      <a:lnTo>
                        <a:pt x="16" y="440"/>
                      </a:lnTo>
                      <a:lnTo>
                        <a:pt x="16" y="446"/>
                      </a:lnTo>
                      <a:lnTo>
                        <a:pt x="559" y="585"/>
                      </a:lnTo>
                    </a:path>
                  </a:pathLst>
                </a:custGeom>
                <a:noFill/>
                <a:ln cap="rnd" w="7920">
                  <a:solidFill>
                    <a:srgbClr val="b2b2b2"/>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grpSp>
          <p:grpSp>
            <p:nvGrpSpPr>
              <p:cNvPr id="587" name=""/>
              <p:cNvGrpSpPr/>
              <p:nvPr/>
            </p:nvGrpSpPr>
            <p:grpSpPr>
              <a:xfrm>
                <a:off x="5908680" y="5170320"/>
                <a:ext cx="1182600" cy="979560"/>
                <a:chOff x="5908680" y="5170320"/>
                <a:chExt cx="1182600" cy="979560"/>
              </a:xfrm>
            </p:grpSpPr>
            <p:sp>
              <p:nvSpPr>
                <p:cNvPr id="588" name=""/>
                <p:cNvSpPr/>
                <p:nvPr/>
              </p:nvSpPr>
              <p:spPr>
                <a:xfrm>
                  <a:off x="5908680" y="5170320"/>
                  <a:ext cx="1182600" cy="979560"/>
                </a:xfrm>
                <a:custGeom>
                  <a:avLst/>
                  <a:gdLst/>
                  <a:ahLst/>
                  <a:rect l="l" t="t" r="r" b="b"/>
                  <a:pathLst>
                    <a:path w="745" h="617">
                      <a:moveTo>
                        <a:pt x="31" y="125"/>
                      </a:moveTo>
                      <a:lnTo>
                        <a:pt x="41" y="125"/>
                      </a:lnTo>
                      <a:lnTo>
                        <a:pt x="46" y="114"/>
                      </a:lnTo>
                      <a:lnTo>
                        <a:pt x="62" y="135"/>
                      </a:lnTo>
                      <a:lnTo>
                        <a:pt x="72" y="114"/>
                      </a:lnTo>
                      <a:lnTo>
                        <a:pt x="77" y="104"/>
                      </a:lnTo>
                      <a:lnTo>
                        <a:pt x="93" y="114"/>
                      </a:lnTo>
                      <a:lnTo>
                        <a:pt x="103" y="109"/>
                      </a:lnTo>
                      <a:lnTo>
                        <a:pt x="103" y="99"/>
                      </a:lnTo>
                      <a:lnTo>
                        <a:pt x="108" y="99"/>
                      </a:lnTo>
                      <a:lnTo>
                        <a:pt x="113" y="125"/>
                      </a:lnTo>
                      <a:lnTo>
                        <a:pt x="155" y="130"/>
                      </a:lnTo>
                      <a:lnTo>
                        <a:pt x="181" y="114"/>
                      </a:lnTo>
                      <a:lnTo>
                        <a:pt x="191" y="125"/>
                      </a:lnTo>
                      <a:lnTo>
                        <a:pt x="191" y="156"/>
                      </a:lnTo>
                      <a:lnTo>
                        <a:pt x="207" y="156"/>
                      </a:lnTo>
                      <a:lnTo>
                        <a:pt x="217" y="182"/>
                      </a:lnTo>
                      <a:lnTo>
                        <a:pt x="233" y="182"/>
                      </a:lnTo>
                      <a:lnTo>
                        <a:pt x="248" y="166"/>
                      </a:lnTo>
                      <a:lnTo>
                        <a:pt x="258" y="161"/>
                      </a:lnTo>
                      <a:lnTo>
                        <a:pt x="279" y="166"/>
                      </a:lnTo>
                      <a:lnTo>
                        <a:pt x="295" y="156"/>
                      </a:lnTo>
                      <a:lnTo>
                        <a:pt x="295" y="135"/>
                      </a:lnTo>
                      <a:lnTo>
                        <a:pt x="305" y="114"/>
                      </a:lnTo>
                      <a:lnTo>
                        <a:pt x="321" y="114"/>
                      </a:lnTo>
                      <a:lnTo>
                        <a:pt x="341" y="114"/>
                      </a:lnTo>
                      <a:lnTo>
                        <a:pt x="362" y="135"/>
                      </a:lnTo>
                      <a:lnTo>
                        <a:pt x="362" y="151"/>
                      </a:lnTo>
                      <a:lnTo>
                        <a:pt x="383" y="156"/>
                      </a:lnTo>
                      <a:lnTo>
                        <a:pt x="414" y="177"/>
                      </a:lnTo>
                      <a:lnTo>
                        <a:pt x="419" y="197"/>
                      </a:lnTo>
                      <a:lnTo>
                        <a:pt x="445" y="202"/>
                      </a:lnTo>
                      <a:lnTo>
                        <a:pt x="465" y="228"/>
                      </a:lnTo>
                      <a:lnTo>
                        <a:pt x="465" y="265"/>
                      </a:lnTo>
                      <a:lnTo>
                        <a:pt x="460" y="270"/>
                      </a:lnTo>
                      <a:lnTo>
                        <a:pt x="455" y="275"/>
                      </a:lnTo>
                      <a:lnTo>
                        <a:pt x="455" y="296"/>
                      </a:lnTo>
                      <a:lnTo>
                        <a:pt x="465" y="316"/>
                      </a:lnTo>
                      <a:lnTo>
                        <a:pt x="465" y="332"/>
                      </a:lnTo>
                      <a:lnTo>
                        <a:pt x="471" y="358"/>
                      </a:lnTo>
                      <a:lnTo>
                        <a:pt x="486" y="342"/>
                      </a:lnTo>
                      <a:lnTo>
                        <a:pt x="502" y="332"/>
                      </a:lnTo>
                      <a:lnTo>
                        <a:pt x="481" y="378"/>
                      </a:lnTo>
                      <a:lnTo>
                        <a:pt x="491" y="394"/>
                      </a:lnTo>
                      <a:lnTo>
                        <a:pt x="497" y="404"/>
                      </a:lnTo>
                      <a:lnTo>
                        <a:pt x="512" y="430"/>
                      </a:lnTo>
                      <a:lnTo>
                        <a:pt x="538" y="441"/>
                      </a:lnTo>
                      <a:lnTo>
                        <a:pt x="538" y="425"/>
                      </a:lnTo>
                      <a:lnTo>
                        <a:pt x="554" y="430"/>
                      </a:lnTo>
                      <a:lnTo>
                        <a:pt x="543" y="456"/>
                      </a:lnTo>
                      <a:lnTo>
                        <a:pt x="543" y="477"/>
                      </a:lnTo>
                      <a:lnTo>
                        <a:pt x="559" y="482"/>
                      </a:lnTo>
                      <a:lnTo>
                        <a:pt x="579" y="508"/>
                      </a:lnTo>
                      <a:lnTo>
                        <a:pt x="574" y="529"/>
                      </a:lnTo>
                      <a:lnTo>
                        <a:pt x="585" y="534"/>
                      </a:lnTo>
                      <a:lnTo>
                        <a:pt x="621" y="534"/>
                      </a:lnTo>
                      <a:lnTo>
                        <a:pt x="631" y="549"/>
                      </a:lnTo>
                      <a:lnTo>
                        <a:pt x="631" y="560"/>
                      </a:lnTo>
                      <a:lnTo>
                        <a:pt x="647" y="554"/>
                      </a:lnTo>
                      <a:lnTo>
                        <a:pt x="647" y="575"/>
                      </a:lnTo>
                      <a:lnTo>
                        <a:pt x="657" y="591"/>
                      </a:lnTo>
                      <a:lnTo>
                        <a:pt x="657" y="611"/>
                      </a:lnTo>
                      <a:lnTo>
                        <a:pt x="678" y="617"/>
                      </a:lnTo>
                      <a:lnTo>
                        <a:pt x="688" y="601"/>
                      </a:lnTo>
                      <a:lnTo>
                        <a:pt x="730" y="606"/>
                      </a:lnTo>
                      <a:lnTo>
                        <a:pt x="745" y="586"/>
                      </a:lnTo>
                      <a:lnTo>
                        <a:pt x="730" y="549"/>
                      </a:lnTo>
                      <a:lnTo>
                        <a:pt x="745" y="539"/>
                      </a:lnTo>
                      <a:lnTo>
                        <a:pt x="740" y="430"/>
                      </a:lnTo>
                      <a:lnTo>
                        <a:pt x="735" y="410"/>
                      </a:lnTo>
                      <a:lnTo>
                        <a:pt x="704" y="363"/>
                      </a:lnTo>
                      <a:lnTo>
                        <a:pt x="698" y="347"/>
                      </a:lnTo>
                      <a:lnTo>
                        <a:pt x="688" y="321"/>
                      </a:lnTo>
                      <a:lnTo>
                        <a:pt x="657" y="275"/>
                      </a:lnTo>
                      <a:lnTo>
                        <a:pt x="652" y="233"/>
                      </a:lnTo>
                      <a:lnTo>
                        <a:pt x="642" y="213"/>
                      </a:lnTo>
                      <a:lnTo>
                        <a:pt x="631" y="208"/>
                      </a:lnTo>
                      <a:lnTo>
                        <a:pt x="616" y="166"/>
                      </a:lnTo>
                      <a:lnTo>
                        <a:pt x="595" y="135"/>
                      </a:lnTo>
                      <a:lnTo>
                        <a:pt x="569" y="94"/>
                      </a:lnTo>
                      <a:lnTo>
                        <a:pt x="554" y="63"/>
                      </a:lnTo>
                      <a:lnTo>
                        <a:pt x="533" y="63"/>
                      </a:lnTo>
                      <a:lnTo>
                        <a:pt x="548" y="42"/>
                      </a:lnTo>
                      <a:lnTo>
                        <a:pt x="533" y="16"/>
                      </a:lnTo>
                      <a:lnTo>
                        <a:pt x="517" y="11"/>
                      </a:lnTo>
                      <a:lnTo>
                        <a:pt x="502" y="0"/>
                      </a:lnTo>
                      <a:lnTo>
                        <a:pt x="486" y="21"/>
                      </a:lnTo>
                      <a:lnTo>
                        <a:pt x="497" y="37"/>
                      </a:lnTo>
                      <a:lnTo>
                        <a:pt x="497" y="63"/>
                      </a:lnTo>
                      <a:lnTo>
                        <a:pt x="471" y="42"/>
                      </a:lnTo>
                      <a:lnTo>
                        <a:pt x="362" y="47"/>
                      </a:lnTo>
                      <a:lnTo>
                        <a:pt x="238" y="47"/>
                      </a:lnTo>
                      <a:lnTo>
                        <a:pt x="222" y="21"/>
                      </a:lnTo>
                      <a:lnTo>
                        <a:pt x="88" y="42"/>
                      </a:lnTo>
                      <a:lnTo>
                        <a:pt x="25" y="47"/>
                      </a:lnTo>
                      <a:lnTo>
                        <a:pt x="5" y="57"/>
                      </a:lnTo>
                      <a:lnTo>
                        <a:pt x="0" y="73"/>
                      </a:lnTo>
                      <a:lnTo>
                        <a:pt x="10" y="89"/>
                      </a:lnTo>
                      <a:lnTo>
                        <a:pt x="31" y="89"/>
                      </a:lnTo>
                      <a:lnTo>
                        <a:pt x="20" y="99"/>
                      </a:lnTo>
                      <a:lnTo>
                        <a:pt x="31" y="125"/>
                      </a:lnTo>
                      <a:close/>
                    </a:path>
                  </a:pathLst>
                </a:custGeom>
                <a:solidFill>
                  <a:srgbClr val="00f008"/>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589" name=""/>
                <p:cNvSpPr/>
                <p:nvPr/>
              </p:nvSpPr>
              <p:spPr>
                <a:xfrm>
                  <a:off x="5908680" y="5170320"/>
                  <a:ext cx="1182600" cy="979560"/>
                </a:xfrm>
                <a:custGeom>
                  <a:avLst/>
                  <a:gdLst/>
                  <a:ahLst/>
                  <a:rect l="l" t="t" r="r" b="b"/>
                  <a:pathLst>
                    <a:path w="745" h="617">
                      <a:moveTo>
                        <a:pt x="31" y="125"/>
                      </a:moveTo>
                      <a:lnTo>
                        <a:pt x="41" y="125"/>
                      </a:lnTo>
                      <a:lnTo>
                        <a:pt x="46" y="114"/>
                      </a:lnTo>
                      <a:lnTo>
                        <a:pt x="62" y="135"/>
                      </a:lnTo>
                      <a:lnTo>
                        <a:pt x="72" y="114"/>
                      </a:lnTo>
                      <a:lnTo>
                        <a:pt x="77" y="104"/>
                      </a:lnTo>
                      <a:lnTo>
                        <a:pt x="93" y="114"/>
                      </a:lnTo>
                      <a:lnTo>
                        <a:pt x="103" y="109"/>
                      </a:lnTo>
                      <a:lnTo>
                        <a:pt x="103" y="99"/>
                      </a:lnTo>
                      <a:lnTo>
                        <a:pt x="108" y="99"/>
                      </a:lnTo>
                      <a:lnTo>
                        <a:pt x="113" y="125"/>
                      </a:lnTo>
                      <a:lnTo>
                        <a:pt x="155" y="130"/>
                      </a:lnTo>
                      <a:lnTo>
                        <a:pt x="181" y="114"/>
                      </a:lnTo>
                      <a:lnTo>
                        <a:pt x="191" y="125"/>
                      </a:lnTo>
                      <a:lnTo>
                        <a:pt x="191" y="156"/>
                      </a:lnTo>
                      <a:lnTo>
                        <a:pt x="207" y="156"/>
                      </a:lnTo>
                      <a:lnTo>
                        <a:pt x="217" y="182"/>
                      </a:lnTo>
                      <a:lnTo>
                        <a:pt x="233" y="182"/>
                      </a:lnTo>
                      <a:lnTo>
                        <a:pt x="248" y="166"/>
                      </a:lnTo>
                      <a:lnTo>
                        <a:pt x="258" y="161"/>
                      </a:lnTo>
                      <a:lnTo>
                        <a:pt x="279" y="166"/>
                      </a:lnTo>
                      <a:lnTo>
                        <a:pt x="295" y="156"/>
                      </a:lnTo>
                      <a:lnTo>
                        <a:pt x="295" y="135"/>
                      </a:lnTo>
                      <a:lnTo>
                        <a:pt x="305" y="114"/>
                      </a:lnTo>
                      <a:lnTo>
                        <a:pt x="321" y="114"/>
                      </a:lnTo>
                      <a:lnTo>
                        <a:pt x="341" y="114"/>
                      </a:lnTo>
                      <a:lnTo>
                        <a:pt x="362" y="135"/>
                      </a:lnTo>
                      <a:lnTo>
                        <a:pt x="362" y="151"/>
                      </a:lnTo>
                      <a:lnTo>
                        <a:pt x="383" y="156"/>
                      </a:lnTo>
                      <a:lnTo>
                        <a:pt x="414" y="177"/>
                      </a:lnTo>
                      <a:lnTo>
                        <a:pt x="419" y="197"/>
                      </a:lnTo>
                      <a:lnTo>
                        <a:pt x="445" y="202"/>
                      </a:lnTo>
                      <a:lnTo>
                        <a:pt x="465" y="228"/>
                      </a:lnTo>
                      <a:lnTo>
                        <a:pt x="465" y="265"/>
                      </a:lnTo>
                      <a:lnTo>
                        <a:pt x="460" y="270"/>
                      </a:lnTo>
                      <a:lnTo>
                        <a:pt x="455" y="275"/>
                      </a:lnTo>
                      <a:lnTo>
                        <a:pt x="455" y="296"/>
                      </a:lnTo>
                      <a:lnTo>
                        <a:pt x="465" y="316"/>
                      </a:lnTo>
                      <a:lnTo>
                        <a:pt x="465" y="332"/>
                      </a:lnTo>
                      <a:lnTo>
                        <a:pt x="471" y="358"/>
                      </a:lnTo>
                      <a:lnTo>
                        <a:pt x="486" y="342"/>
                      </a:lnTo>
                      <a:lnTo>
                        <a:pt x="502" y="332"/>
                      </a:lnTo>
                      <a:lnTo>
                        <a:pt x="481" y="378"/>
                      </a:lnTo>
                      <a:lnTo>
                        <a:pt x="491" y="394"/>
                      </a:lnTo>
                      <a:lnTo>
                        <a:pt x="497" y="404"/>
                      </a:lnTo>
                      <a:lnTo>
                        <a:pt x="512" y="430"/>
                      </a:lnTo>
                      <a:lnTo>
                        <a:pt x="538" y="441"/>
                      </a:lnTo>
                      <a:lnTo>
                        <a:pt x="538" y="425"/>
                      </a:lnTo>
                      <a:lnTo>
                        <a:pt x="554" y="430"/>
                      </a:lnTo>
                      <a:lnTo>
                        <a:pt x="543" y="456"/>
                      </a:lnTo>
                      <a:lnTo>
                        <a:pt x="543" y="477"/>
                      </a:lnTo>
                      <a:lnTo>
                        <a:pt x="559" y="482"/>
                      </a:lnTo>
                      <a:lnTo>
                        <a:pt x="579" y="508"/>
                      </a:lnTo>
                      <a:lnTo>
                        <a:pt x="574" y="529"/>
                      </a:lnTo>
                      <a:lnTo>
                        <a:pt x="585" y="534"/>
                      </a:lnTo>
                      <a:lnTo>
                        <a:pt x="621" y="534"/>
                      </a:lnTo>
                      <a:lnTo>
                        <a:pt x="631" y="549"/>
                      </a:lnTo>
                      <a:lnTo>
                        <a:pt x="631" y="560"/>
                      </a:lnTo>
                      <a:lnTo>
                        <a:pt x="647" y="554"/>
                      </a:lnTo>
                      <a:lnTo>
                        <a:pt x="647" y="575"/>
                      </a:lnTo>
                      <a:lnTo>
                        <a:pt x="657" y="591"/>
                      </a:lnTo>
                      <a:lnTo>
                        <a:pt x="657" y="611"/>
                      </a:lnTo>
                      <a:lnTo>
                        <a:pt x="678" y="617"/>
                      </a:lnTo>
                      <a:lnTo>
                        <a:pt x="688" y="601"/>
                      </a:lnTo>
                      <a:lnTo>
                        <a:pt x="730" y="606"/>
                      </a:lnTo>
                      <a:lnTo>
                        <a:pt x="745" y="586"/>
                      </a:lnTo>
                      <a:lnTo>
                        <a:pt x="730" y="549"/>
                      </a:lnTo>
                      <a:lnTo>
                        <a:pt x="745" y="539"/>
                      </a:lnTo>
                      <a:lnTo>
                        <a:pt x="740" y="430"/>
                      </a:lnTo>
                      <a:lnTo>
                        <a:pt x="735" y="410"/>
                      </a:lnTo>
                      <a:lnTo>
                        <a:pt x="704" y="363"/>
                      </a:lnTo>
                      <a:lnTo>
                        <a:pt x="698" y="347"/>
                      </a:lnTo>
                      <a:lnTo>
                        <a:pt x="688" y="321"/>
                      </a:lnTo>
                      <a:lnTo>
                        <a:pt x="657" y="275"/>
                      </a:lnTo>
                      <a:lnTo>
                        <a:pt x="652" y="233"/>
                      </a:lnTo>
                      <a:lnTo>
                        <a:pt x="642" y="213"/>
                      </a:lnTo>
                      <a:lnTo>
                        <a:pt x="631" y="208"/>
                      </a:lnTo>
                      <a:lnTo>
                        <a:pt x="616" y="166"/>
                      </a:lnTo>
                      <a:lnTo>
                        <a:pt x="595" y="135"/>
                      </a:lnTo>
                      <a:lnTo>
                        <a:pt x="569" y="94"/>
                      </a:lnTo>
                      <a:lnTo>
                        <a:pt x="554" y="63"/>
                      </a:lnTo>
                      <a:lnTo>
                        <a:pt x="533" y="63"/>
                      </a:lnTo>
                      <a:lnTo>
                        <a:pt x="548" y="42"/>
                      </a:lnTo>
                      <a:lnTo>
                        <a:pt x="533" y="16"/>
                      </a:lnTo>
                      <a:lnTo>
                        <a:pt x="517" y="11"/>
                      </a:lnTo>
                      <a:lnTo>
                        <a:pt x="502" y="0"/>
                      </a:lnTo>
                      <a:lnTo>
                        <a:pt x="486" y="21"/>
                      </a:lnTo>
                      <a:lnTo>
                        <a:pt x="497" y="37"/>
                      </a:lnTo>
                      <a:lnTo>
                        <a:pt x="497" y="63"/>
                      </a:lnTo>
                      <a:lnTo>
                        <a:pt x="471" y="42"/>
                      </a:lnTo>
                      <a:lnTo>
                        <a:pt x="362" y="47"/>
                      </a:lnTo>
                      <a:lnTo>
                        <a:pt x="238" y="47"/>
                      </a:lnTo>
                      <a:lnTo>
                        <a:pt x="222" y="21"/>
                      </a:lnTo>
                      <a:lnTo>
                        <a:pt x="88" y="42"/>
                      </a:lnTo>
                      <a:lnTo>
                        <a:pt x="25" y="47"/>
                      </a:lnTo>
                      <a:lnTo>
                        <a:pt x="5" y="57"/>
                      </a:lnTo>
                      <a:lnTo>
                        <a:pt x="0" y="73"/>
                      </a:lnTo>
                      <a:lnTo>
                        <a:pt x="10" y="89"/>
                      </a:lnTo>
                      <a:lnTo>
                        <a:pt x="31" y="89"/>
                      </a:lnTo>
                      <a:lnTo>
                        <a:pt x="20" y="99"/>
                      </a:lnTo>
                      <a:lnTo>
                        <a:pt x="31" y="125"/>
                      </a:lnTo>
                    </a:path>
                  </a:pathLst>
                </a:custGeom>
                <a:noFill/>
                <a:ln cap="rnd" w="7920">
                  <a:solidFill>
                    <a:srgbClr val="b2b2b2"/>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grpSp>
          <p:grpSp>
            <p:nvGrpSpPr>
              <p:cNvPr id="590" name=""/>
              <p:cNvGrpSpPr/>
              <p:nvPr/>
            </p:nvGrpSpPr>
            <p:grpSpPr>
              <a:xfrm>
                <a:off x="3327480" y="1349280"/>
                <a:ext cx="920520" cy="797040"/>
                <a:chOff x="3327480" y="1349280"/>
                <a:chExt cx="920520" cy="797040"/>
              </a:xfrm>
            </p:grpSpPr>
            <p:sp>
              <p:nvSpPr>
                <p:cNvPr id="591" name=""/>
                <p:cNvSpPr/>
                <p:nvPr/>
              </p:nvSpPr>
              <p:spPr>
                <a:xfrm>
                  <a:off x="3327480" y="1349280"/>
                  <a:ext cx="920520" cy="797040"/>
                </a:xfrm>
                <a:custGeom>
                  <a:avLst/>
                  <a:gdLst/>
                  <a:ahLst/>
                  <a:rect l="l" t="t" r="r" b="b"/>
                  <a:pathLst>
                    <a:path w="580" h="502">
                      <a:moveTo>
                        <a:pt x="580" y="0"/>
                      </a:moveTo>
                      <a:lnTo>
                        <a:pt x="78" y="0"/>
                      </a:lnTo>
                      <a:lnTo>
                        <a:pt x="0" y="450"/>
                      </a:lnTo>
                      <a:lnTo>
                        <a:pt x="114" y="466"/>
                      </a:lnTo>
                      <a:lnTo>
                        <a:pt x="316" y="487"/>
                      </a:lnTo>
                      <a:lnTo>
                        <a:pt x="559" y="502"/>
                      </a:lnTo>
                      <a:lnTo>
                        <a:pt x="580" y="0"/>
                      </a:lnTo>
                      <a:close/>
                    </a:path>
                  </a:pathLst>
                </a:custGeom>
                <a:solidFill>
                  <a:srgbClr val="00f008"/>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592" name=""/>
                <p:cNvSpPr/>
                <p:nvPr/>
              </p:nvSpPr>
              <p:spPr>
                <a:xfrm>
                  <a:off x="3327480" y="1349280"/>
                  <a:ext cx="920520" cy="797040"/>
                </a:xfrm>
                <a:custGeom>
                  <a:avLst/>
                  <a:gdLst/>
                  <a:ahLst/>
                  <a:rect l="l" t="t" r="r" b="b"/>
                  <a:pathLst>
                    <a:path w="580" h="502">
                      <a:moveTo>
                        <a:pt x="580" y="0"/>
                      </a:moveTo>
                      <a:lnTo>
                        <a:pt x="78" y="0"/>
                      </a:lnTo>
                      <a:lnTo>
                        <a:pt x="0" y="450"/>
                      </a:lnTo>
                      <a:lnTo>
                        <a:pt x="114" y="466"/>
                      </a:lnTo>
                      <a:lnTo>
                        <a:pt x="316" y="487"/>
                      </a:lnTo>
                      <a:lnTo>
                        <a:pt x="559" y="502"/>
                      </a:lnTo>
                      <a:lnTo>
                        <a:pt x="580" y="0"/>
                      </a:lnTo>
                    </a:path>
                  </a:pathLst>
                </a:custGeom>
                <a:noFill/>
                <a:ln cap="rnd" w="7920">
                  <a:solidFill>
                    <a:srgbClr val="b2b2b2"/>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grpSp>
          <p:grpSp>
            <p:nvGrpSpPr>
              <p:cNvPr id="593" name=""/>
              <p:cNvGrpSpPr/>
              <p:nvPr/>
            </p:nvGrpSpPr>
            <p:grpSpPr>
              <a:xfrm>
                <a:off x="2259000" y="1924200"/>
                <a:ext cx="731880" cy="1323720"/>
                <a:chOff x="2259000" y="1924200"/>
                <a:chExt cx="731880" cy="1323720"/>
              </a:xfrm>
            </p:grpSpPr>
            <p:sp>
              <p:nvSpPr>
                <p:cNvPr id="594" name=""/>
                <p:cNvSpPr/>
                <p:nvPr/>
              </p:nvSpPr>
              <p:spPr>
                <a:xfrm>
                  <a:off x="2259000" y="1924200"/>
                  <a:ext cx="731880" cy="1323720"/>
                </a:xfrm>
                <a:custGeom>
                  <a:avLst/>
                  <a:gdLst/>
                  <a:ahLst/>
                  <a:rect l="l" t="t" r="r" b="b"/>
                  <a:pathLst>
                    <a:path w="461" h="834">
                      <a:moveTo>
                        <a:pt x="134" y="0"/>
                      </a:moveTo>
                      <a:lnTo>
                        <a:pt x="191" y="11"/>
                      </a:lnTo>
                      <a:lnTo>
                        <a:pt x="171" y="135"/>
                      </a:lnTo>
                      <a:lnTo>
                        <a:pt x="181" y="150"/>
                      </a:lnTo>
                      <a:lnTo>
                        <a:pt x="191" y="161"/>
                      </a:lnTo>
                      <a:lnTo>
                        <a:pt x="191" y="176"/>
                      </a:lnTo>
                      <a:lnTo>
                        <a:pt x="186" y="192"/>
                      </a:lnTo>
                      <a:lnTo>
                        <a:pt x="186" y="202"/>
                      </a:lnTo>
                      <a:lnTo>
                        <a:pt x="212" y="213"/>
                      </a:lnTo>
                      <a:lnTo>
                        <a:pt x="217" y="233"/>
                      </a:lnTo>
                      <a:lnTo>
                        <a:pt x="243" y="295"/>
                      </a:lnTo>
                      <a:lnTo>
                        <a:pt x="259" y="295"/>
                      </a:lnTo>
                      <a:lnTo>
                        <a:pt x="269" y="321"/>
                      </a:lnTo>
                      <a:lnTo>
                        <a:pt x="248" y="342"/>
                      </a:lnTo>
                      <a:lnTo>
                        <a:pt x="248" y="358"/>
                      </a:lnTo>
                      <a:lnTo>
                        <a:pt x="259" y="373"/>
                      </a:lnTo>
                      <a:lnTo>
                        <a:pt x="254" y="373"/>
                      </a:lnTo>
                      <a:lnTo>
                        <a:pt x="243" y="378"/>
                      </a:lnTo>
                      <a:lnTo>
                        <a:pt x="238" y="404"/>
                      </a:lnTo>
                      <a:lnTo>
                        <a:pt x="233" y="425"/>
                      </a:lnTo>
                      <a:lnTo>
                        <a:pt x="243" y="430"/>
                      </a:lnTo>
                      <a:lnTo>
                        <a:pt x="259" y="415"/>
                      </a:lnTo>
                      <a:lnTo>
                        <a:pt x="264" y="409"/>
                      </a:lnTo>
                      <a:lnTo>
                        <a:pt x="279" y="415"/>
                      </a:lnTo>
                      <a:lnTo>
                        <a:pt x="279" y="440"/>
                      </a:lnTo>
                      <a:lnTo>
                        <a:pt x="290" y="451"/>
                      </a:lnTo>
                      <a:lnTo>
                        <a:pt x="290" y="508"/>
                      </a:lnTo>
                      <a:lnTo>
                        <a:pt x="305" y="513"/>
                      </a:lnTo>
                      <a:lnTo>
                        <a:pt x="321" y="513"/>
                      </a:lnTo>
                      <a:lnTo>
                        <a:pt x="326" y="544"/>
                      </a:lnTo>
                      <a:lnTo>
                        <a:pt x="336" y="560"/>
                      </a:lnTo>
                      <a:lnTo>
                        <a:pt x="342" y="554"/>
                      </a:lnTo>
                      <a:lnTo>
                        <a:pt x="383" y="554"/>
                      </a:lnTo>
                      <a:lnTo>
                        <a:pt x="430" y="544"/>
                      </a:lnTo>
                      <a:lnTo>
                        <a:pt x="461" y="570"/>
                      </a:lnTo>
                      <a:lnTo>
                        <a:pt x="430" y="834"/>
                      </a:lnTo>
                      <a:lnTo>
                        <a:pt x="0" y="761"/>
                      </a:lnTo>
                      <a:lnTo>
                        <a:pt x="31" y="575"/>
                      </a:lnTo>
                      <a:lnTo>
                        <a:pt x="26" y="549"/>
                      </a:lnTo>
                      <a:lnTo>
                        <a:pt x="41" y="523"/>
                      </a:lnTo>
                      <a:lnTo>
                        <a:pt x="21" y="497"/>
                      </a:lnTo>
                      <a:lnTo>
                        <a:pt x="21" y="492"/>
                      </a:lnTo>
                      <a:lnTo>
                        <a:pt x="41" y="471"/>
                      </a:lnTo>
                      <a:lnTo>
                        <a:pt x="57" y="466"/>
                      </a:lnTo>
                      <a:lnTo>
                        <a:pt x="62" y="440"/>
                      </a:lnTo>
                      <a:lnTo>
                        <a:pt x="98" y="389"/>
                      </a:lnTo>
                      <a:lnTo>
                        <a:pt x="93" y="358"/>
                      </a:lnTo>
                      <a:lnTo>
                        <a:pt x="72" y="332"/>
                      </a:lnTo>
                      <a:lnTo>
                        <a:pt x="134" y="0"/>
                      </a:lnTo>
                      <a:close/>
                    </a:path>
                  </a:pathLst>
                </a:custGeom>
                <a:solidFill>
                  <a:srgbClr val="00f008"/>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595" name=""/>
                <p:cNvSpPr/>
                <p:nvPr/>
              </p:nvSpPr>
              <p:spPr>
                <a:xfrm>
                  <a:off x="2259000" y="1924200"/>
                  <a:ext cx="731880" cy="1323720"/>
                </a:xfrm>
                <a:custGeom>
                  <a:avLst/>
                  <a:gdLst/>
                  <a:ahLst/>
                  <a:rect l="l" t="t" r="r" b="b"/>
                  <a:pathLst>
                    <a:path w="461" h="834">
                      <a:moveTo>
                        <a:pt x="134" y="0"/>
                      </a:moveTo>
                      <a:lnTo>
                        <a:pt x="191" y="11"/>
                      </a:lnTo>
                      <a:lnTo>
                        <a:pt x="171" y="135"/>
                      </a:lnTo>
                      <a:lnTo>
                        <a:pt x="181" y="150"/>
                      </a:lnTo>
                      <a:lnTo>
                        <a:pt x="191" y="161"/>
                      </a:lnTo>
                      <a:lnTo>
                        <a:pt x="191" y="176"/>
                      </a:lnTo>
                      <a:lnTo>
                        <a:pt x="186" y="192"/>
                      </a:lnTo>
                      <a:lnTo>
                        <a:pt x="186" y="202"/>
                      </a:lnTo>
                      <a:lnTo>
                        <a:pt x="212" y="213"/>
                      </a:lnTo>
                      <a:lnTo>
                        <a:pt x="217" y="233"/>
                      </a:lnTo>
                      <a:lnTo>
                        <a:pt x="243" y="295"/>
                      </a:lnTo>
                      <a:lnTo>
                        <a:pt x="259" y="295"/>
                      </a:lnTo>
                      <a:lnTo>
                        <a:pt x="269" y="321"/>
                      </a:lnTo>
                      <a:lnTo>
                        <a:pt x="248" y="342"/>
                      </a:lnTo>
                      <a:lnTo>
                        <a:pt x="248" y="358"/>
                      </a:lnTo>
                      <a:lnTo>
                        <a:pt x="259" y="373"/>
                      </a:lnTo>
                      <a:lnTo>
                        <a:pt x="254" y="373"/>
                      </a:lnTo>
                      <a:lnTo>
                        <a:pt x="243" y="378"/>
                      </a:lnTo>
                      <a:lnTo>
                        <a:pt x="238" y="404"/>
                      </a:lnTo>
                      <a:lnTo>
                        <a:pt x="233" y="425"/>
                      </a:lnTo>
                      <a:lnTo>
                        <a:pt x="243" y="430"/>
                      </a:lnTo>
                      <a:lnTo>
                        <a:pt x="259" y="415"/>
                      </a:lnTo>
                      <a:lnTo>
                        <a:pt x="264" y="409"/>
                      </a:lnTo>
                      <a:lnTo>
                        <a:pt x="279" y="415"/>
                      </a:lnTo>
                      <a:lnTo>
                        <a:pt x="279" y="440"/>
                      </a:lnTo>
                      <a:lnTo>
                        <a:pt x="290" y="451"/>
                      </a:lnTo>
                      <a:lnTo>
                        <a:pt x="290" y="508"/>
                      </a:lnTo>
                      <a:lnTo>
                        <a:pt x="305" y="513"/>
                      </a:lnTo>
                      <a:lnTo>
                        <a:pt x="321" y="513"/>
                      </a:lnTo>
                      <a:lnTo>
                        <a:pt x="326" y="544"/>
                      </a:lnTo>
                      <a:lnTo>
                        <a:pt x="336" y="560"/>
                      </a:lnTo>
                      <a:lnTo>
                        <a:pt x="342" y="554"/>
                      </a:lnTo>
                      <a:lnTo>
                        <a:pt x="383" y="554"/>
                      </a:lnTo>
                      <a:lnTo>
                        <a:pt x="430" y="544"/>
                      </a:lnTo>
                      <a:lnTo>
                        <a:pt x="461" y="570"/>
                      </a:lnTo>
                      <a:lnTo>
                        <a:pt x="430" y="834"/>
                      </a:lnTo>
                      <a:lnTo>
                        <a:pt x="0" y="761"/>
                      </a:lnTo>
                      <a:lnTo>
                        <a:pt x="31" y="575"/>
                      </a:lnTo>
                      <a:lnTo>
                        <a:pt x="26" y="549"/>
                      </a:lnTo>
                      <a:lnTo>
                        <a:pt x="41" y="523"/>
                      </a:lnTo>
                      <a:lnTo>
                        <a:pt x="21" y="497"/>
                      </a:lnTo>
                      <a:lnTo>
                        <a:pt x="21" y="492"/>
                      </a:lnTo>
                      <a:lnTo>
                        <a:pt x="41" y="471"/>
                      </a:lnTo>
                      <a:lnTo>
                        <a:pt x="57" y="466"/>
                      </a:lnTo>
                      <a:lnTo>
                        <a:pt x="62" y="440"/>
                      </a:lnTo>
                      <a:lnTo>
                        <a:pt x="98" y="389"/>
                      </a:lnTo>
                      <a:lnTo>
                        <a:pt x="93" y="358"/>
                      </a:lnTo>
                      <a:lnTo>
                        <a:pt x="72" y="332"/>
                      </a:lnTo>
                      <a:lnTo>
                        <a:pt x="134" y="0"/>
                      </a:lnTo>
                    </a:path>
                  </a:pathLst>
                </a:custGeom>
                <a:noFill/>
                <a:ln cap="rnd" w="7920">
                  <a:solidFill>
                    <a:srgbClr val="b2b2b2"/>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grpSp>
          <p:grpSp>
            <p:nvGrpSpPr>
              <p:cNvPr id="596" name=""/>
              <p:cNvGrpSpPr/>
              <p:nvPr/>
            </p:nvGrpSpPr>
            <p:grpSpPr>
              <a:xfrm>
                <a:off x="1790640" y="3041640"/>
                <a:ext cx="812880" cy="1339920"/>
                <a:chOff x="1790640" y="3041640"/>
                <a:chExt cx="812880" cy="1339920"/>
              </a:xfrm>
            </p:grpSpPr>
            <p:sp>
              <p:nvSpPr>
                <p:cNvPr id="597" name=""/>
                <p:cNvSpPr/>
                <p:nvPr/>
              </p:nvSpPr>
              <p:spPr>
                <a:xfrm>
                  <a:off x="1790640" y="3041640"/>
                  <a:ext cx="812880" cy="1339920"/>
                </a:xfrm>
                <a:custGeom>
                  <a:avLst/>
                  <a:gdLst/>
                  <a:ahLst/>
                  <a:rect l="l" t="t" r="r" b="b"/>
                  <a:pathLst>
                    <a:path w="512" h="844">
                      <a:moveTo>
                        <a:pt x="77" y="0"/>
                      </a:moveTo>
                      <a:lnTo>
                        <a:pt x="269" y="47"/>
                      </a:lnTo>
                      <a:lnTo>
                        <a:pt x="305" y="57"/>
                      </a:lnTo>
                      <a:lnTo>
                        <a:pt x="512" y="94"/>
                      </a:lnTo>
                      <a:lnTo>
                        <a:pt x="414" y="741"/>
                      </a:lnTo>
                      <a:lnTo>
                        <a:pt x="409" y="746"/>
                      </a:lnTo>
                      <a:lnTo>
                        <a:pt x="404" y="746"/>
                      </a:lnTo>
                      <a:lnTo>
                        <a:pt x="393" y="741"/>
                      </a:lnTo>
                      <a:lnTo>
                        <a:pt x="378" y="731"/>
                      </a:lnTo>
                      <a:lnTo>
                        <a:pt x="362" y="736"/>
                      </a:lnTo>
                      <a:lnTo>
                        <a:pt x="352" y="741"/>
                      </a:lnTo>
                      <a:lnTo>
                        <a:pt x="357" y="762"/>
                      </a:lnTo>
                      <a:lnTo>
                        <a:pt x="362" y="777"/>
                      </a:lnTo>
                      <a:lnTo>
                        <a:pt x="352" y="777"/>
                      </a:lnTo>
                      <a:lnTo>
                        <a:pt x="352" y="798"/>
                      </a:lnTo>
                      <a:lnTo>
                        <a:pt x="362" y="824"/>
                      </a:lnTo>
                      <a:lnTo>
                        <a:pt x="352" y="844"/>
                      </a:lnTo>
                      <a:lnTo>
                        <a:pt x="347" y="844"/>
                      </a:lnTo>
                      <a:lnTo>
                        <a:pt x="0" y="327"/>
                      </a:lnTo>
                      <a:lnTo>
                        <a:pt x="77" y="0"/>
                      </a:lnTo>
                      <a:close/>
                    </a:path>
                  </a:pathLst>
                </a:custGeom>
                <a:solidFill>
                  <a:srgbClr val="00f008"/>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598" name=""/>
                <p:cNvSpPr/>
                <p:nvPr/>
              </p:nvSpPr>
              <p:spPr>
                <a:xfrm>
                  <a:off x="1790640" y="3041640"/>
                  <a:ext cx="812880" cy="1339920"/>
                </a:xfrm>
                <a:custGeom>
                  <a:avLst/>
                  <a:gdLst/>
                  <a:ahLst/>
                  <a:rect l="l" t="t" r="r" b="b"/>
                  <a:pathLst>
                    <a:path w="512" h="844">
                      <a:moveTo>
                        <a:pt x="77" y="0"/>
                      </a:moveTo>
                      <a:lnTo>
                        <a:pt x="269" y="47"/>
                      </a:lnTo>
                      <a:lnTo>
                        <a:pt x="305" y="57"/>
                      </a:lnTo>
                      <a:lnTo>
                        <a:pt x="512" y="94"/>
                      </a:lnTo>
                      <a:lnTo>
                        <a:pt x="414" y="741"/>
                      </a:lnTo>
                      <a:lnTo>
                        <a:pt x="409" y="746"/>
                      </a:lnTo>
                      <a:lnTo>
                        <a:pt x="404" y="746"/>
                      </a:lnTo>
                      <a:lnTo>
                        <a:pt x="393" y="741"/>
                      </a:lnTo>
                      <a:lnTo>
                        <a:pt x="378" y="731"/>
                      </a:lnTo>
                      <a:lnTo>
                        <a:pt x="362" y="736"/>
                      </a:lnTo>
                      <a:lnTo>
                        <a:pt x="352" y="741"/>
                      </a:lnTo>
                      <a:lnTo>
                        <a:pt x="357" y="762"/>
                      </a:lnTo>
                      <a:lnTo>
                        <a:pt x="362" y="777"/>
                      </a:lnTo>
                      <a:lnTo>
                        <a:pt x="352" y="777"/>
                      </a:lnTo>
                      <a:lnTo>
                        <a:pt x="352" y="798"/>
                      </a:lnTo>
                      <a:lnTo>
                        <a:pt x="362" y="824"/>
                      </a:lnTo>
                      <a:lnTo>
                        <a:pt x="352" y="844"/>
                      </a:lnTo>
                      <a:lnTo>
                        <a:pt x="347" y="844"/>
                      </a:lnTo>
                      <a:lnTo>
                        <a:pt x="0" y="327"/>
                      </a:lnTo>
                      <a:lnTo>
                        <a:pt x="77" y="0"/>
                      </a:lnTo>
                    </a:path>
                  </a:pathLst>
                </a:custGeom>
                <a:noFill/>
                <a:ln cap="rnd" w="7920">
                  <a:solidFill>
                    <a:srgbClr val="b2b2b2"/>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grpSp>
          <p:grpSp>
            <p:nvGrpSpPr>
              <p:cNvPr id="599" name=""/>
              <p:cNvGrpSpPr/>
              <p:nvPr/>
            </p:nvGrpSpPr>
            <p:grpSpPr>
              <a:xfrm>
                <a:off x="1305000" y="2901960"/>
                <a:ext cx="1101600" cy="1898640"/>
                <a:chOff x="1305000" y="2901960"/>
                <a:chExt cx="1101600" cy="1898640"/>
              </a:xfrm>
            </p:grpSpPr>
            <p:sp>
              <p:nvSpPr>
                <p:cNvPr id="600" name=""/>
                <p:cNvSpPr/>
                <p:nvPr/>
              </p:nvSpPr>
              <p:spPr>
                <a:xfrm>
                  <a:off x="1305000" y="2901960"/>
                  <a:ext cx="1101600" cy="1898640"/>
                </a:xfrm>
                <a:custGeom>
                  <a:avLst/>
                  <a:gdLst/>
                  <a:ahLst/>
                  <a:rect l="l" t="t" r="r" b="b"/>
                  <a:pathLst>
                    <a:path w="694" h="1196">
                      <a:moveTo>
                        <a:pt x="57" y="0"/>
                      </a:moveTo>
                      <a:lnTo>
                        <a:pt x="52" y="16"/>
                      </a:lnTo>
                      <a:lnTo>
                        <a:pt x="47" y="16"/>
                      </a:lnTo>
                      <a:lnTo>
                        <a:pt x="42" y="32"/>
                      </a:lnTo>
                      <a:lnTo>
                        <a:pt x="52" y="52"/>
                      </a:lnTo>
                      <a:lnTo>
                        <a:pt x="47" y="68"/>
                      </a:lnTo>
                      <a:lnTo>
                        <a:pt x="47" y="83"/>
                      </a:lnTo>
                      <a:lnTo>
                        <a:pt x="36" y="94"/>
                      </a:lnTo>
                      <a:lnTo>
                        <a:pt x="31" y="120"/>
                      </a:lnTo>
                      <a:lnTo>
                        <a:pt x="26" y="135"/>
                      </a:lnTo>
                      <a:lnTo>
                        <a:pt x="11" y="135"/>
                      </a:lnTo>
                      <a:lnTo>
                        <a:pt x="0" y="140"/>
                      </a:lnTo>
                      <a:lnTo>
                        <a:pt x="0" y="171"/>
                      </a:lnTo>
                      <a:lnTo>
                        <a:pt x="0" y="182"/>
                      </a:lnTo>
                      <a:lnTo>
                        <a:pt x="11" y="202"/>
                      </a:lnTo>
                      <a:lnTo>
                        <a:pt x="21" y="249"/>
                      </a:lnTo>
                      <a:lnTo>
                        <a:pt x="31" y="270"/>
                      </a:lnTo>
                      <a:lnTo>
                        <a:pt x="21" y="290"/>
                      </a:lnTo>
                      <a:lnTo>
                        <a:pt x="11" y="306"/>
                      </a:lnTo>
                      <a:lnTo>
                        <a:pt x="5" y="337"/>
                      </a:lnTo>
                      <a:lnTo>
                        <a:pt x="11" y="368"/>
                      </a:lnTo>
                      <a:lnTo>
                        <a:pt x="21" y="378"/>
                      </a:lnTo>
                      <a:lnTo>
                        <a:pt x="36" y="399"/>
                      </a:lnTo>
                      <a:lnTo>
                        <a:pt x="52" y="425"/>
                      </a:lnTo>
                      <a:lnTo>
                        <a:pt x="52" y="456"/>
                      </a:lnTo>
                      <a:lnTo>
                        <a:pt x="52" y="461"/>
                      </a:lnTo>
                      <a:lnTo>
                        <a:pt x="68" y="498"/>
                      </a:lnTo>
                      <a:lnTo>
                        <a:pt x="68" y="529"/>
                      </a:lnTo>
                      <a:lnTo>
                        <a:pt x="62" y="539"/>
                      </a:lnTo>
                      <a:lnTo>
                        <a:pt x="68" y="544"/>
                      </a:lnTo>
                      <a:lnTo>
                        <a:pt x="78" y="570"/>
                      </a:lnTo>
                      <a:lnTo>
                        <a:pt x="99" y="591"/>
                      </a:lnTo>
                      <a:lnTo>
                        <a:pt x="104" y="606"/>
                      </a:lnTo>
                      <a:lnTo>
                        <a:pt x="93" y="637"/>
                      </a:lnTo>
                      <a:lnTo>
                        <a:pt x="83" y="648"/>
                      </a:lnTo>
                      <a:lnTo>
                        <a:pt x="88" y="674"/>
                      </a:lnTo>
                      <a:lnTo>
                        <a:pt x="104" y="684"/>
                      </a:lnTo>
                      <a:lnTo>
                        <a:pt x="109" y="689"/>
                      </a:lnTo>
                      <a:lnTo>
                        <a:pt x="119" y="731"/>
                      </a:lnTo>
                      <a:lnTo>
                        <a:pt x="125" y="762"/>
                      </a:lnTo>
                      <a:lnTo>
                        <a:pt x="130" y="767"/>
                      </a:lnTo>
                      <a:lnTo>
                        <a:pt x="156" y="772"/>
                      </a:lnTo>
                      <a:lnTo>
                        <a:pt x="150" y="793"/>
                      </a:lnTo>
                      <a:lnTo>
                        <a:pt x="145" y="808"/>
                      </a:lnTo>
                      <a:lnTo>
                        <a:pt x="161" y="824"/>
                      </a:lnTo>
                      <a:lnTo>
                        <a:pt x="166" y="839"/>
                      </a:lnTo>
                      <a:lnTo>
                        <a:pt x="150" y="850"/>
                      </a:lnTo>
                      <a:lnTo>
                        <a:pt x="145" y="855"/>
                      </a:lnTo>
                      <a:lnTo>
                        <a:pt x="150" y="875"/>
                      </a:lnTo>
                      <a:lnTo>
                        <a:pt x="156" y="912"/>
                      </a:lnTo>
                      <a:lnTo>
                        <a:pt x="176" y="912"/>
                      </a:lnTo>
                      <a:lnTo>
                        <a:pt x="207" y="917"/>
                      </a:lnTo>
                      <a:lnTo>
                        <a:pt x="244" y="927"/>
                      </a:lnTo>
                      <a:lnTo>
                        <a:pt x="254" y="932"/>
                      </a:lnTo>
                      <a:lnTo>
                        <a:pt x="275" y="969"/>
                      </a:lnTo>
                      <a:lnTo>
                        <a:pt x="301" y="969"/>
                      </a:lnTo>
                      <a:lnTo>
                        <a:pt x="306" y="984"/>
                      </a:lnTo>
                      <a:lnTo>
                        <a:pt x="316" y="1005"/>
                      </a:lnTo>
                      <a:lnTo>
                        <a:pt x="326" y="1020"/>
                      </a:lnTo>
                      <a:lnTo>
                        <a:pt x="347" y="1041"/>
                      </a:lnTo>
                      <a:lnTo>
                        <a:pt x="368" y="1057"/>
                      </a:lnTo>
                      <a:lnTo>
                        <a:pt x="394" y="1098"/>
                      </a:lnTo>
                      <a:lnTo>
                        <a:pt x="399" y="1129"/>
                      </a:lnTo>
                      <a:lnTo>
                        <a:pt x="404" y="1134"/>
                      </a:lnTo>
                      <a:lnTo>
                        <a:pt x="404" y="1171"/>
                      </a:lnTo>
                      <a:lnTo>
                        <a:pt x="632" y="1196"/>
                      </a:lnTo>
                      <a:lnTo>
                        <a:pt x="632" y="1134"/>
                      </a:lnTo>
                      <a:lnTo>
                        <a:pt x="658" y="1093"/>
                      </a:lnTo>
                      <a:lnTo>
                        <a:pt x="658" y="1057"/>
                      </a:lnTo>
                      <a:lnTo>
                        <a:pt x="673" y="1062"/>
                      </a:lnTo>
                      <a:lnTo>
                        <a:pt x="694" y="1031"/>
                      </a:lnTo>
                      <a:lnTo>
                        <a:pt x="673" y="1000"/>
                      </a:lnTo>
                      <a:lnTo>
                        <a:pt x="678" y="989"/>
                      </a:lnTo>
                      <a:lnTo>
                        <a:pt x="663" y="964"/>
                      </a:lnTo>
                      <a:lnTo>
                        <a:pt x="668" y="948"/>
                      </a:lnTo>
                      <a:lnTo>
                        <a:pt x="306" y="409"/>
                      </a:lnTo>
                      <a:lnTo>
                        <a:pt x="389" y="83"/>
                      </a:lnTo>
                      <a:lnTo>
                        <a:pt x="57" y="0"/>
                      </a:lnTo>
                      <a:close/>
                    </a:path>
                  </a:pathLst>
                </a:custGeom>
                <a:solidFill>
                  <a:srgbClr val="00f008"/>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601" name=""/>
                <p:cNvSpPr/>
                <p:nvPr/>
              </p:nvSpPr>
              <p:spPr>
                <a:xfrm>
                  <a:off x="1305000" y="2901960"/>
                  <a:ext cx="1101600" cy="1898640"/>
                </a:xfrm>
                <a:custGeom>
                  <a:avLst/>
                  <a:gdLst/>
                  <a:ahLst/>
                  <a:rect l="l" t="t" r="r" b="b"/>
                  <a:pathLst>
                    <a:path w="694" h="1196">
                      <a:moveTo>
                        <a:pt x="57" y="0"/>
                      </a:moveTo>
                      <a:lnTo>
                        <a:pt x="52" y="16"/>
                      </a:lnTo>
                      <a:lnTo>
                        <a:pt x="47" y="16"/>
                      </a:lnTo>
                      <a:lnTo>
                        <a:pt x="42" y="32"/>
                      </a:lnTo>
                      <a:lnTo>
                        <a:pt x="52" y="52"/>
                      </a:lnTo>
                      <a:lnTo>
                        <a:pt x="47" y="68"/>
                      </a:lnTo>
                      <a:lnTo>
                        <a:pt x="47" y="83"/>
                      </a:lnTo>
                      <a:lnTo>
                        <a:pt x="36" y="94"/>
                      </a:lnTo>
                      <a:lnTo>
                        <a:pt x="31" y="120"/>
                      </a:lnTo>
                      <a:lnTo>
                        <a:pt x="26" y="135"/>
                      </a:lnTo>
                      <a:lnTo>
                        <a:pt x="11" y="135"/>
                      </a:lnTo>
                      <a:lnTo>
                        <a:pt x="0" y="140"/>
                      </a:lnTo>
                      <a:lnTo>
                        <a:pt x="0" y="171"/>
                      </a:lnTo>
                      <a:lnTo>
                        <a:pt x="0" y="182"/>
                      </a:lnTo>
                      <a:lnTo>
                        <a:pt x="11" y="202"/>
                      </a:lnTo>
                      <a:lnTo>
                        <a:pt x="21" y="249"/>
                      </a:lnTo>
                      <a:lnTo>
                        <a:pt x="31" y="270"/>
                      </a:lnTo>
                      <a:lnTo>
                        <a:pt x="21" y="290"/>
                      </a:lnTo>
                      <a:lnTo>
                        <a:pt x="11" y="306"/>
                      </a:lnTo>
                      <a:lnTo>
                        <a:pt x="5" y="337"/>
                      </a:lnTo>
                      <a:lnTo>
                        <a:pt x="11" y="368"/>
                      </a:lnTo>
                      <a:lnTo>
                        <a:pt x="21" y="378"/>
                      </a:lnTo>
                      <a:lnTo>
                        <a:pt x="36" y="399"/>
                      </a:lnTo>
                      <a:lnTo>
                        <a:pt x="52" y="425"/>
                      </a:lnTo>
                      <a:lnTo>
                        <a:pt x="52" y="456"/>
                      </a:lnTo>
                      <a:lnTo>
                        <a:pt x="52" y="461"/>
                      </a:lnTo>
                      <a:lnTo>
                        <a:pt x="68" y="498"/>
                      </a:lnTo>
                      <a:lnTo>
                        <a:pt x="68" y="529"/>
                      </a:lnTo>
                      <a:lnTo>
                        <a:pt x="62" y="539"/>
                      </a:lnTo>
                      <a:lnTo>
                        <a:pt x="68" y="544"/>
                      </a:lnTo>
                      <a:lnTo>
                        <a:pt x="78" y="570"/>
                      </a:lnTo>
                      <a:lnTo>
                        <a:pt x="99" y="591"/>
                      </a:lnTo>
                      <a:lnTo>
                        <a:pt x="104" y="606"/>
                      </a:lnTo>
                      <a:lnTo>
                        <a:pt x="93" y="637"/>
                      </a:lnTo>
                      <a:lnTo>
                        <a:pt x="83" y="648"/>
                      </a:lnTo>
                      <a:lnTo>
                        <a:pt x="88" y="674"/>
                      </a:lnTo>
                      <a:lnTo>
                        <a:pt x="104" y="684"/>
                      </a:lnTo>
                      <a:lnTo>
                        <a:pt x="109" y="689"/>
                      </a:lnTo>
                      <a:lnTo>
                        <a:pt x="119" y="731"/>
                      </a:lnTo>
                      <a:lnTo>
                        <a:pt x="125" y="762"/>
                      </a:lnTo>
                      <a:lnTo>
                        <a:pt x="130" y="767"/>
                      </a:lnTo>
                      <a:lnTo>
                        <a:pt x="156" y="772"/>
                      </a:lnTo>
                      <a:lnTo>
                        <a:pt x="150" y="793"/>
                      </a:lnTo>
                      <a:lnTo>
                        <a:pt x="145" y="808"/>
                      </a:lnTo>
                      <a:lnTo>
                        <a:pt x="161" y="824"/>
                      </a:lnTo>
                      <a:lnTo>
                        <a:pt x="166" y="839"/>
                      </a:lnTo>
                      <a:lnTo>
                        <a:pt x="150" y="850"/>
                      </a:lnTo>
                      <a:lnTo>
                        <a:pt x="145" y="855"/>
                      </a:lnTo>
                      <a:lnTo>
                        <a:pt x="150" y="875"/>
                      </a:lnTo>
                      <a:lnTo>
                        <a:pt x="156" y="912"/>
                      </a:lnTo>
                      <a:lnTo>
                        <a:pt x="176" y="912"/>
                      </a:lnTo>
                      <a:lnTo>
                        <a:pt x="207" y="917"/>
                      </a:lnTo>
                      <a:lnTo>
                        <a:pt x="244" y="927"/>
                      </a:lnTo>
                      <a:lnTo>
                        <a:pt x="254" y="932"/>
                      </a:lnTo>
                      <a:lnTo>
                        <a:pt x="275" y="969"/>
                      </a:lnTo>
                      <a:lnTo>
                        <a:pt x="301" y="969"/>
                      </a:lnTo>
                      <a:lnTo>
                        <a:pt x="306" y="984"/>
                      </a:lnTo>
                      <a:lnTo>
                        <a:pt x="316" y="1005"/>
                      </a:lnTo>
                      <a:lnTo>
                        <a:pt x="326" y="1020"/>
                      </a:lnTo>
                      <a:lnTo>
                        <a:pt x="347" y="1041"/>
                      </a:lnTo>
                      <a:lnTo>
                        <a:pt x="368" y="1057"/>
                      </a:lnTo>
                      <a:lnTo>
                        <a:pt x="394" y="1098"/>
                      </a:lnTo>
                      <a:lnTo>
                        <a:pt x="399" y="1129"/>
                      </a:lnTo>
                      <a:lnTo>
                        <a:pt x="404" y="1134"/>
                      </a:lnTo>
                      <a:lnTo>
                        <a:pt x="404" y="1171"/>
                      </a:lnTo>
                      <a:lnTo>
                        <a:pt x="632" y="1196"/>
                      </a:lnTo>
                      <a:lnTo>
                        <a:pt x="632" y="1134"/>
                      </a:lnTo>
                      <a:lnTo>
                        <a:pt x="658" y="1093"/>
                      </a:lnTo>
                      <a:lnTo>
                        <a:pt x="658" y="1057"/>
                      </a:lnTo>
                      <a:lnTo>
                        <a:pt x="673" y="1062"/>
                      </a:lnTo>
                      <a:lnTo>
                        <a:pt x="694" y="1031"/>
                      </a:lnTo>
                      <a:lnTo>
                        <a:pt x="673" y="1000"/>
                      </a:lnTo>
                      <a:lnTo>
                        <a:pt x="678" y="989"/>
                      </a:lnTo>
                      <a:lnTo>
                        <a:pt x="663" y="964"/>
                      </a:lnTo>
                      <a:lnTo>
                        <a:pt x="668" y="948"/>
                      </a:lnTo>
                      <a:lnTo>
                        <a:pt x="306" y="409"/>
                      </a:lnTo>
                      <a:lnTo>
                        <a:pt x="389" y="83"/>
                      </a:lnTo>
                      <a:lnTo>
                        <a:pt x="57" y="0"/>
                      </a:lnTo>
                    </a:path>
                  </a:pathLst>
                </a:custGeom>
                <a:noFill/>
                <a:ln cap="rnd" w="7920">
                  <a:solidFill>
                    <a:srgbClr val="b2b2b2"/>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grpSp>
          <p:grpSp>
            <p:nvGrpSpPr>
              <p:cNvPr id="602" name=""/>
              <p:cNvGrpSpPr/>
              <p:nvPr/>
            </p:nvGrpSpPr>
            <p:grpSpPr>
              <a:xfrm>
                <a:off x="6261120" y="4029120"/>
                <a:ext cx="1093680" cy="525240"/>
                <a:chOff x="6261120" y="4029120"/>
                <a:chExt cx="1093680" cy="525240"/>
              </a:xfrm>
            </p:grpSpPr>
            <p:sp>
              <p:nvSpPr>
                <p:cNvPr id="603" name=""/>
                <p:cNvSpPr/>
                <p:nvPr/>
              </p:nvSpPr>
              <p:spPr>
                <a:xfrm>
                  <a:off x="6261120" y="4029120"/>
                  <a:ext cx="1093680" cy="525240"/>
                </a:xfrm>
                <a:custGeom>
                  <a:avLst/>
                  <a:gdLst/>
                  <a:ahLst/>
                  <a:rect l="l" t="t" r="r" b="b"/>
                  <a:pathLst>
                    <a:path w="689" h="331">
                      <a:moveTo>
                        <a:pt x="197" y="83"/>
                      </a:moveTo>
                      <a:lnTo>
                        <a:pt x="192" y="119"/>
                      </a:lnTo>
                      <a:lnTo>
                        <a:pt x="176" y="119"/>
                      </a:lnTo>
                      <a:lnTo>
                        <a:pt x="176" y="150"/>
                      </a:lnTo>
                      <a:lnTo>
                        <a:pt x="155" y="150"/>
                      </a:lnTo>
                      <a:lnTo>
                        <a:pt x="150" y="160"/>
                      </a:lnTo>
                      <a:lnTo>
                        <a:pt x="130" y="171"/>
                      </a:lnTo>
                      <a:lnTo>
                        <a:pt x="119" y="171"/>
                      </a:lnTo>
                      <a:lnTo>
                        <a:pt x="114" y="197"/>
                      </a:lnTo>
                      <a:lnTo>
                        <a:pt x="83" y="202"/>
                      </a:lnTo>
                      <a:lnTo>
                        <a:pt x="78" y="217"/>
                      </a:lnTo>
                      <a:lnTo>
                        <a:pt x="57" y="228"/>
                      </a:lnTo>
                      <a:lnTo>
                        <a:pt x="42" y="238"/>
                      </a:lnTo>
                      <a:lnTo>
                        <a:pt x="26" y="243"/>
                      </a:lnTo>
                      <a:lnTo>
                        <a:pt x="21" y="248"/>
                      </a:lnTo>
                      <a:lnTo>
                        <a:pt x="31" y="259"/>
                      </a:lnTo>
                      <a:lnTo>
                        <a:pt x="5" y="279"/>
                      </a:lnTo>
                      <a:lnTo>
                        <a:pt x="0" y="295"/>
                      </a:lnTo>
                      <a:lnTo>
                        <a:pt x="47" y="295"/>
                      </a:lnTo>
                      <a:lnTo>
                        <a:pt x="88" y="285"/>
                      </a:lnTo>
                      <a:lnTo>
                        <a:pt x="104" y="285"/>
                      </a:lnTo>
                      <a:lnTo>
                        <a:pt x="124" y="290"/>
                      </a:lnTo>
                      <a:lnTo>
                        <a:pt x="150" y="248"/>
                      </a:lnTo>
                      <a:lnTo>
                        <a:pt x="197" y="248"/>
                      </a:lnTo>
                      <a:lnTo>
                        <a:pt x="212" y="238"/>
                      </a:lnTo>
                      <a:lnTo>
                        <a:pt x="290" y="238"/>
                      </a:lnTo>
                      <a:lnTo>
                        <a:pt x="300" y="254"/>
                      </a:lnTo>
                      <a:lnTo>
                        <a:pt x="399" y="254"/>
                      </a:lnTo>
                      <a:lnTo>
                        <a:pt x="497" y="331"/>
                      </a:lnTo>
                      <a:lnTo>
                        <a:pt x="497" y="326"/>
                      </a:lnTo>
                      <a:lnTo>
                        <a:pt x="508" y="326"/>
                      </a:lnTo>
                      <a:lnTo>
                        <a:pt x="513" y="331"/>
                      </a:lnTo>
                      <a:lnTo>
                        <a:pt x="549" y="331"/>
                      </a:lnTo>
                      <a:lnTo>
                        <a:pt x="554" y="310"/>
                      </a:lnTo>
                      <a:lnTo>
                        <a:pt x="554" y="274"/>
                      </a:lnTo>
                      <a:lnTo>
                        <a:pt x="575" y="248"/>
                      </a:lnTo>
                      <a:lnTo>
                        <a:pt x="590" y="238"/>
                      </a:lnTo>
                      <a:lnTo>
                        <a:pt x="596" y="228"/>
                      </a:lnTo>
                      <a:lnTo>
                        <a:pt x="601" y="228"/>
                      </a:lnTo>
                      <a:lnTo>
                        <a:pt x="621" y="207"/>
                      </a:lnTo>
                      <a:lnTo>
                        <a:pt x="653" y="202"/>
                      </a:lnTo>
                      <a:lnTo>
                        <a:pt x="653" y="186"/>
                      </a:lnTo>
                      <a:lnTo>
                        <a:pt x="673" y="165"/>
                      </a:lnTo>
                      <a:lnTo>
                        <a:pt x="632" y="171"/>
                      </a:lnTo>
                      <a:lnTo>
                        <a:pt x="632" y="160"/>
                      </a:lnTo>
                      <a:lnTo>
                        <a:pt x="627" y="134"/>
                      </a:lnTo>
                      <a:lnTo>
                        <a:pt x="642" y="134"/>
                      </a:lnTo>
                      <a:lnTo>
                        <a:pt x="663" y="119"/>
                      </a:lnTo>
                      <a:lnTo>
                        <a:pt x="673" y="119"/>
                      </a:lnTo>
                      <a:lnTo>
                        <a:pt x="678" y="98"/>
                      </a:lnTo>
                      <a:lnTo>
                        <a:pt x="689" y="93"/>
                      </a:lnTo>
                      <a:lnTo>
                        <a:pt x="684" y="57"/>
                      </a:lnTo>
                      <a:lnTo>
                        <a:pt x="673" y="67"/>
                      </a:lnTo>
                      <a:lnTo>
                        <a:pt x="616" y="72"/>
                      </a:lnTo>
                      <a:lnTo>
                        <a:pt x="611" y="67"/>
                      </a:lnTo>
                      <a:lnTo>
                        <a:pt x="642" y="36"/>
                      </a:lnTo>
                      <a:lnTo>
                        <a:pt x="653" y="36"/>
                      </a:lnTo>
                      <a:lnTo>
                        <a:pt x="673" y="41"/>
                      </a:lnTo>
                      <a:lnTo>
                        <a:pt x="684" y="36"/>
                      </a:lnTo>
                      <a:lnTo>
                        <a:pt x="663" y="0"/>
                      </a:lnTo>
                      <a:lnTo>
                        <a:pt x="575" y="21"/>
                      </a:lnTo>
                      <a:lnTo>
                        <a:pt x="357" y="62"/>
                      </a:lnTo>
                      <a:lnTo>
                        <a:pt x="197" y="83"/>
                      </a:lnTo>
                      <a:close/>
                    </a:path>
                  </a:pathLst>
                </a:custGeom>
                <a:solidFill>
                  <a:srgbClr val="00f008"/>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604" name=""/>
                <p:cNvSpPr/>
                <p:nvPr/>
              </p:nvSpPr>
              <p:spPr>
                <a:xfrm>
                  <a:off x="6261120" y="4029120"/>
                  <a:ext cx="1093680" cy="525240"/>
                </a:xfrm>
                <a:custGeom>
                  <a:avLst/>
                  <a:gdLst/>
                  <a:ahLst/>
                  <a:rect l="l" t="t" r="r" b="b"/>
                  <a:pathLst>
                    <a:path w="689" h="331">
                      <a:moveTo>
                        <a:pt x="197" y="83"/>
                      </a:moveTo>
                      <a:lnTo>
                        <a:pt x="192" y="119"/>
                      </a:lnTo>
                      <a:lnTo>
                        <a:pt x="176" y="119"/>
                      </a:lnTo>
                      <a:lnTo>
                        <a:pt x="176" y="150"/>
                      </a:lnTo>
                      <a:lnTo>
                        <a:pt x="155" y="150"/>
                      </a:lnTo>
                      <a:lnTo>
                        <a:pt x="150" y="160"/>
                      </a:lnTo>
                      <a:lnTo>
                        <a:pt x="130" y="171"/>
                      </a:lnTo>
                      <a:lnTo>
                        <a:pt x="119" y="171"/>
                      </a:lnTo>
                      <a:lnTo>
                        <a:pt x="114" y="197"/>
                      </a:lnTo>
                      <a:lnTo>
                        <a:pt x="83" y="202"/>
                      </a:lnTo>
                      <a:lnTo>
                        <a:pt x="78" y="217"/>
                      </a:lnTo>
                      <a:lnTo>
                        <a:pt x="57" y="228"/>
                      </a:lnTo>
                      <a:lnTo>
                        <a:pt x="42" y="238"/>
                      </a:lnTo>
                      <a:lnTo>
                        <a:pt x="26" y="243"/>
                      </a:lnTo>
                      <a:lnTo>
                        <a:pt x="21" y="248"/>
                      </a:lnTo>
                      <a:lnTo>
                        <a:pt x="31" y="259"/>
                      </a:lnTo>
                      <a:lnTo>
                        <a:pt x="5" y="279"/>
                      </a:lnTo>
                      <a:lnTo>
                        <a:pt x="0" y="295"/>
                      </a:lnTo>
                      <a:lnTo>
                        <a:pt x="47" y="295"/>
                      </a:lnTo>
                      <a:lnTo>
                        <a:pt x="88" y="285"/>
                      </a:lnTo>
                      <a:lnTo>
                        <a:pt x="104" y="285"/>
                      </a:lnTo>
                      <a:lnTo>
                        <a:pt x="124" y="290"/>
                      </a:lnTo>
                      <a:lnTo>
                        <a:pt x="150" y="248"/>
                      </a:lnTo>
                      <a:lnTo>
                        <a:pt x="197" y="248"/>
                      </a:lnTo>
                      <a:lnTo>
                        <a:pt x="212" y="238"/>
                      </a:lnTo>
                      <a:lnTo>
                        <a:pt x="290" y="238"/>
                      </a:lnTo>
                      <a:lnTo>
                        <a:pt x="300" y="254"/>
                      </a:lnTo>
                      <a:lnTo>
                        <a:pt x="399" y="254"/>
                      </a:lnTo>
                      <a:lnTo>
                        <a:pt x="497" y="331"/>
                      </a:lnTo>
                      <a:lnTo>
                        <a:pt x="497" y="326"/>
                      </a:lnTo>
                      <a:lnTo>
                        <a:pt x="508" y="326"/>
                      </a:lnTo>
                      <a:lnTo>
                        <a:pt x="513" y="331"/>
                      </a:lnTo>
                      <a:lnTo>
                        <a:pt x="549" y="331"/>
                      </a:lnTo>
                      <a:lnTo>
                        <a:pt x="554" y="310"/>
                      </a:lnTo>
                      <a:lnTo>
                        <a:pt x="554" y="274"/>
                      </a:lnTo>
                      <a:lnTo>
                        <a:pt x="575" y="248"/>
                      </a:lnTo>
                      <a:lnTo>
                        <a:pt x="590" y="238"/>
                      </a:lnTo>
                      <a:lnTo>
                        <a:pt x="596" y="228"/>
                      </a:lnTo>
                      <a:lnTo>
                        <a:pt x="601" y="228"/>
                      </a:lnTo>
                      <a:lnTo>
                        <a:pt x="621" y="207"/>
                      </a:lnTo>
                      <a:lnTo>
                        <a:pt x="653" y="202"/>
                      </a:lnTo>
                      <a:lnTo>
                        <a:pt x="653" y="186"/>
                      </a:lnTo>
                      <a:lnTo>
                        <a:pt x="673" y="165"/>
                      </a:lnTo>
                      <a:lnTo>
                        <a:pt x="632" y="171"/>
                      </a:lnTo>
                      <a:lnTo>
                        <a:pt x="632" y="160"/>
                      </a:lnTo>
                      <a:lnTo>
                        <a:pt x="627" y="134"/>
                      </a:lnTo>
                      <a:lnTo>
                        <a:pt x="642" y="134"/>
                      </a:lnTo>
                      <a:lnTo>
                        <a:pt x="663" y="119"/>
                      </a:lnTo>
                      <a:lnTo>
                        <a:pt x="673" y="119"/>
                      </a:lnTo>
                      <a:lnTo>
                        <a:pt x="678" y="98"/>
                      </a:lnTo>
                      <a:lnTo>
                        <a:pt x="689" y="93"/>
                      </a:lnTo>
                      <a:lnTo>
                        <a:pt x="684" y="57"/>
                      </a:lnTo>
                      <a:lnTo>
                        <a:pt x="673" y="67"/>
                      </a:lnTo>
                      <a:lnTo>
                        <a:pt x="616" y="72"/>
                      </a:lnTo>
                      <a:lnTo>
                        <a:pt x="611" y="67"/>
                      </a:lnTo>
                      <a:lnTo>
                        <a:pt x="642" y="36"/>
                      </a:lnTo>
                      <a:lnTo>
                        <a:pt x="653" y="36"/>
                      </a:lnTo>
                      <a:lnTo>
                        <a:pt x="673" y="41"/>
                      </a:lnTo>
                      <a:lnTo>
                        <a:pt x="684" y="36"/>
                      </a:lnTo>
                      <a:lnTo>
                        <a:pt x="663" y="0"/>
                      </a:lnTo>
                      <a:lnTo>
                        <a:pt x="575" y="21"/>
                      </a:lnTo>
                      <a:lnTo>
                        <a:pt x="357" y="62"/>
                      </a:lnTo>
                      <a:lnTo>
                        <a:pt x="197" y="83"/>
                      </a:lnTo>
                    </a:path>
                  </a:pathLst>
                </a:custGeom>
                <a:noFill/>
                <a:ln cap="rnd" w="7920">
                  <a:solidFill>
                    <a:srgbClr val="b2b2b2"/>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grpSp>
          <p:grpSp>
            <p:nvGrpSpPr>
              <p:cNvPr id="605" name=""/>
              <p:cNvGrpSpPr/>
              <p:nvPr/>
            </p:nvGrpSpPr>
            <p:grpSpPr>
              <a:xfrm>
                <a:off x="6400800" y="4406760"/>
                <a:ext cx="641520" cy="534960"/>
                <a:chOff x="6400800" y="4406760"/>
                <a:chExt cx="641520" cy="534960"/>
              </a:xfrm>
            </p:grpSpPr>
            <p:sp>
              <p:nvSpPr>
                <p:cNvPr id="606" name=""/>
                <p:cNvSpPr/>
                <p:nvPr/>
              </p:nvSpPr>
              <p:spPr>
                <a:xfrm>
                  <a:off x="6400800" y="4406760"/>
                  <a:ext cx="641520" cy="534960"/>
                </a:xfrm>
                <a:custGeom>
                  <a:avLst/>
                  <a:gdLst/>
                  <a:ahLst/>
                  <a:rect l="l" t="t" r="r" b="b"/>
                  <a:pathLst>
                    <a:path w="404" h="337">
                      <a:moveTo>
                        <a:pt x="16" y="47"/>
                      </a:moveTo>
                      <a:lnTo>
                        <a:pt x="36" y="52"/>
                      </a:lnTo>
                      <a:lnTo>
                        <a:pt x="62" y="5"/>
                      </a:lnTo>
                      <a:lnTo>
                        <a:pt x="88" y="10"/>
                      </a:lnTo>
                      <a:lnTo>
                        <a:pt x="109" y="10"/>
                      </a:lnTo>
                      <a:lnTo>
                        <a:pt x="124" y="0"/>
                      </a:lnTo>
                      <a:lnTo>
                        <a:pt x="202" y="0"/>
                      </a:lnTo>
                      <a:lnTo>
                        <a:pt x="207" y="16"/>
                      </a:lnTo>
                      <a:lnTo>
                        <a:pt x="306" y="16"/>
                      </a:lnTo>
                      <a:lnTo>
                        <a:pt x="404" y="93"/>
                      </a:lnTo>
                      <a:lnTo>
                        <a:pt x="399" y="109"/>
                      </a:lnTo>
                      <a:lnTo>
                        <a:pt x="363" y="166"/>
                      </a:lnTo>
                      <a:lnTo>
                        <a:pt x="363" y="197"/>
                      </a:lnTo>
                      <a:lnTo>
                        <a:pt x="342" y="197"/>
                      </a:lnTo>
                      <a:lnTo>
                        <a:pt x="347" y="223"/>
                      </a:lnTo>
                      <a:lnTo>
                        <a:pt x="337" y="228"/>
                      </a:lnTo>
                      <a:lnTo>
                        <a:pt x="321" y="228"/>
                      </a:lnTo>
                      <a:lnTo>
                        <a:pt x="316" y="248"/>
                      </a:lnTo>
                      <a:lnTo>
                        <a:pt x="311" y="264"/>
                      </a:lnTo>
                      <a:lnTo>
                        <a:pt x="290" y="269"/>
                      </a:lnTo>
                      <a:lnTo>
                        <a:pt x="280" y="274"/>
                      </a:lnTo>
                      <a:lnTo>
                        <a:pt x="269" y="274"/>
                      </a:lnTo>
                      <a:lnTo>
                        <a:pt x="259" y="285"/>
                      </a:lnTo>
                      <a:lnTo>
                        <a:pt x="264" y="316"/>
                      </a:lnTo>
                      <a:lnTo>
                        <a:pt x="259" y="326"/>
                      </a:lnTo>
                      <a:lnTo>
                        <a:pt x="249" y="337"/>
                      </a:lnTo>
                      <a:lnTo>
                        <a:pt x="228" y="316"/>
                      </a:lnTo>
                      <a:lnTo>
                        <a:pt x="218" y="290"/>
                      </a:lnTo>
                      <a:lnTo>
                        <a:pt x="207" y="290"/>
                      </a:lnTo>
                      <a:lnTo>
                        <a:pt x="202" y="264"/>
                      </a:lnTo>
                      <a:lnTo>
                        <a:pt x="192" y="254"/>
                      </a:lnTo>
                      <a:lnTo>
                        <a:pt x="181" y="238"/>
                      </a:lnTo>
                      <a:lnTo>
                        <a:pt x="171" y="238"/>
                      </a:lnTo>
                      <a:lnTo>
                        <a:pt x="166" y="233"/>
                      </a:lnTo>
                      <a:lnTo>
                        <a:pt x="150" y="238"/>
                      </a:lnTo>
                      <a:lnTo>
                        <a:pt x="145" y="228"/>
                      </a:lnTo>
                      <a:lnTo>
                        <a:pt x="145" y="217"/>
                      </a:lnTo>
                      <a:lnTo>
                        <a:pt x="135" y="197"/>
                      </a:lnTo>
                      <a:lnTo>
                        <a:pt x="119" y="197"/>
                      </a:lnTo>
                      <a:lnTo>
                        <a:pt x="119" y="176"/>
                      </a:lnTo>
                      <a:lnTo>
                        <a:pt x="99" y="160"/>
                      </a:lnTo>
                      <a:lnTo>
                        <a:pt x="88" y="160"/>
                      </a:lnTo>
                      <a:lnTo>
                        <a:pt x="88" y="150"/>
                      </a:lnTo>
                      <a:lnTo>
                        <a:pt x="67" y="140"/>
                      </a:lnTo>
                      <a:lnTo>
                        <a:pt x="57" y="129"/>
                      </a:lnTo>
                      <a:lnTo>
                        <a:pt x="42" y="104"/>
                      </a:lnTo>
                      <a:lnTo>
                        <a:pt x="31" y="98"/>
                      </a:lnTo>
                      <a:lnTo>
                        <a:pt x="11" y="93"/>
                      </a:lnTo>
                      <a:lnTo>
                        <a:pt x="0" y="78"/>
                      </a:lnTo>
                      <a:lnTo>
                        <a:pt x="5" y="67"/>
                      </a:lnTo>
                      <a:lnTo>
                        <a:pt x="16" y="47"/>
                      </a:lnTo>
                      <a:close/>
                    </a:path>
                  </a:pathLst>
                </a:custGeom>
                <a:solidFill>
                  <a:srgbClr val="00f008"/>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607" name=""/>
                <p:cNvSpPr/>
                <p:nvPr/>
              </p:nvSpPr>
              <p:spPr>
                <a:xfrm>
                  <a:off x="6400800" y="4406760"/>
                  <a:ext cx="641520" cy="534960"/>
                </a:xfrm>
                <a:custGeom>
                  <a:avLst/>
                  <a:gdLst/>
                  <a:ahLst/>
                  <a:rect l="l" t="t" r="r" b="b"/>
                  <a:pathLst>
                    <a:path w="404" h="337">
                      <a:moveTo>
                        <a:pt x="16" y="47"/>
                      </a:moveTo>
                      <a:lnTo>
                        <a:pt x="36" y="52"/>
                      </a:lnTo>
                      <a:lnTo>
                        <a:pt x="62" y="5"/>
                      </a:lnTo>
                      <a:lnTo>
                        <a:pt x="88" y="10"/>
                      </a:lnTo>
                      <a:lnTo>
                        <a:pt x="109" y="10"/>
                      </a:lnTo>
                      <a:lnTo>
                        <a:pt x="124" y="0"/>
                      </a:lnTo>
                      <a:lnTo>
                        <a:pt x="202" y="0"/>
                      </a:lnTo>
                      <a:lnTo>
                        <a:pt x="207" y="16"/>
                      </a:lnTo>
                      <a:lnTo>
                        <a:pt x="306" y="16"/>
                      </a:lnTo>
                      <a:lnTo>
                        <a:pt x="404" y="93"/>
                      </a:lnTo>
                      <a:lnTo>
                        <a:pt x="399" y="109"/>
                      </a:lnTo>
                      <a:lnTo>
                        <a:pt x="363" y="166"/>
                      </a:lnTo>
                      <a:lnTo>
                        <a:pt x="363" y="197"/>
                      </a:lnTo>
                      <a:lnTo>
                        <a:pt x="342" y="197"/>
                      </a:lnTo>
                      <a:lnTo>
                        <a:pt x="347" y="223"/>
                      </a:lnTo>
                      <a:lnTo>
                        <a:pt x="337" y="228"/>
                      </a:lnTo>
                      <a:lnTo>
                        <a:pt x="321" y="228"/>
                      </a:lnTo>
                      <a:lnTo>
                        <a:pt x="316" y="248"/>
                      </a:lnTo>
                      <a:lnTo>
                        <a:pt x="311" y="264"/>
                      </a:lnTo>
                      <a:lnTo>
                        <a:pt x="290" y="269"/>
                      </a:lnTo>
                      <a:lnTo>
                        <a:pt x="280" y="274"/>
                      </a:lnTo>
                      <a:lnTo>
                        <a:pt x="269" y="274"/>
                      </a:lnTo>
                      <a:lnTo>
                        <a:pt x="259" y="285"/>
                      </a:lnTo>
                      <a:lnTo>
                        <a:pt x="264" y="316"/>
                      </a:lnTo>
                      <a:lnTo>
                        <a:pt x="259" y="326"/>
                      </a:lnTo>
                      <a:lnTo>
                        <a:pt x="249" y="337"/>
                      </a:lnTo>
                      <a:lnTo>
                        <a:pt x="228" y="316"/>
                      </a:lnTo>
                      <a:lnTo>
                        <a:pt x="218" y="290"/>
                      </a:lnTo>
                      <a:lnTo>
                        <a:pt x="207" y="290"/>
                      </a:lnTo>
                      <a:lnTo>
                        <a:pt x="202" y="264"/>
                      </a:lnTo>
                      <a:lnTo>
                        <a:pt x="192" y="254"/>
                      </a:lnTo>
                      <a:lnTo>
                        <a:pt x="181" y="238"/>
                      </a:lnTo>
                      <a:lnTo>
                        <a:pt x="171" y="238"/>
                      </a:lnTo>
                      <a:lnTo>
                        <a:pt x="166" y="233"/>
                      </a:lnTo>
                      <a:lnTo>
                        <a:pt x="150" y="238"/>
                      </a:lnTo>
                      <a:lnTo>
                        <a:pt x="145" y="228"/>
                      </a:lnTo>
                      <a:lnTo>
                        <a:pt x="145" y="217"/>
                      </a:lnTo>
                      <a:lnTo>
                        <a:pt x="135" y="197"/>
                      </a:lnTo>
                      <a:lnTo>
                        <a:pt x="119" y="197"/>
                      </a:lnTo>
                      <a:lnTo>
                        <a:pt x="119" y="176"/>
                      </a:lnTo>
                      <a:lnTo>
                        <a:pt x="99" y="160"/>
                      </a:lnTo>
                      <a:lnTo>
                        <a:pt x="88" y="160"/>
                      </a:lnTo>
                      <a:lnTo>
                        <a:pt x="88" y="150"/>
                      </a:lnTo>
                      <a:lnTo>
                        <a:pt x="67" y="140"/>
                      </a:lnTo>
                      <a:lnTo>
                        <a:pt x="57" y="129"/>
                      </a:lnTo>
                      <a:lnTo>
                        <a:pt x="42" y="104"/>
                      </a:lnTo>
                      <a:lnTo>
                        <a:pt x="31" y="98"/>
                      </a:lnTo>
                      <a:lnTo>
                        <a:pt x="11" y="93"/>
                      </a:lnTo>
                      <a:lnTo>
                        <a:pt x="0" y="78"/>
                      </a:lnTo>
                      <a:lnTo>
                        <a:pt x="5" y="67"/>
                      </a:lnTo>
                      <a:lnTo>
                        <a:pt x="16" y="47"/>
                      </a:lnTo>
                    </a:path>
                  </a:pathLst>
                </a:custGeom>
                <a:noFill/>
                <a:ln cap="rnd" w="7920">
                  <a:solidFill>
                    <a:srgbClr val="b2b2b2"/>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grpSp>
          <p:grpSp>
            <p:nvGrpSpPr>
              <p:cNvPr id="608" name=""/>
              <p:cNvGrpSpPr/>
              <p:nvPr/>
            </p:nvGrpSpPr>
            <p:grpSpPr>
              <a:xfrm>
                <a:off x="6105600" y="4481640"/>
                <a:ext cx="690480" cy="779400"/>
                <a:chOff x="6105600" y="4481640"/>
                <a:chExt cx="690480" cy="779400"/>
              </a:xfrm>
            </p:grpSpPr>
            <p:sp>
              <p:nvSpPr>
                <p:cNvPr id="609" name=""/>
                <p:cNvSpPr/>
                <p:nvPr/>
              </p:nvSpPr>
              <p:spPr>
                <a:xfrm>
                  <a:off x="6105600" y="4481640"/>
                  <a:ext cx="690480" cy="779400"/>
                </a:xfrm>
                <a:custGeom>
                  <a:avLst/>
                  <a:gdLst/>
                  <a:ahLst/>
                  <a:rect l="l" t="t" r="r" b="b"/>
                  <a:pathLst>
                    <a:path w="435" h="491">
                      <a:moveTo>
                        <a:pt x="0" y="25"/>
                      </a:moveTo>
                      <a:lnTo>
                        <a:pt x="98" y="10"/>
                      </a:lnTo>
                      <a:lnTo>
                        <a:pt x="191" y="0"/>
                      </a:lnTo>
                      <a:lnTo>
                        <a:pt x="186" y="25"/>
                      </a:lnTo>
                      <a:lnTo>
                        <a:pt x="197" y="46"/>
                      </a:lnTo>
                      <a:lnTo>
                        <a:pt x="228" y="51"/>
                      </a:lnTo>
                      <a:lnTo>
                        <a:pt x="243" y="82"/>
                      </a:lnTo>
                      <a:lnTo>
                        <a:pt x="269" y="98"/>
                      </a:lnTo>
                      <a:lnTo>
                        <a:pt x="274" y="113"/>
                      </a:lnTo>
                      <a:lnTo>
                        <a:pt x="285" y="113"/>
                      </a:lnTo>
                      <a:lnTo>
                        <a:pt x="300" y="124"/>
                      </a:lnTo>
                      <a:lnTo>
                        <a:pt x="300" y="145"/>
                      </a:lnTo>
                      <a:lnTo>
                        <a:pt x="331" y="160"/>
                      </a:lnTo>
                      <a:lnTo>
                        <a:pt x="331" y="181"/>
                      </a:lnTo>
                      <a:lnTo>
                        <a:pt x="336" y="191"/>
                      </a:lnTo>
                      <a:lnTo>
                        <a:pt x="357" y="186"/>
                      </a:lnTo>
                      <a:lnTo>
                        <a:pt x="373" y="191"/>
                      </a:lnTo>
                      <a:lnTo>
                        <a:pt x="388" y="217"/>
                      </a:lnTo>
                      <a:lnTo>
                        <a:pt x="393" y="243"/>
                      </a:lnTo>
                      <a:lnTo>
                        <a:pt x="414" y="243"/>
                      </a:lnTo>
                      <a:lnTo>
                        <a:pt x="414" y="274"/>
                      </a:lnTo>
                      <a:lnTo>
                        <a:pt x="435" y="284"/>
                      </a:lnTo>
                      <a:lnTo>
                        <a:pt x="435" y="315"/>
                      </a:lnTo>
                      <a:lnTo>
                        <a:pt x="419" y="315"/>
                      </a:lnTo>
                      <a:lnTo>
                        <a:pt x="419" y="326"/>
                      </a:lnTo>
                      <a:lnTo>
                        <a:pt x="414" y="336"/>
                      </a:lnTo>
                      <a:lnTo>
                        <a:pt x="419" y="352"/>
                      </a:lnTo>
                      <a:lnTo>
                        <a:pt x="424" y="367"/>
                      </a:lnTo>
                      <a:lnTo>
                        <a:pt x="414" y="378"/>
                      </a:lnTo>
                      <a:lnTo>
                        <a:pt x="409" y="409"/>
                      </a:lnTo>
                      <a:lnTo>
                        <a:pt x="404" y="409"/>
                      </a:lnTo>
                      <a:lnTo>
                        <a:pt x="414" y="419"/>
                      </a:lnTo>
                      <a:lnTo>
                        <a:pt x="409" y="450"/>
                      </a:lnTo>
                      <a:lnTo>
                        <a:pt x="393" y="445"/>
                      </a:lnTo>
                      <a:lnTo>
                        <a:pt x="383" y="440"/>
                      </a:lnTo>
                      <a:lnTo>
                        <a:pt x="373" y="440"/>
                      </a:lnTo>
                      <a:lnTo>
                        <a:pt x="362" y="450"/>
                      </a:lnTo>
                      <a:lnTo>
                        <a:pt x="367" y="466"/>
                      </a:lnTo>
                      <a:lnTo>
                        <a:pt x="373" y="471"/>
                      </a:lnTo>
                      <a:lnTo>
                        <a:pt x="373" y="491"/>
                      </a:lnTo>
                      <a:lnTo>
                        <a:pt x="362" y="491"/>
                      </a:lnTo>
                      <a:lnTo>
                        <a:pt x="347" y="476"/>
                      </a:lnTo>
                      <a:lnTo>
                        <a:pt x="253" y="481"/>
                      </a:lnTo>
                      <a:lnTo>
                        <a:pt x="114" y="486"/>
                      </a:lnTo>
                      <a:lnTo>
                        <a:pt x="98" y="455"/>
                      </a:lnTo>
                      <a:lnTo>
                        <a:pt x="98" y="445"/>
                      </a:lnTo>
                      <a:lnTo>
                        <a:pt x="93" y="434"/>
                      </a:lnTo>
                      <a:lnTo>
                        <a:pt x="77" y="440"/>
                      </a:lnTo>
                      <a:lnTo>
                        <a:pt x="83" y="424"/>
                      </a:lnTo>
                      <a:lnTo>
                        <a:pt x="93" y="378"/>
                      </a:lnTo>
                      <a:lnTo>
                        <a:pt x="83" y="367"/>
                      </a:lnTo>
                      <a:lnTo>
                        <a:pt x="83" y="341"/>
                      </a:lnTo>
                      <a:lnTo>
                        <a:pt x="98" y="321"/>
                      </a:lnTo>
                      <a:lnTo>
                        <a:pt x="88" y="315"/>
                      </a:lnTo>
                      <a:lnTo>
                        <a:pt x="77" y="300"/>
                      </a:lnTo>
                      <a:lnTo>
                        <a:pt x="67" y="300"/>
                      </a:lnTo>
                      <a:lnTo>
                        <a:pt x="62" y="284"/>
                      </a:lnTo>
                      <a:lnTo>
                        <a:pt x="77" y="269"/>
                      </a:lnTo>
                      <a:lnTo>
                        <a:pt x="72" y="264"/>
                      </a:lnTo>
                      <a:lnTo>
                        <a:pt x="62" y="253"/>
                      </a:lnTo>
                      <a:lnTo>
                        <a:pt x="41" y="160"/>
                      </a:lnTo>
                      <a:lnTo>
                        <a:pt x="0" y="25"/>
                      </a:lnTo>
                      <a:close/>
                    </a:path>
                  </a:pathLst>
                </a:custGeom>
                <a:solidFill>
                  <a:srgbClr val="00f008"/>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610" name=""/>
                <p:cNvSpPr/>
                <p:nvPr/>
              </p:nvSpPr>
              <p:spPr>
                <a:xfrm>
                  <a:off x="6105600" y="4481640"/>
                  <a:ext cx="690480" cy="779400"/>
                </a:xfrm>
                <a:custGeom>
                  <a:avLst/>
                  <a:gdLst/>
                  <a:ahLst/>
                  <a:rect l="l" t="t" r="r" b="b"/>
                  <a:pathLst>
                    <a:path w="435" h="491">
                      <a:moveTo>
                        <a:pt x="0" y="25"/>
                      </a:moveTo>
                      <a:lnTo>
                        <a:pt x="98" y="10"/>
                      </a:lnTo>
                      <a:lnTo>
                        <a:pt x="191" y="0"/>
                      </a:lnTo>
                      <a:lnTo>
                        <a:pt x="186" y="25"/>
                      </a:lnTo>
                      <a:lnTo>
                        <a:pt x="197" y="46"/>
                      </a:lnTo>
                      <a:lnTo>
                        <a:pt x="228" y="51"/>
                      </a:lnTo>
                      <a:lnTo>
                        <a:pt x="243" y="82"/>
                      </a:lnTo>
                      <a:lnTo>
                        <a:pt x="269" y="98"/>
                      </a:lnTo>
                      <a:lnTo>
                        <a:pt x="274" y="113"/>
                      </a:lnTo>
                      <a:lnTo>
                        <a:pt x="285" y="113"/>
                      </a:lnTo>
                      <a:lnTo>
                        <a:pt x="300" y="124"/>
                      </a:lnTo>
                      <a:lnTo>
                        <a:pt x="300" y="145"/>
                      </a:lnTo>
                      <a:lnTo>
                        <a:pt x="331" y="160"/>
                      </a:lnTo>
                      <a:lnTo>
                        <a:pt x="331" y="181"/>
                      </a:lnTo>
                      <a:lnTo>
                        <a:pt x="336" y="191"/>
                      </a:lnTo>
                      <a:lnTo>
                        <a:pt x="357" y="186"/>
                      </a:lnTo>
                      <a:lnTo>
                        <a:pt x="373" y="191"/>
                      </a:lnTo>
                      <a:lnTo>
                        <a:pt x="388" y="217"/>
                      </a:lnTo>
                      <a:lnTo>
                        <a:pt x="393" y="243"/>
                      </a:lnTo>
                      <a:lnTo>
                        <a:pt x="414" y="243"/>
                      </a:lnTo>
                      <a:lnTo>
                        <a:pt x="414" y="274"/>
                      </a:lnTo>
                      <a:lnTo>
                        <a:pt x="435" y="284"/>
                      </a:lnTo>
                      <a:lnTo>
                        <a:pt x="435" y="315"/>
                      </a:lnTo>
                      <a:lnTo>
                        <a:pt x="419" y="315"/>
                      </a:lnTo>
                      <a:lnTo>
                        <a:pt x="419" y="326"/>
                      </a:lnTo>
                      <a:lnTo>
                        <a:pt x="414" y="336"/>
                      </a:lnTo>
                      <a:lnTo>
                        <a:pt x="419" y="352"/>
                      </a:lnTo>
                      <a:lnTo>
                        <a:pt x="424" y="367"/>
                      </a:lnTo>
                      <a:lnTo>
                        <a:pt x="414" y="378"/>
                      </a:lnTo>
                      <a:lnTo>
                        <a:pt x="409" y="409"/>
                      </a:lnTo>
                      <a:lnTo>
                        <a:pt x="404" y="409"/>
                      </a:lnTo>
                      <a:lnTo>
                        <a:pt x="414" y="419"/>
                      </a:lnTo>
                      <a:lnTo>
                        <a:pt x="409" y="450"/>
                      </a:lnTo>
                      <a:lnTo>
                        <a:pt x="393" y="445"/>
                      </a:lnTo>
                      <a:lnTo>
                        <a:pt x="383" y="440"/>
                      </a:lnTo>
                      <a:lnTo>
                        <a:pt x="373" y="440"/>
                      </a:lnTo>
                      <a:lnTo>
                        <a:pt x="362" y="450"/>
                      </a:lnTo>
                      <a:lnTo>
                        <a:pt x="367" y="466"/>
                      </a:lnTo>
                      <a:lnTo>
                        <a:pt x="373" y="471"/>
                      </a:lnTo>
                      <a:lnTo>
                        <a:pt x="373" y="491"/>
                      </a:lnTo>
                      <a:lnTo>
                        <a:pt x="362" y="491"/>
                      </a:lnTo>
                      <a:lnTo>
                        <a:pt x="347" y="476"/>
                      </a:lnTo>
                      <a:lnTo>
                        <a:pt x="253" y="481"/>
                      </a:lnTo>
                      <a:lnTo>
                        <a:pt x="114" y="486"/>
                      </a:lnTo>
                      <a:lnTo>
                        <a:pt x="98" y="455"/>
                      </a:lnTo>
                      <a:lnTo>
                        <a:pt x="98" y="445"/>
                      </a:lnTo>
                      <a:lnTo>
                        <a:pt x="93" y="434"/>
                      </a:lnTo>
                      <a:lnTo>
                        <a:pt x="77" y="440"/>
                      </a:lnTo>
                      <a:lnTo>
                        <a:pt x="83" y="424"/>
                      </a:lnTo>
                      <a:lnTo>
                        <a:pt x="93" y="378"/>
                      </a:lnTo>
                      <a:lnTo>
                        <a:pt x="83" y="367"/>
                      </a:lnTo>
                      <a:lnTo>
                        <a:pt x="83" y="341"/>
                      </a:lnTo>
                      <a:lnTo>
                        <a:pt x="98" y="321"/>
                      </a:lnTo>
                      <a:lnTo>
                        <a:pt x="88" y="315"/>
                      </a:lnTo>
                      <a:lnTo>
                        <a:pt x="77" y="300"/>
                      </a:lnTo>
                      <a:lnTo>
                        <a:pt x="67" y="300"/>
                      </a:lnTo>
                      <a:lnTo>
                        <a:pt x="62" y="284"/>
                      </a:lnTo>
                      <a:lnTo>
                        <a:pt x="77" y="269"/>
                      </a:lnTo>
                      <a:lnTo>
                        <a:pt x="72" y="264"/>
                      </a:lnTo>
                      <a:lnTo>
                        <a:pt x="62" y="253"/>
                      </a:lnTo>
                      <a:lnTo>
                        <a:pt x="41" y="160"/>
                      </a:lnTo>
                      <a:lnTo>
                        <a:pt x="0" y="25"/>
                      </a:lnTo>
                    </a:path>
                  </a:pathLst>
                </a:custGeom>
                <a:noFill/>
                <a:ln cap="rnd" w="7920">
                  <a:solidFill>
                    <a:srgbClr val="b2b2b2"/>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grpSp>
          <p:grpSp>
            <p:nvGrpSpPr>
              <p:cNvPr id="611" name=""/>
              <p:cNvGrpSpPr/>
              <p:nvPr/>
            </p:nvGrpSpPr>
            <p:grpSpPr>
              <a:xfrm>
                <a:off x="5769000" y="4521240"/>
                <a:ext cx="492120" cy="896760"/>
                <a:chOff x="5769000" y="4521240"/>
                <a:chExt cx="492120" cy="896760"/>
              </a:xfrm>
            </p:grpSpPr>
            <p:sp>
              <p:nvSpPr>
                <p:cNvPr id="612" name=""/>
                <p:cNvSpPr/>
                <p:nvPr/>
              </p:nvSpPr>
              <p:spPr>
                <a:xfrm>
                  <a:off x="5769000" y="4521240"/>
                  <a:ext cx="492120" cy="896760"/>
                </a:xfrm>
                <a:custGeom>
                  <a:avLst/>
                  <a:gdLst/>
                  <a:ahLst/>
                  <a:rect l="l" t="t" r="r" b="b"/>
                  <a:pathLst>
                    <a:path w="310" h="565">
                      <a:moveTo>
                        <a:pt x="0" y="32"/>
                      </a:moveTo>
                      <a:lnTo>
                        <a:pt x="98" y="21"/>
                      </a:lnTo>
                      <a:lnTo>
                        <a:pt x="217" y="0"/>
                      </a:lnTo>
                      <a:lnTo>
                        <a:pt x="274" y="228"/>
                      </a:lnTo>
                      <a:lnTo>
                        <a:pt x="284" y="239"/>
                      </a:lnTo>
                      <a:lnTo>
                        <a:pt x="274" y="265"/>
                      </a:lnTo>
                      <a:lnTo>
                        <a:pt x="279" y="275"/>
                      </a:lnTo>
                      <a:lnTo>
                        <a:pt x="289" y="280"/>
                      </a:lnTo>
                      <a:lnTo>
                        <a:pt x="310" y="296"/>
                      </a:lnTo>
                      <a:lnTo>
                        <a:pt x="295" y="311"/>
                      </a:lnTo>
                      <a:lnTo>
                        <a:pt x="295" y="342"/>
                      </a:lnTo>
                      <a:lnTo>
                        <a:pt x="305" y="353"/>
                      </a:lnTo>
                      <a:lnTo>
                        <a:pt x="289" y="409"/>
                      </a:lnTo>
                      <a:lnTo>
                        <a:pt x="310" y="409"/>
                      </a:lnTo>
                      <a:lnTo>
                        <a:pt x="310" y="430"/>
                      </a:lnTo>
                      <a:lnTo>
                        <a:pt x="139" y="456"/>
                      </a:lnTo>
                      <a:lnTo>
                        <a:pt x="103" y="461"/>
                      </a:lnTo>
                      <a:lnTo>
                        <a:pt x="88" y="472"/>
                      </a:lnTo>
                      <a:lnTo>
                        <a:pt x="82" y="482"/>
                      </a:lnTo>
                      <a:lnTo>
                        <a:pt x="93" y="498"/>
                      </a:lnTo>
                      <a:lnTo>
                        <a:pt x="119" y="498"/>
                      </a:lnTo>
                      <a:lnTo>
                        <a:pt x="108" y="513"/>
                      </a:lnTo>
                      <a:lnTo>
                        <a:pt x="119" y="539"/>
                      </a:lnTo>
                      <a:lnTo>
                        <a:pt x="113" y="544"/>
                      </a:lnTo>
                      <a:lnTo>
                        <a:pt x="103" y="565"/>
                      </a:lnTo>
                      <a:lnTo>
                        <a:pt x="93" y="565"/>
                      </a:lnTo>
                      <a:lnTo>
                        <a:pt x="72" y="544"/>
                      </a:lnTo>
                      <a:lnTo>
                        <a:pt x="67" y="529"/>
                      </a:lnTo>
                      <a:lnTo>
                        <a:pt x="56" y="529"/>
                      </a:lnTo>
                      <a:lnTo>
                        <a:pt x="51" y="560"/>
                      </a:lnTo>
                      <a:lnTo>
                        <a:pt x="31" y="560"/>
                      </a:lnTo>
                      <a:lnTo>
                        <a:pt x="15" y="415"/>
                      </a:lnTo>
                      <a:lnTo>
                        <a:pt x="5" y="202"/>
                      </a:lnTo>
                      <a:lnTo>
                        <a:pt x="0" y="32"/>
                      </a:lnTo>
                      <a:close/>
                    </a:path>
                  </a:pathLst>
                </a:custGeom>
                <a:solidFill>
                  <a:srgbClr val="00f008"/>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613" name=""/>
                <p:cNvSpPr/>
                <p:nvPr/>
              </p:nvSpPr>
              <p:spPr>
                <a:xfrm>
                  <a:off x="5769000" y="4521240"/>
                  <a:ext cx="492120" cy="896760"/>
                </a:xfrm>
                <a:custGeom>
                  <a:avLst/>
                  <a:gdLst/>
                  <a:ahLst/>
                  <a:rect l="l" t="t" r="r" b="b"/>
                  <a:pathLst>
                    <a:path w="310" h="565">
                      <a:moveTo>
                        <a:pt x="0" y="32"/>
                      </a:moveTo>
                      <a:lnTo>
                        <a:pt x="98" y="21"/>
                      </a:lnTo>
                      <a:lnTo>
                        <a:pt x="217" y="0"/>
                      </a:lnTo>
                      <a:lnTo>
                        <a:pt x="274" y="228"/>
                      </a:lnTo>
                      <a:lnTo>
                        <a:pt x="284" y="239"/>
                      </a:lnTo>
                      <a:lnTo>
                        <a:pt x="274" y="265"/>
                      </a:lnTo>
                      <a:lnTo>
                        <a:pt x="279" y="275"/>
                      </a:lnTo>
                      <a:lnTo>
                        <a:pt x="289" y="280"/>
                      </a:lnTo>
                      <a:lnTo>
                        <a:pt x="310" y="296"/>
                      </a:lnTo>
                      <a:lnTo>
                        <a:pt x="295" y="311"/>
                      </a:lnTo>
                      <a:lnTo>
                        <a:pt x="295" y="342"/>
                      </a:lnTo>
                      <a:lnTo>
                        <a:pt x="305" y="353"/>
                      </a:lnTo>
                      <a:lnTo>
                        <a:pt x="289" y="409"/>
                      </a:lnTo>
                      <a:lnTo>
                        <a:pt x="310" y="409"/>
                      </a:lnTo>
                      <a:lnTo>
                        <a:pt x="310" y="430"/>
                      </a:lnTo>
                      <a:lnTo>
                        <a:pt x="139" y="456"/>
                      </a:lnTo>
                      <a:lnTo>
                        <a:pt x="103" y="461"/>
                      </a:lnTo>
                      <a:lnTo>
                        <a:pt x="88" y="472"/>
                      </a:lnTo>
                      <a:lnTo>
                        <a:pt x="82" y="482"/>
                      </a:lnTo>
                      <a:lnTo>
                        <a:pt x="93" y="498"/>
                      </a:lnTo>
                      <a:lnTo>
                        <a:pt x="119" y="498"/>
                      </a:lnTo>
                      <a:lnTo>
                        <a:pt x="108" y="513"/>
                      </a:lnTo>
                      <a:lnTo>
                        <a:pt x="119" y="539"/>
                      </a:lnTo>
                      <a:lnTo>
                        <a:pt x="113" y="544"/>
                      </a:lnTo>
                      <a:lnTo>
                        <a:pt x="103" y="565"/>
                      </a:lnTo>
                      <a:lnTo>
                        <a:pt x="93" y="565"/>
                      </a:lnTo>
                      <a:lnTo>
                        <a:pt x="72" y="544"/>
                      </a:lnTo>
                      <a:lnTo>
                        <a:pt x="67" y="529"/>
                      </a:lnTo>
                      <a:lnTo>
                        <a:pt x="56" y="529"/>
                      </a:lnTo>
                      <a:lnTo>
                        <a:pt x="51" y="560"/>
                      </a:lnTo>
                      <a:lnTo>
                        <a:pt x="31" y="560"/>
                      </a:lnTo>
                      <a:lnTo>
                        <a:pt x="15" y="415"/>
                      </a:lnTo>
                      <a:lnTo>
                        <a:pt x="5" y="202"/>
                      </a:lnTo>
                      <a:lnTo>
                        <a:pt x="0" y="32"/>
                      </a:lnTo>
                    </a:path>
                  </a:pathLst>
                </a:custGeom>
                <a:noFill/>
                <a:ln cap="rnd" w="7920">
                  <a:solidFill>
                    <a:srgbClr val="b2b2b2"/>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grpSp>
          <p:grpSp>
            <p:nvGrpSpPr>
              <p:cNvPr id="614" name=""/>
              <p:cNvGrpSpPr/>
              <p:nvPr/>
            </p:nvGrpSpPr>
            <p:grpSpPr>
              <a:xfrm>
                <a:off x="3738600" y="3165480"/>
                <a:ext cx="1109520" cy="584280"/>
                <a:chOff x="3738600" y="3165480"/>
                <a:chExt cx="1109520" cy="584280"/>
              </a:xfrm>
            </p:grpSpPr>
            <p:sp>
              <p:nvSpPr>
                <p:cNvPr id="615" name=""/>
                <p:cNvSpPr/>
                <p:nvPr/>
              </p:nvSpPr>
              <p:spPr>
                <a:xfrm>
                  <a:off x="3738600" y="3165480"/>
                  <a:ext cx="1109520" cy="584280"/>
                </a:xfrm>
                <a:custGeom>
                  <a:avLst/>
                  <a:gdLst/>
                  <a:ahLst/>
                  <a:rect l="l" t="t" r="r" b="b"/>
                  <a:pathLst>
                    <a:path w="699" h="368">
                      <a:moveTo>
                        <a:pt x="15" y="0"/>
                      </a:moveTo>
                      <a:lnTo>
                        <a:pt x="445" y="11"/>
                      </a:lnTo>
                      <a:lnTo>
                        <a:pt x="461" y="36"/>
                      </a:lnTo>
                      <a:lnTo>
                        <a:pt x="492" y="42"/>
                      </a:lnTo>
                      <a:lnTo>
                        <a:pt x="517" y="21"/>
                      </a:lnTo>
                      <a:lnTo>
                        <a:pt x="533" y="42"/>
                      </a:lnTo>
                      <a:lnTo>
                        <a:pt x="549" y="31"/>
                      </a:lnTo>
                      <a:lnTo>
                        <a:pt x="559" y="36"/>
                      </a:lnTo>
                      <a:lnTo>
                        <a:pt x="574" y="62"/>
                      </a:lnTo>
                      <a:lnTo>
                        <a:pt x="600" y="73"/>
                      </a:lnTo>
                      <a:lnTo>
                        <a:pt x="605" y="67"/>
                      </a:lnTo>
                      <a:lnTo>
                        <a:pt x="621" y="67"/>
                      </a:lnTo>
                      <a:lnTo>
                        <a:pt x="626" y="109"/>
                      </a:lnTo>
                      <a:lnTo>
                        <a:pt x="642" y="119"/>
                      </a:lnTo>
                      <a:lnTo>
                        <a:pt x="642" y="155"/>
                      </a:lnTo>
                      <a:lnTo>
                        <a:pt x="652" y="161"/>
                      </a:lnTo>
                      <a:lnTo>
                        <a:pt x="652" y="192"/>
                      </a:lnTo>
                      <a:lnTo>
                        <a:pt x="662" y="202"/>
                      </a:lnTo>
                      <a:lnTo>
                        <a:pt x="662" y="254"/>
                      </a:lnTo>
                      <a:lnTo>
                        <a:pt x="673" y="259"/>
                      </a:lnTo>
                      <a:lnTo>
                        <a:pt x="673" y="311"/>
                      </a:lnTo>
                      <a:lnTo>
                        <a:pt x="688" y="316"/>
                      </a:lnTo>
                      <a:lnTo>
                        <a:pt x="699" y="326"/>
                      </a:lnTo>
                      <a:lnTo>
                        <a:pt x="699" y="368"/>
                      </a:lnTo>
                      <a:lnTo>
                        <a:pt x="140" y="363"/>
                      </a:lnTo>
                      <a:lnTo>
                        <a:pt x="140" y="321"/>
                      </a:lnTo>
                      <a:lnTo>
                        <a:pt x="140" y="249"/>
                      </a:lnTo>
                      <a:lnTo>
                        <a:pt x="0" y="233"/>
                      </a:lnTo>
                      <a:lnTo>
                        <a:pt x="15" y="0"/>
                      </a:lnTo>
                      <a:close/>
                    </a:path>
                  </a:pathLst>
                </a:custGeom>
                <a:solidFill>
                  <a:srgbClr val="00f008"/>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616" name=""/>
                <p:cNvSpPr/>
                <p:nvPr/>
              </p:nvSpPr>
              <p:spPr>
                <a:xfrm>
                  <a:off x="3738600" y="3165480"/>
                  <a:ext cx="1109520" cy="584280"/>
                </a:xfrm>
                <a:custGeom>
                  <a:avLst/>
                  <a:gdLst/>
                  <a:ahLst/>
                  <a:rect l="l" t="t" r="r" b="b"/>
                  <a:pathLst>
                    <a:path w="699" h="368">
                      <a:moveTo>
                        <a:pt x="15" y="0"/>
                      </a:moveTo>
                      <a:lnTo>
                        <a:pt x="445" y="11"/>
                      </a:lnTo>
                      <a:lnTo>
                        <a:pt x="461" y="36"/>
                      </a:lnTo>
                      <a:lnTo>
                        <a:pt x="492" y="42"/>
                      </a:lnTo>
                      <a:lnTo>
                        <a:pt x="517" y="21"/>
                      </a:lnTo>
                      <a:lnTo>
                        <a:pt x="533" y="42"/>
                      </a:lnTo>
                      <a:lnTo>
                        <a:pt x="549" y="31"/>
                      </a:lnTo>
                      <a:lnTo>
                        <a:pt x="559" y="36"/>
                      </a:lnTo>
                      <a:lnTo>
                        <a:pt x="574" y="62"/>
                      </a:lnTo>
                      <a:lnTo>
                        <a:pt x="600" y="73"/>
                      </a:lnTo>
                      <a:lnTo>
                        <a:pt x="605" y="67"/>
                      </a:lnTo>
                      <a:lnTo>
                        <a:pt x="621" y="67"/>
                      </a:lnTo>
                      <a:lnTo>
                        <a:pt x="626" y="109"/>
                      </a:lnTo>
                      <a:lnTo>
                        <a:pt x="642" y="119"/>
                      </a:lnTo>
                      <a:lnTo>
                        <a:pt x="642" y="155"/>
                      </a:lnTo>
                      <a:lnTo>
                        <a:pt x="652" y="161"/>
                      </a:lnTo>
                      <a:lnTo>
                        <a:pt x="652" y="192"/>
                      </a:lnTo>
                      <a:lnTo>
                        <a:pt x="662" y="202"/>
                      </a:lnTo>
                      <a:lnTo>
                        <a:pt x="662" y="254"/>
                      </a:lnTo>
                      <a:lnTo>
                        <a:pt x="673" y="259"/>
                      </a:lnTo>
                      <a:lnTo>
                        <a:pt x="673" y="311"/>
                      </a:lnTo>
                      <a:lnTo>
                        <a:pt x="688" y="316"/>
                      </a:lnTo>
                      <a:lnTo>
                        <a:pt x="699" y="326"/>
                      </a:lnTo>
                      <a:lnTo>
                        <a:pt x="699" y="368"/>
                      </a:lnTo>
                      <a:lnTo>
                        <a:pt x="140" y="363"/>
                      </a:lnTo>
                      <a:lnTo>
                        <a:pt x="140" y="321"/>
                      </a:lnTo>
                      <a:lnTo>
                        <a:pt x="140" y="249"/>
                      </a:lnTo>
                      <a:lnTo>
                        <a:pt x="0" y="233"/>
                      </a:lnTo>
                      <a:lnTo>
                        <a:pt x="15" y="0"/>
                      </a:lnTo>
                    </a:path>
                  </a:pathLst>
                </a:custGeom>
                <a:noFill/>
                <a:ln cap="rnd" w="7920">
                  <a:solidFill>
                    <a:srgbClr val="b2b2b2"/>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grpSp>
          <p:grpSp>
            <p:nvGrpSpPr>
              <p:cNvPr id="617" name=""/>
              <p:cNvGrpSpPr/>
              <p:nvPr/>
            </p:nvGrpSpPr>
            <p:grpSpPr>
              <a:xfrm>
                <a:off x="3071880" y="3462480"/>
                <a:ext cx="904680" cy="796680"/>
                <a:chOff x="3071880" y="3462480"/>
                <a:chExt cx="904680" cy="796680"/>
              </a:xfrm>
            </p:grpSpPr>
            <p:sp>
              <p:nvSpPr>
                <p:cNvPr id="618" name=""/>
                <p:cNvSpPr/>
                <p:nvPr/>
              </p:nvSpPr>
              <p:spPr>
                <a:xfrm>
                  <a:off x="3071880" y="3462480"/>
                  <a:ext cx="904680" cy="796680"/>
                </a:xfrm>
                <a:custGeom>
                  <a:avLst/>
                  <a:gdLst/>
                  <a:ahLst/>
                  <a:rect l="l" t="t" r="r" b="b"/>
                  <a:pathLst>
                    <a:path w="570" h="502">
                      <a:moveTo>
                        <a:pt x="42" y="0"/>
                      </a:moveTo>
                      <a:lnTo>
                        <a:pt x="347" y="41"/>
                      </a:lnTo>
                      <a:lnTo>
                        <a:pt x="456" y="56"/>
                      </a:lnTo>
                      <a:lnTo>
                        <a:pt x="570" y="62"/>
                      </a:lnTo>
                      <a:lnTo>
                        <a:pt x="565" y="502"/>
                      </a:lnTo>
                      <a:lnTo>
                        <a:pt x="311" y="481"/>
                      </a:lnTo>
                      <a:lnTo>
                        <a:pt x="171" y="466"/>
                      </a:lnTo>
                      <a:lnTo>
                        <a:pt x="0" y="445"/>
                      </a:lnTo>
                      <a:lnTo>
                        <a:pt x="42" y="0"/>
                      </a:lnTo>
                      <a:close/>
                    </a:path>
                  </a:pathLst>
                </a:custGeom>
                <a:solidFill>
                  <a:srgbClr val="00f008"/>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619" name=""/>
                <p:cNvSpPr/>
                <p:nvPr/>
              </p:nvSpPr>
              <p:spPr>
                <a:xfrm>
                  <a:off x="3071880" y="3462480"/>
                  <a:ext cx="904680" cy="796680"/>
                </a:xfrm>
                <a:custGeom>
                  <a:avLst/>
                  <a:gdLst/>
                  <a:ahLst/>
                  <a:rect l="l" t="t" r="r" b="b"/>
                  <a:pathLst>
                    <a:path w="570" h="502">
                      <a:moveTo>
                        <a:pt x="42" y="0"/>
                      </a:moveTo>
                      <a:lnTo>
                        <a:pt x="347" y="41"/>
                      </a:lnTo>
                      <a:lnTo>
                        <a:pt x="456" y="56"/>
                      </a:lnTo>
                      <a:lnTo>
                        <a:pt x="570" y="62"/>
                      </a:lnTo>
                      <a:lnTo>
                        <a:pt x="565" y="502"/>
                      </a:lnTo>
                      <a:lnTo>
                        <a:pt x="311" y="481"/>
                      </a:lnTo>
                      <a:lnTo>
                        <a:pt x="171" y="466"/>
                      </a:lnTo>
                      <a:lnTo>
                        <a:pt x="0" y="445"/>
                      </a:lnTo>
                      <a:lnTo>
                        <a:pt x="42" y="0"/>
                      </a:lnTo>
                    </a:path>
                  </a:pathLst>
                </a:custGeom>
                <a:noFill/>
                <a:ln cap="rnd" w="7920">
                  <a:solidFill>
                    <a:srgbClr val="b2b2b2"/>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grpSp>
          <p:grpSp>
            <p:nvGrpSpPr>
              <p:cNvPr id="620" name=""/>
              <p:cNvGrpSpPr/>
              <p:nvPr/>
            </p:nvGrpSpPr>
            <p:grpSpPr>
              <a:xfrm>
                <a:off x="3968640" y="3741840"/>
                <a:ext cx="952560" cy="566640"/>
                <a:chOff x="3968640" y="3741840"/>
                <a:chExt cx="952560" cy="566640"/>
              </a:xfrm>
            </p:grpSpPr>
            <p:sp>
              <p:nvSpPr>
                <p:cNvPr id="621" name=""/>
                <p:cNvSpPr/>
                <p:nvPr/>
              </p:nvSpPr>
              <p:spPr>
                <a:xfrm>
                  <a:off x="3968640" y="3741840"/>
                  <a:ext cx="952560" cy="566640"/>
                </a:xfrm>
                <a:custGeom>
                  <a:avLst/>
                  <a:gdLst/>
                  <a:ahLst/>
                  <a:rect l="l" t="t" r="r" b="b"/>
                  <a:pathLst>
                    <a:path w="600" h="357">
                      <a:moveTo>
                        <a:pt x="5" y="0"/>
                      </a:moveTo>
                      <a:lnTo>
                        <a:pt x="523" y="0"/>
                      </a:lnTo>
                      <a:lnTo>
                        <a:pt x="554" y="5"/>
                      </a:lnTo>
                      <a:lnTo>
                        <a:pt x="564" y="15"/>
                      </a:lnTo>
                      <a:lnTo>
                        <a:pt x="574" y="25"/>
                      </a:lnTo>
                      <a:lnTo>
                        <a:pt x="569" y="41"/>
                      </a:lnTo>
                      <a:lnTo>
                        <a:pt x="559" y="41"/>
                      </a:lnTo>
                      <a:lnTo>
                        <a:pt x="554" y="51"/>
                      </a:lnTo>
                      <a:lnTo>
                        <a:pt x="559" y="62"/>
                      </a:lnTo>
                      <a:lnTo>
                        <a:pt x="574" y="67"/>
                      </a:lnTo>
                      <a:lnTo>
                        <a:pt x="574" y="77"/>
                      </a:lnTo>
                      <a:lnTo>
                        <a:pt x="574" y="93"/>
                      </a:lnTo>
                      <a:lnTo>
                        <a:pt x="590" y="103"/>
                      </a:lnTo>
                      <a:lnTo>
                        <a:pt x="590" y="119"/>
                      </a:lnTo>
                      <a:lnTo>
                        <a:pt x="600" y="357"/>
                      </a:lnTo>
                      <a:lnTo>
                        <a:pt x="191" y="352"/>
                      </a:lnTo>
                      <a:lnTo>
                        <a:pt x="0" y="341"/>
                      </a:lnTo>
                      <a:lnTo>
                        <a:pt x="5" y="0"/>
                      </a:lnTo>
                      <a:close/>
                    </a:path>
                  </a:pathLst>
                </a:custGeom>
                <a:solidFill>
                  <a:srgbClr val="00f008"/>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622" name=""/>
                <p:cNvSpPr/>
                <p:nvPr/>
              </p:nvSpPr>
              <p:spPr>
                <a:xfrm>
                  <a:off x="3968640" y="3741840"/>
                  <a:ext cx="952560" cy="566640"/>
                </a:xfrm>
                <a:custGeom>
                  <a:avLst/>
                  <a:gdLst/>
                  <a:ahLst/>
                  <a:rect l="l" t="t" r="r" b="b"/>
                  <a:pathLst>
                    <a:path w="600" h="357">
                      <a:moveTo>
                        <a:pt x="5" y="0"/>
                      </a:moveTo>
                      <a:lnTo>
                        <a:pt x="523" y="0"/>
                      </a:lnTo>
                      <a:lnTo>
                        <a:pt x="554" y="5"/>
                      </a:lnTo>
                      <a:lnTo>
                        <a:pt x="564" y="15"/>
                      </a:lnTo>
                      <a:lnTo>
                        <a:pt x="574" y="25"/>
                      </a:lnTo>
                      <a:lnTo>
                        <a:pt x="569" y="41"/>
                      </a:lnTo>
                      <a:lnTo>
                        <a:pt x="559" y="41"/>
                      </a:lnTo>
                      <a:lnTo>
                        <a:pt x="554" y="51"/>
                      </a:lnTo>
                      <a:lnTo>
                        <a:pt x="559" y="62"/>
                      </a:lnTo>
                      <a:lnTo>
                        <a:pt x="574" y="67"/>
                      </a:lnTo>
                      <a:lnTo>
                        <a:pt x="574" y="77"/>
                      </a:lnTo>
                      <a:lnTo>
                        <a:pt x="574" y="93"/>
                      </a:lnTo>
                      <a:lnTo>
                        <a:pt x="590" y="103"/>
                      </a:lnTo>
                      <a:lnTo>
                        <a:pt x="590" y="119"/>
                      </a:lnTo>
                      <a:lnTo>
                        <a:pt x="600" y="357"/>
                      </a:lnTo>
                      <a:lnTo>
                        <a:pt x="191" y="352"/>
                      </a:lnTo>
                      <a:lnTo>
                        <a:pt x="0" y="341"/>
                      </a:lnTo>
                      <a:lnTo>
                        <a:pt x="5" y="0"/>
                      </a:lnTo>
                    </a:path>
                  </a:pathLst>
                </a:custGeom>
                <a:noFill/>
                <a:ln cap="rnd" w="7920">
                  <a:solidFill>
                    <a:srgbClr val="b2b2b2"/>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grpSp>
          <p:grpSp>
            <p:nvGrpSpPr>
              <p:cNvPr id="623" name=""/>
              <p:cNvGrpSpPr/>
              <p:nvPr/>
            </p:nvGrpSpPr>
            <p:grpSpPr>
              <a:xfrm>
                <a:off x="4905360" y="4341960"/>
                <a:ext cx="690480" cy="631800"/>
                <a:chOff x="4905360" y="4341960"/>
                <a:chExt cx="690480" cy="631800"/>
              </a:xfrm>
            </p:grpSpPr>
            <p:sp>
              <p:nvSpPr>
                <p:cNvPr id="624" name=""/>
                <p:cNvSpPr/>
                <p:nvPr/>
              </p:nvSpPr>
              <p:spPr>
                <a:xfrm>
                  <a:off x="4905360" y="4341960"/>
                  <a:ext cx="690480" cy="631800"/>
                </a:xfrm>
                <a:custGeom>
                  <a:avLst/>
                  <a:gdLst/>
                  <a:ahLst/>
                  <a:rect l="l" t="t" r="r" b="b"/>
                  <a:pathLst>
                    <a:path w="435" h="398">
                      <a:moveTo>
                        <a:pt x="0" y="15"/>
                      </a:moveTo>
                      <a:lnTo>
                        <a:pt x="10" y="77"/>
                      </a:lnTo>
                      <a:lnTo>
                        <a:pt x="15" y="284"/>
                      </a:lnTo>
                      <a:lnTo>
                        <a:pt x="15" y="326"/>
                      </a:lnTo>
                      <a:lnTo>
                        <a:pt x="26" y="346"/>
                      </a:lnTo>
                      <a:lnTo>
                        <a:pt x="67" y="341"/>
                      </a:lnTo>
                      <a:lnTo>
                        <a:pt x="67" y="398"/>
                      </a:lnTo>
                      <a:lnTo>
                        <a:pt x="326" y="393"/>
                      </a:lnTo>
                      <a:lnTo>
                        <a:pt x="331" y="378"/>
                      </a:lnTo>
                      <a:lnTo>
                        <a:pt x="326" y="357"/>
                      </a:lnTo>
                      <a:lnTo>
                        <a:pt x="336" y="352"/>
                      </a:lnTo>
                      <a:lnTo>
                        <a:pt x="331" y="331"/>
                      </a:lnTo>
                      <a:lnTo>
                        <a:pt x="321" y="326"/>
                      </a:lnTo>
                      <a:lnTo>
                        <a:pt x="321" y="321"/>
                      </a:lnTo>
                      <a:lnTo>
                        <a:pt x="342" y="310"/>
                      </a:lnTo>
                      <a:lnTo>
                        <a:pt x="336" y="295"/>
                      </a:lnTo>
                      <a:lnTo>
                        <a:pt x="336" y="279"/>
                      </a:lnTo>
                      <a:lnTo>
                        <a:pt x="326" y="253"/>
                      </a:lnTo>
                      <a:lnTo>
                        <a:pt x="347" y="248"/>
                      </a:lnTo>
                      <a:lnTo>
                        <a:pt x="357" y="227"/>
                      </a:lnTo>
                      <a:lnTo>
                        <a:pt x="368" y="233"/>
                      </a:lnTo>
                      <a:lnTo>
                        <a:pt x="368" y="196"/>
                      </a:lnTo>
                      <a:lnTo>
                        <a:pt x="388" y="170"/>
                      </a:lnTo>
                      <a:lnTo>
                        <a:pt x="399" y="170"/>
                      </a:lnTo>
                      <a:lnTo>
                        <a:pt x="409" y="160"/>
                      </a:lnTo>
                      <a:lnTo>
                        <a:pt x="404" y="150"/>
                      </a:lnTo>
                      <a:lnTo>
                        <a:pt x="414" y="139"/>
                      </a:lnTo>
                      <a:lnTo>
                        <a:pt x="399" y="129"/>
                      </a:lnTo>
                      <a:lnTo>
                        <a:pt x="399" y="113"/>
                      </a:lnTo>
                      <a:lnTo>
                        <a:pt x="409" y="98"/>
                      </a:lnTo>
                      <a:lnTo>
                        <a:pt x="419" y="98"/>
                      </a:lnTo>
                      <a:lnTo>
                        <a:pt x="419" y="82"/>
                      </a:lnTo>
                      <a:lnTo>
                        <a:pt x="424" y="82"/>
                      </a:lnTo>
                      <a:lnTo>
                        <a:pt x="424" y="67"/>
                      </a:lnTo>
                      <a:lnTo>
                        <a:pt x="435" y="67"/>
                      </a:lnTo>
                      <a:lnTo>
                        <a:pt x="435" y="51"/>
                      </a:lnTo>
                      <a:lnTo>
                        <a:pt x="404" y="51"/>
                      </a:lnTo>
                      <a:lnTo>
                        <a:pt x="373" y="41"/>
                      </a:lnTo>
                      <a:lnTo>
                        <a:pt x="383" y="20"/>
                      </a:lnTo>
                      <a:lnTo>
                        <a:pt x="399" y="5"/>
                      </a:lnTo>
                      <a:lnTo>
                        <a:pt x="383" y="0"/>
                      </a:lnTo>
                      <a:lnTo>
                        <a:pt x="0" y="15"/>
                      </a:lnTo>
                      <a:close/>
                    </a:path>
                  </a:pathLst>
                </a:custGeom>
                <a:solidFill>
                  <a:srgbClr val="00f008"/>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625" name=""/>
                <p:cNvSpPr/>
                <p:nvPr/>
              </p:nvSpPr>
              <p:spPr>
                <a:xfrm>
                  <a:off x="4905360" y="4341960"/>
                  <a:ext cx="690480" cy="631800"/>
                </a:xfrm>
                <a:custGeom>
                  <a:avLst/>
                  <a:gdLst/>
                  <a:ahLst/>
                  <a:rect l="l" t="t" r="r" b="b"/>
                  <a:pathLst>
                    <a:path w="435" h="398">
                      <a:moveTo>
                        <a:pt x="0" y="15"/>
                      </a:moveTo>
                      <a:lnTo>
                        <a:pt x="10" y="77"/>
                      </a:lnTo>
                      <a:lnTo>
                        <a:pt x="15" y="284"/>
                      </a:lnTo>
                      <a:lnTo>
                        <a:pt x="15" y="326"/>
                      </a:lnTo>
                      <a:lnTo>
                        <a:pt x="26" y="346"/>
                      </a:lnTo>
                      <a:lnTo>
                        <a:pt x="67" y="341"/>
                      </a:lnTo>
                      <a:lnTo>
                        <a:pt x="67" y="398"/>
                      </a:lnTo>
                      <a:lnTo>
                        <a:pt x="326" y="393"/>
                      </a:lnTo>
                      <a:lnTo>
                        <a:pt x="331" y="378"/>
                      </a:lnTo>
                      <a:lnTo>
                        <a:pt x="326" y="357"/>
                      </a:lnTo>
                      <a:lnTo>
                        <a:pt x="336" y="352"/>
                      </a:lnTo>
                      <a:lnTo>
                        <a:pt x="331" y="331"/>
                      </a:lnTo>
                      <a:lnTo>
                        <a:pt x="321" y="326"/>
                      </a:lnTo>
                      <a:lnTo>
                        <a:pt x="321" y="321"/>
                      </a:lnTo>
                      <a:lnTo>
                        <a:pt x="342" y="310"/>
                      </a:lnTo>
                      <a:lnTo>
                        <a:pt x="336" y="295"/>
                      </a:lnTo>
                      <a:lnTo>
                        <a:pt x="336" y="279"/>
                      </a:lnTo>
                      <a:lnTo>
                        <a:pt x="326" y="253"/>
                      </a:lnTo>
                      <a:lnTo>
                        <a:pt x="347" y="248"/>
                      </a:lnTo>
                      <a:lnTo>
                        <a:pt x="357" y="227"/>
                      </a:lnTo>
                      <a:lnTo>
                        <a:pt x="368" y="233"/>
                      </a:lnTo>
                      <a:lnTo>
                        <a:pt x="368" y="196"/>
                      </a:lnTo>
                      <a:lnTo>
                        <a:pt x="388" y="170"/>
                      </a:lnTo>
                      <a:lnTo>
                        <a:pt x="399" y="170"/>
                      </a:lnTo>
                      <a:lnTo>
                        <a:pt x="409" y="160"/>
                      </a:lnTo>
                      <a:lnTo>
                        <a:pt x="404" y="150"/>
                      </a:lnTo>
                      <a:lnTo>
                        <a:pt x="414" y="139"/>
                      </a:lnTo>
                      <a:lnTo>
                        <a:pt x="399" y="129"/>
                      </a:lnTo>
                      <a:lnTo>
                        <a:pt x="399" y="113"/>
                      </a:lnTo>
                      <a:lnTo>
                        <a:pt x="409" y="98"/>
                      </a:lnTo>
                      <a:lnTo>
                        <a:pt x="419" y="98"/>
                      </a:lnTo>
                      <a:lnTo>
                        <a:pt x="419" y="82"/>
                      </a:lnTo>
                      <a:lnTo>
                        <a:pt x="424" y="82"/>
                      </a:lnTo>
                      <a:lnTo>
                        <a:pt x="424" y="67"/>
                      </a:lnTo>
                      <a:lnTo>
                        <a:pt x="435" y="67"/>
                      </a:lnTo>
                      <a:lnTo>
                        <a:pt x="435" y="51"/>
                      </a:lnTo>
                      <a:lnTo>
                        <a:pt x="404" y="51"/>
                      </a:lnTo>
                      <a:lnTo>
                        <a:pt x="373" y="41"/>
                      </a:lnTo>
                      <a:lnTo>
                        <a:pt x="383" y="20"/>
                      </a:lnTo>
                      <a:lnTo>
                        <a:pt x="399" y="5"/>
                      </a:lnTo>
                      <a:lnTo>
                        <a:pt x="383" y="0"/>
                      </a:lnTo>
                      <a:lnTo>
                        <a:pt x="0" y="15"/>
                      </a:lnTo>
                    </a:path>
                  </a:pathLst>
                </a:custGeom>
                <a:noFill/>
                <a:ln cap="rnd" w="7920">
                  <a:solidFill>
                    <a:srgbClr val="b2b2b2"/>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grpSp>
          <p:grpSp>
            <p:nvGrpSpPr>
              <p:cNvPr id="626" name=""/>
              <p:cNvGrpSpPr/>
              <p:nvPr/>
            </p:nvGrpSpPr>
            <p:grpSpPr>
              <a:xfrm>
                <a:off x="5348160" y="2376360"/>
                <a:ext cx="625680" cy="395280"/>
                <a:chOff x="5348160" y="2376360"/>
                <a:chExt cx="625680" cy="395280"/>
              </a:xfrm>
            </p:grpSpPr>
            <p:sp>
              <p:nvSpPr>
                <p:cNvPr id="627" name=""/>
                <p:cNvSpPr/>
                <p:nvPr/>
              </p:nvSpPr>
              <p:spPr>
                <a:xfrm>
                  <a:off x="5348160" y="2376360"/>
                  <a:ext cx="625680" cy="395280"/>
                </a:xfrm>
                <a:custGeom>
                  <a:avLst/>
                  <a:gdLst/>
                  <a:ahLst/>
                  <a:rect l="l" t="t" r="r" b="b"/>
                  <a:pathLst>
                    <a:path w="394" h="249">
                      <a:moveTo>
                        <a:pt x="373" y="88"/>
                      </a:moveTo>
                      <a:lnTo>
                        <a:pt x="394" y="109"/>
                      </a:lnTo>
                      <a:lnTo>
                        <a:pt x="389" y="124"/>
                      </a:lnTo>
                      <a:lnTo>
                        <a:pt x="368" y="130"/>
                      </a:lnTo>
                      <a:lnTo>
                        <a:pt x="342" y="140"/>
                      </a:lnTo>
                      <a:lnTo>
                        <a:pt x="321" y="166"/>
                      </a:lnTo>
                      <a:lnTo>
                        <a:pt x="290" y="166"/>
                      </a:lnTo>
                      <a:lnTo>
                        <a:pt x="280" y="192"/>
                      </a:lnTo>
                      <a:lnTo>
                        <a:pt x="228" y="192"/>
                      </a:lnTo>
                      <a:lnTo>
                        <a:pt x="213" y="249"/>
                      </a:lnTo>
                      <a:lnTo>
                        <a:pt x="182" y="238"/>
                      </a:lnTo>
                      <a:lnTo>
                        <a:pt x="187" y="202"/>
                      </a:lnTo>
                      <a:lnTo>
                        <a:pt x="161" y="192"/>
                      </a:lnTo>
                      <a:lnTo>
                        <a:pt x="156" y="181"/>
                      </a:lnTo>
                      <a:lnTo>
                        <a:pt x="135" y="176"/>
                      </a:lnTo>
                      <a:lnTo>
                        <a:pt x="125" y="166"/>
                      </a:lnTo>
                      <a:lnTo>
                        <a:pt x="104" y="171"/>
                      </a:lnTo>
                      <a:lnTo>
                        <a:pt x="89" y="161"/>
                      </a:lnTo>
                      <a:lnTo>
                        <a:pt x="63" y="145"/>
                      </a:lnTo>
                      <a:lnTo>
                        <a:pt x="42" y="166"/>
                      </a:lnTo>
                      <a:lnTo>
                        <a:pt x="26" y="155"/>
                      </a:lnTo>
                      <a:lnTo>
                        <a:pt x="0" y="130"/>
                      </a:lnTo>
                      <a:lnTo>
                        <a:pt x="6" y="109"/>
                      </a:lnTo>
                      <a:lnTo>
                        <a:pt x="11" y="93"/>
                      </a:lnTo>
                      <a:lnTo>
                        <a:pt x="32" y="83"/>
                      </a:lnTo>
                      <a:lnTo>
                        <a:pt x="52" y="83"/>
                      </a:lnTo>
                      <a:lnTo>
                        <a:pt x="114" y="36"/>
                      </a:lnTo>
                      <a:lnTo>
                        <a:pt x="130" y="0"/>
                      </a:lnTo>
                      <a:lnTo>
                        <a:pt x="187" y="0"/>
                      </a:lnTo>
                      <a:lnTo>
                        <a:pt x="161" y="5"/>
                      </a:lnTo>
                      <a:lnTo>
                        <a:pt x="135" y="42"/>
                      </a:lnTo>
                      <a:lnTo>
                        <a:pt x="120" y="42"/>
                      </a:lnTo>
                      <a:lnTo>
                        <a:pt x="120" y="67"/>
                      </a:lnTo>
                      <a:lnTo>
                        <a:pt x="171" y="73"/>
                      </a:lnTo>
                      <a:lnTo>
                        <a:pt x="192" y="104"/>
                      </a:lnTo>
                      <a:lnTo>
                        <a:pt x="244" y="98"/>
                      </a:lnTo>
                      <a:lnTo>
                        <a:pt x="270" y="83"/>
                      </a:lnTo>
                      <a:lnTo>
                        <a:pt x="296" y="73"/>
                      </a:lnTo>
                      <a:lnTo>
                        <a:pt x="332" y="73"/>
                      </a:lnTo>
                      <a:lnTo>
                        <a:pt x="358" y="52"/>
                      </a:lnTo>
                      <a:lnTo>
                        <a:pt x="363" y="73"/>
                      </a:lnTo>
                      <a:lnTo>
                        <a:pt x="363" y="83"/>
                      </a:lnTo>
                      <a:lnTo>
                        <a:pt x="373" y="88"/>
                      </a:lnTo>
                      <a:close/>
                    </a:path>
                  </a:pathLst>
                </a:custGeom>
                <a:solidFill>
                  <a:srgbClr val="00f008"/>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628" name=""/>
                <p:cNvSpPr/>
                <p:nvPr/>
              </p:nvSpPr>
              <p:spPr>
                <a:xfrm>
                  <a:off x="5348160" y="2376360"/>
                  <a:ext cx="625680" cy="395280"/>
                </a:xfrm>
                <a:custGeom>
                  <a:avLst/>
                  <a:gdLst/>
                  <a:ahLst/>
                  <a:rect l="l" t="t" r="r" b="b"/>
                  <a:pathLst>
                    <a:path w="394" h="249">
                      <a:moveTo>
                        <a:pt x="373" y="88"/>
                      </a:moveTo>
                      <a:lnTo>
                        <a:pt x="394" y="109"/>
                      </a:lnTo>
                      <a:lnTo>
                        <a:pt x="389" y="124"/>
                      </a:lnTo>
                      <a:lnTo>
                        <a:pt x="368" y="130"/>
                      </a:lnTo>
                      <a:lnTo>
                        <a:pt x="342" y="140"/>
                      </a:lnTo>
                      <a:lnTo>
                        <a:pt x="321" y="166"/>
                      </a:lnTo>
                      <a:lnTo>
                        <a:pt x="290" y="166"/>
                      </a:lnTo>
                      <a:lnTo>
                        <a:pt x="280" y="192"/>
                      </a:lnTo>
                      <a:lnTo>
                        <a:pt x="228" y="192"/>
                      </a:lnTo>
                      <a:lnTo>
                        <a:pt x="213" y="249"/>
                      </a:lnTo>
                      <a:lnTo>
                        <a:pt x="182" y="238"/>
                      </a:lnTo>
                      <a:lnTo>
                        <a:pt x="187" y="202"/>
                      </a:lnTo>
                      <a:lnTo>
                        <a:pt x="161" y="192"/>
                      </a:lnTo>
                      <a:lnTo>
                        <a:pt x="156" y="181"/>
                      </a:lnTo>
                      <a:lnTo>
                        <a:pt x="135" y="176"/>
                      </a:lnTo>
                      <a:lnTo>
                        <a:pt x="125" y="166"/>
                      </a:lnTo>
                      <a:lnTo>
                        <a:pt x="104" y="171"/>
                      </a:lnTo>
                      <a:lnTo>
                        <a:pt x="89" y="161"/>
                      </a:lnTo>
                      <a:lnTo>
                        <a:pt x="63" y="145"/>
                      </a:lnTo>
                      <a:lnTo>
                        <a:pt x="42" y="166"/>
                      </a:lnTo>
                      <a:lnTo>
                        <a:pt x="26" y="155"/>
                      </a:lnTo>
                      <a:lnTo>
                        <a:pt x="0" y="130"/>
                      </a:lnTo>
                      <a:lnTo>
                        <a:pt x="6" y="109"/>
                      </a:lnTo>
                      <a:lnTo>
                        <a:pt x="11" y="93"/>
                      </a:lnTo>
                      <a:lnTo>
                        <a:pt x="32" y="83"/>
                      </a:lnTo>
                      <a:lnTo>
                        <a:pt x="52" y="83"/>
                      </a:lnTo>
                      <a:lnTo>
                        <a:pt x="114" y="36"/>
                      </a:lnTo>
                      <a:lnTo>
                        <a:pt x="130" y="0"/>
                      </a:lnTo>
                      <a:lnTo>
                        <a:pt x="187" y="0"/>
                      </a:lnTo>
                      <a:lnTo>
                        <a:pt x="161" y="5"/>
                      </a:lnTo>
                      <a:lnTo>
                        <a:pt x="135" y="42"/>
                      </a:lnTo>
                      <a:lnTo>
                        <a:pt x="120" y="42"/>
                      </a:lnTo>
                      <a:lnTo>
                        <a:pt x="120" y="67"/>
                      </a:lnTo>
                      <a:lnTo>
                        <a:pt x="171" y="73"/>
                      </a:lnTo>
                      <a:lnTo>
                        <a:pt x="192" y="104"/>
                      </a:lnTo>
                      <a:lnTo>
                        <a:pt x="244" y="98"/>
                      </a:lnTo>
                      <a:lnTo>
                        <a:pt x="270" y="83"/>
                      </a:lnTo>
                      <a:lnTo>
                        <a:pt x="296" y="73"/>
                      </a:lnTo>
                      <a:lnTo>
                        <a:pt x="332" y="73"/>
                      </a:lnTo>
                      <a:lnTo>
                        <a:pt x="358" y="52"/>
                      </a:lnTo>
                      <a:lnTo>
                        <a:pt x="363" y="73"/>
                      </a:lnTo>
                      <a:lnTo>
                        <a:pt x="363" y="83"/>
                      </a:lnTo>
                      <a:lnTo>
                        <a:pt x="373" y="88"/>
                      </a:lnTo>
                    </a:path>
                  </a:pathLst>
                </a:custGeom>
                <a:noFill/>
                <a:ln cap="rnd" w="7920">
                  <a:solidFill>
                    <a:srgbClr val="b2b2b2"/>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grpSp>
          <p:grpSp>
            <p:nvGrpSpPr>
              <p:cNvPr id="629" name=""/>
              <p:cNvGrpSpPr/>
              <p:nvPr/>
            </p:nvGrpSpPr>
            <p:grpSpPr>
              <a:xfrm>
                <a:off x="6327720" y="3592440"/>
                <a:ext cx="978120" cy="609840"/>
                <a:chOff x="6327720" y="3592440"/>
                <a:chExt cx="978120" cy="609840"/>
              </a:xfrm>
            </p:grpSpPr>
            <p:sp>
              <p:nvSpPr>
                <p:cNvPr id="630" name=""/>
                <p:cNvSpPr/>
                <p:nvPr/>
              </p:nvSpPr>
              <p:spPr>
                <a:xfrm>
                  <a:off x="6327720" y="3592440"/>
                  <a:ext cx="978120" cy="609840"/>
                </a:xfrm>
                <a:custGeom>
                  <a:avLst/>
                  <a:gdLst/>
                  <a:ahLst/>
                  <a:rect l="l" t="t" r="r" b="b"/>
                  <a:pathLst>
                    <a:path w="616" h="384">
                      <a:moveTo>
                        <a:pt x="0" y="384"/>
                      </a:moveTo>
                      <a:lnTo>
                        <a:pt x="5" y="373"/>
                      </a:lnTo>
                      <a:lnTo>
                        <a:pt x="15" y="373"/>
                      </a:lnTo>
                      <a:lnTo>
                        <a:pt x="15" y="358"/>
                      </a:lnTo>
                      <a:lnTo>
                        <a:pt x="36" y="363"/>
                      </a:lnTo>
                      <a:lnTo>
                        <a:pt x="36" y="347"/>
                      </a:lnTo>
                      <a:lnTo>
                        <a:pt x="57" y="337"/>
                      </a:lnTo>
                      <a:lnTo>
                        <a:pt x="57" y="316"/>
                      </a:lnTo>
                      <a:lnTo>
                        <a:pt x="72" y="301"/>
                      </a:lnTo>
                      <a:lnTo>
                        <a:pt x="77" y="306"/>
                      </a:lnTo>
                      <a:lnTo>
                        <a:pt x="88" y="301"/>
                      </a:lnTo>
                      <a:lnTo>
                        <a:pt x="98" y="296"/>
                      </a:lnTo>
                      <a:lnTo>
                        <a:pt x="103" y="270"/>
                      </a:lnTo>
                      <a:lnTo>
                        <a:pt x="124" y="280"/>
                      </a:lnTo>
                      <a:lnTo>
                        <a:pt x="129" y="301"/>
                      </a:lnTo>
                      <a:lnTo>
                        <a:pt x="155" y="290"/>
                      </a:lnTo>
                      <a:lnTo>
                        <a:pt x="155" y="280"/>
                      </a:lnTo>
                      <a:lnTo>
                        <a:pt x="165" y="280"/>
                      </a:lnTo>
                      <a:lnTo>
                        <a:pt x="191" y="285"/>
                      </a:lnTo>
                      <a:lnTo>
                        <a:pt x="191" y="275"/>
                      </a:lnTo>
                      <a:lnTo>
                        <a:pt x="201" y="275"/>
                      </a:lnTo>
                      <a:lnTo>
                        <a:pt x="212" y="254"/>
                      </a:lnTo>
                      <a:lnTo>
                        <a:pt x="233" y="259"/>
                      </a:lnTo>
                      <a:lnTo>
                        <a:pt x="238" y="233"/>
                      </a:lnTo>
                      <a:lnTo>
                        <a:pt x="243" y="223"/>
                      </a:lnTo>
                      <a:lnTo>
                        <a:pt x="253" y="202"/>
                      </a:lnTo>
                      <a:lnTo>
                        <a:pt x="264" y="187"/>
                      </a:lnTo>
                      <a:lnTo>
                        <a:pt x="258" y="166"/>
                      </a:lnTo>
                      <a:lnTo>
                        <a:pt x="269" y="145"/>
                      </a:lnTo>
                      <a:lnTo>
                        <a:pt x="279" y="125"/>
                      </a:lnTo>
                      <a:lnTo>
                        <a:pt x="295" y="125"/>
                      </a:lnTo>
                      <a:lnTo>
                        <a:pt x="305" y="130"/>
                      </a:lnTo>
                      <a:lnTo>
                        <a:pt x="321" y="94"/>
                      </a:lnTo>
                      <a:lnTo>
                        <a:pt x="346" y="88"/>
                      </a:lnTo>
                      <a:lnTo>
                        <a:pt x="352" y="73"/>
                      </a:lnTo>
                      <a:lnTo>
                        <a:pt x="341" y="57"/>
                      </a:lnTo>
                      <a:lnTo>
                        <a:pt x="367" y="57"/>
                      </a:lnTo>
                      <a:lnTo>
                        <a:pt x="362" y="31"/>
                      </a:lnTo>
                      <a:lnTo>
                        <a:pt x="357" y="6"/>
                      </a:lnTo>
                      <a:lnTo>
                        <a:pt x="388" y="26"/>
                      </a:lnTo>
                      <a:lnTo>
                        <a:pt x="414" y="21"/>
                      </a:lnTo>
                      <a:lnTo>
                        <a:pt x="414" y="6"/>
                      </a:lnTo>
                      <a:lnTo>
                        <a:pt x="429" y="0"/>
                      </a:lnTo>
                      <a:lnTo>
                        <a:pt x="434" y="21"/>
                      </a:lnTo>
                      <a:lnTo>
                        <a:pt x="481" y="26"/>
                      </a:lnTo>
                      <a:lnTo>
                        <a:pt x="481" y="47"/>
                      </a:lnTo>
                      <a:lnTo>
                        <a:pt x="460" y="57"/>
                      </a:lnTo>
                      <a:lnTo>
                        <a:pt x="471" y="104"/>
                      </a:lnTo>
                      <a:lnTo>
                        <a:pt x="502" y="104"/>
                      </a:lnTo>
                      <a:lnTo>
                        <a:pt x="517" y="119"/>
                      </a:lnTo>
                      <a:lnTo>
                        <a:pt x="533" y="130"/>
                      </a:lnTo>
                      <a:lnTo>
                        <a:pt x="548" y="125"/>
                      </a:lnTo>
                      <a:lnTo>
                        <a:pt x="559" y="145"/>
                      </a:lnTo>
                      <a:lnTo>
                        <a:pt x="548" y="156"/>
                      </a:lnTo>
                      <a:lnTo>
                        <a:pt x="554" y="182"/>
                      </a:lnTo>
                      <a:lnTo>
                        <a:pt x="548" y="202"/>
                      </a:lnTo>
                      <a:lnTo>
                        <a:pt x="559" y="223"/>
                      </a:lnTo>
                      <a:lnTo>
                        <a:pt x="559" y="239"/>
                      </a:lnTo>
                      <a:lnTo>
                        <a:pt x="595" y="239"/>
                      </a:lnTo>
                      <a:lnTo>
                        <a:pt x="616" y="275"/>
                      </a:lnTo>
                      <a:lnTo>
                        <a:pt x="533" y="296"/>
                      </a:lnTo>
                      <a:lnTo>
                        <a:pt x="409" y="321"/>
                      </a:lnTo>
                      <a:lnTo>
                        <a:pt x="248" y="347"/>
                      </a:lnTo>
                      <a:lnTo>
                        <a:pt x="0" y="384"/>
                      </a:lnTo>
                      <a:close/>
                    </a:path>
                  </a:pathLst>
                </a:custGeom>
                <a:solidFill>
                  <a:srgbClr val="00f008"/>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631" name=""/>
                <p:cNvSpPr/>
                <p:nvPr/>
              </p:nvSpPr>
              <p:spPr>
                <a:xfrm>
                  <a:off x="6327720" y="3592440"/>
                  <a:ext cx="978120" cy="609840"/>
                </a:xfrm>
                <a:custGeom>
                  <a:avLst/>
                  <a:gdLst/>
                  <a:ahLst/>
                  <a:rect l="l" t="t" r="r" b="b"/>
                  <a:pathLst>
                    <a:path w="616" h="384">
                      <a:moveTo>
                        <a:pt x="0" y="384"/>
                      </a:moveTo>
                      <a:lnTo>
                        <a:pt x="5" y="373"/>
                      </a:lnTo>
                      <a:lnTo>
                        <a:pt x="15" y="373"/>
                      </a:lnTo>
                      <a:lnTo>
                        <a:pt x="15" y="358"/>
                      </a:lnTo>
                      <a:lnTo>
                        <a:pt x="36" y="363"/>
                      </a:lnTo>
                      <a:lnTo>
                        <a:pt x="36" y="347"/>
                      </a:lnTo>
                      <a:lnTo>
                        <a:pt x="57" y="337"/>
                      </a:lnTo>
                      <a:lnTo>
                        <a:pt x="57" y="316"/>
                      </a:lnTo>
                      <a:lnTo>
                        <a:pt x="72" y="301"/>
                      </a:lnTo>
                      <a:lnTo>
                        <a:pt x="77" y="306"/>
                      </a:lnTo>
                      <a:lnTo>
                        <a:pt x="88" y="301"/>
                      </a:lnTo>
                      <a:lnTo>
                        <a:pt x="98" y="296"/>
                      </a:lnTo>
                      <a:lnTo>
                        <a:pt x="103" y="270"/>
                      </a:lnTo>
                      <a:lnTo>
                        <a:pt x="124" y="280"/>
                      </a:lnTo>
                      <a:lnTo>
                        <a:pt x="129" y="301"/>
                      </a:lnTo>
                      <a:lnTo>
                        <a:pt x="155" y="290"/>
                      </a:lnTo>
                      <a:lnTo>
                        <a:pt x="155" y="280"/>
                      </a:lnTo>
                      <a:lnTo>
                        <a:pt x="165" y="280"/>
                      </a:lnTo>
                      <a:lnTo>
                        <a:pt x="191" y="285"/>
                      </a:lnTo>
                      <a:lnTo>
                        <a:pt x="191" y="275"/>
                      </a:lnTo>
                      <a:lnTo>
                        <a:pt x="201" y="275"/>
                      </a:lnTo>
                      <a:lnTo>
                        <a:pt x="212" y="254"/>
                      </a:lnTo>
                      <a:lnTo>
                        <a:pt x="233" y="259"/>
                      </a:lnTo>
                      <a:lnTo>
                        <a:pt x="238" y="233"/>
                      </a:lnTo>
                      <a:lnTo>
                        <a:pt x="243" y="223"/>
                      </a:lnTo>
                      <a:lnTo>
                        <a:pt x="253" y="202"/>
                      </a:lnTo>
                      <a:lnTo>
                        <a:pt x="264" y="187"/>
                      </a:lnTo>
                      <a:lnTo>
                        <a:pt x="258" y="166"/>
                      </a:lnTo>
                      <a:lnTo>
                        <a:pt x="269" y="145"/>
                      </a:lnTo>
                      <a:lnTo>
                        <a:pt x="279" y="125"/>
                      </a:lnTo>
                      <a:lnTo>
                        <a:pt x="295" y="125"/>
                      </a:lnTo>
                      <a:lnTo>
                        <a:pt x="305" y="130"/>
                      </a:lnTo>
                      <a:lnTo>
                        <a:pt x="321" y="94"/>
                      </a:lnTo>
                      <a:lnTo>
                        <a:pt x="346" y="88"/>
                      </a:lnTo>
                      <a:lnTo>
                        <a:pt x="352" y="73"/>
                      </a:lnTo>
                      <a:lnTo>
                        <a:pt x="341" y="57"/>
                      </a:lnTo>
                      <a:lnTo>
                        <a:pt x="367" y="57"/>
                      </a:lnTo>
                      <a:lnTo>
                        <a:pt x="362" y="31"/>
                      </a:lnTo>
                      <a:lnTo>
                        <a:pt x="357" y="6"/>
                      </a:lnTo>
                      <a:lnTo>
                        <a:pt x="388" y="26"/>
                      </a:lnTo>
                      <a:lnTo>
                        <a:pt x="414" y="21"/>
                      </a:lnTo>
                      <a:lnTo>
                        <a:pt x="414" y="6"/>
                      </a:lnTo>
                      <a:lnTo>
                        <a:pt x="429" y="0"/>
                      </a:lnTo>
                      <a:lnTo>
                        <a:pt x="434" y="21"/>
                      </a:lnTo>
                      <a:lnTo>
                        <a:pt x="481" y="26"/>
                      </a:lnTo>
                      <a:lnTo>
                        <a:pt x="481" y="47"/>
                      </a:lnTo>
                      <a:lnTo>
                        <a:pt x="460" y="57"/>
                      </a:lnTo>
                      <a:lnTo>
                        <a:pt x="471" y="104"/>
                      </a:lnTo>
                      <a:lnTo>
                        <a:pt x="502" y="104"/>
                      </a:lnTo>
                      <a:lnTo>
                        <a:pt x="517" y="119"/>
                      </a:lnTo>
                      <a:lnTo>
                        <a:pt x="533" y="130"/>
                      </a:lnTo>
                      <a:lnTo>
                        <a:pt x="548" y="125"/>
                      </a:lnTo>
                      <a:lnTo>
                        <a:pt x="559" y="145"/>
                      </a:lnTo>
                      <a:lnTo>
                        <a:pt x="548" y="156"/>
                      </a:lnTo>
                      <a:lnTo>
                        <a:pt x="554" y="182"/>
                      </a:lnTo>
                      <a:lnTo>
                        <a:pt x="548" y="202"/>
                      </a:lnTo>
                      <a:lnTo>
                        <a:pt x="559" y="223"/>
                      </a:lnTo>
                      <a:lnTo>
                        <a:pt x="559" y="239"/>
                      </a:lnTo>
                      <a:lnTo>
                        <a:pt x="595" y="239"/>
                      </a:lnTo>
                      <a:lnTo>
                        <a:pt x="616" y="275"/>
                      </a:lnTo>
                      <a:lnTo>
                        <a:pt x="533" y="296"/>
                      </a:lnTo>
                      <a:lnTo>
                        <a:pt x="409" y="321"/>
                      </a:lnTo>
                      <a:lnTo>
                        <a:pt x="248" y="347"/>
                      </a:lnTo>
                      <a:lnTo>
                        <a:pt x="0" y="384"/>
                      </a:lnTo>
                    </a:path>
                  </a:pathLst>
                </a:custGeom>
                <a:noFill/>
                <a:ln cap="rnd" w="7920">
                  <a:solidFill>
                    <a:srgbClr val="b2b2b2"/>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grpSp>
          <p:grpSp>
            <p:nvGrpSpPr>
              <p:cNvPr id="632" name=""/>
              <p:cNvGrpSpPr/>
              <p:nvPr/>
            </p:nvGrpSpPr>
            <p:grpSpPr>
              <a:xfrm>
                <a:off x="3754440" y="2664000"/>
                <a:ext cx="936720" cy="625320"/>
                <a:chOff x="3754440" y="2664000"/>
                <a:chExt cx="936720" cy="625320"/>
              </a:xfrm>
            </p:grpSpPr>
            <p:sp>
              <p:nvSpPr>
                <p:cNvPr id="633" name=""/>
                <p:cNvSpPr/>
                <p:nvPr/>
              </p:nvSpPr>
              <p:spPr>
                <a:xfrm>
                  <a:off x="3754440" y="2664000"/>
                  <a:ext cx="936720" cy="625320"/>
                </a:xfrm>
                <a:custGeom>
                  <a:avLst/>
                  <a:gdLst/>
                  <a:ahLst/>
                  <a:rect l="l" t="t" r="r" b="b"/>
                  <a:pathLst>
                    <a:path w="590" h="394">
                      <a:moveTo>
                        <a:pt x="16" y="0"/>
                      </a:moveTo>
                      <a:lnTo>
                        <a:pt x="150" y="11"/>
                      </a:lnTo>
                      <a:lnTo>
                        <a:pt x="337" y="16"/>
                      </a:lnTo>
                      <a:lnTo>
                        <a:pt x="492" y="11"/>
                      </a:lnTo>
                      <a:lnTo>
                        <a:pt x="554" y="11"/>
                      </a:lnTo>
                      <a:lnTo>
                        <a:pt x="554" y="37"/>
                      </a:lnTo>
                      <a:lnTo>
                        <a:pt x="549" y="42"/>
                      </a:lnTo>
                      <a:lnTo>
                        <a:pt x="539" y="47"/>
                      </a:lnTo>
                      <a:lnTo>
                        <a:pt x="539" y="62"/>
                      </a:lnTo>
                      <a:lnTo>
                        <a:pt x="549" y="83"/>
                      </a:lnTo>
                      <a:lnTo>
                        <a:pt x="559" y="94"/>
                      </a:lnTo>
                      <a:lnTo>
                        <a:pt x="559" y="104"/>
                      </a:lnTo>
                      <a:lnTo>
                        <a:pt x="564" y="114"/>
                      </a:lnTo>
                      <a:lnTo>
                        <a:pt x="564" y="264"/>
                      </a:lnTo>
                      <a:lnTo>
                        <a:pt x="570" y="285"/>
                      </a:lnTo>
                      <a:lnTo>
                        <a:pt x="559" y="290"/>
                      </a:lnTo>
                      <a:lnTo>
                        <a:pt x="559" y="301"/>
                      </a:lnTo>
                      <a:lnTo>
                        <a:pt x="590" y="301"/>
                      </a:lnTo>
                      <a:lnTo>
                        <a:pt x="585" y="358"/>
                      </a:lnTo>
                      <a:lnTo>
                        <a:pt x="585" y="378"/>
                      </a:lnTo>
                      <a:lnTo>
                        <a:pt x="580" y="389"/>
                      </a:lnTo>
                      <a:lnTo>
                        <a:pt x="580" y="383"/>
                      </a:lnTo>
                      <a:lnTo>
                        <a:pt x="554" y="394"/>
                      </a:lnTo>
                      <a:lnTo>
                        <a:pt x="544" y="394"/>
                      </a:lnTo>
                      <a:lnTo>
                        <a:pt x="523" y="378"/>
                      </a:lnTo>
                      <a:lnTo>
                        <a:pt x="513" y="363"/>
                      </a:lnTo>
                      <a:lnTo>
                        <a:pt x="507" y="358"/>
                      </a:lnTo>
                      <a:lnTo>
                        <a:pt x="492" y="368"/>
                      </a:lnTo>
                      <a:lnTo>
                        <a:pt x="476" y="347"/>
                      </a:lnTo>
                      <a:lnTo>
                        <a:pt x="451" y="368"/>
                      </a:lnTo>
                      <a:lnTo>
                        <a:pt x="435" y="368"/>
                      </a:lnTo>
                      <a:lnTo>
                        <a:pt x="425" y="363"/>
                      </a:lnTo>
                      <a:lnTo>
                        <a:pt x="409" y="342"/>
                      </a:lnTo>
                      <a:lnTo>
                        <a:pt x="0" y="332"/>
                      </a:lnTo>
                      <a:lnTo>
                        <a:pt x="16" y="0"/>
                      </a:lnTo>
                      <a:close/>
                    </a:path>
                  </a:pathLst>
                </a:custGeom>
                <a:solidFill>
                  <a:srgbClr val="00f008"/>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634" name=""/>
                <p:cNvSpPr/>
                <p:nvPr/>
              </p:nvSpPr>
              <p:spPr>
                <a:xfrm>
                  <a:off x="3754440" y="2664000"/>
                  <a:ext cx="936720" cy="625320"/>
                </a:xfrm>
                <a:custGeom>
                  <a:avLst/>
                  <a:gdLst/>
                  <a:ahLst/>
                  <a:rect l="l" t="t" r="r" b="b"/>
                  <a:pathLst>
                    <a:path w="590" h="394">
                      <a:moveTo>
                        <a:pt x="16" y="0"/>
                      </a:moveTo>
                      <a:lnTo>
                        <a:pt x="150" y="11"/>
                      </a:lnTo>
                      <a:lnTo>
                        <a:pt x="337" y="16"/>
                      </a:lnTo>
                      <a:lnTo>
                        <a:pt x="492" y="11"/>
                      </a:lnTo>
                      <a:lnTo>
                        <a:pt x="554" y="11"/>
                      </a:lnTo>
                      <a:lnTo>
                        <a:pt x="554" y="37"/>
                      </a:lnTo>
                      <a:lnTo>
                        <a:pt x="549" y="42"/>
                      </a:lnTo>
                      <a:lnTo>
                        <a:pt x="539" y="47"/>
                      </a:lnTo>
                      <a:lnTo>
                        <a:pt x="539" y="62"/>
                      </a:lnTo>
                      <a:lnTo>
                        <a:pt x="549" y="83"/>
                      </a:lnTo>
                      <a:lnTo>
                        <a:pt x="559" y="94"/>
                      </a:lnTo>
                      <a:lnTo>
                        <a:pt x="559" y="104"/>
                      </a:lnTo>
                      <a:lnTo>
                        <a:pt x="564" y="114"/>
                      </a:lnTo>
                      <a:lnTo>
                        <a:pt x="564" y="264"/>
                      </a:lnTo>
                      <a:lnTo>
                        <a:pt x="570" y="285"/>
                      </a:lnTo>
                      <a:lnTo>
                        <a:pt x="559" y="290"/>
                      </a:lnTo>
                      <a:lnTo>
                        <a:pt x="559" y="301"/>
                      </a:lnTo>
                      <a:lnTo>
                        <a:pt x="590" y="301"/>
                      </a:lnTo>
                      <a:lnTo>
                        <a:pt x="585" y="358"/>
                      </a:lnTo>
                      <a:lnTo>
                        <a:pt x="585" y="378"/>
                      </a:lnTo>
                      <a:lnTo>
                        <a:pt x="580" y="389"/>
                      </a:lnTo>
                      <a:lnTo>
                        <a:pt x="580" y="383"/>
                      </a:lnTo>
                      <a:lnTo>
                        <a:pt x="554" y="394"/>
                      </a:lnTo>
                      <a:lnTo>
                        <a:pt x="544" y="394"/>
                      </a:lnTo>
                      <a:lnTo>
                        <a:pt x="523" y="378"/>
                      </a:lnTo>
                      <a:lnTo>
                        <a:pt x="513" y="363"/>
                      </a:lnTo>
                      <a:lnTo>
                        <a:pt x="507" y="358"/>
                      </a:lnTo>
                      <a:lnTo>
                        <a:pt x="492" y="368"/>
                      </a:lnTo>
                      <a:lnTo>
                        <a:pt x="476" y="347"/>
                      </a:lnTo>
                      <a:lnTo>
                        <a:pt x="451" y="368"/>
                      </a:lnTo>
                      <a:lnTo>
                        <a:pt x="435" y="368"/>
                      </a:lnTo>
                      <a:lnTo>
                        <a:pt x="425" y="363"/>
                      </a:lnTo>
                      <a:lnTo>
                        <a:pt x="409" y="342"/>
                      </a:lnTo>
                      <a:lnTo>
                        <a:pt x="0" y="332"/>
                      </a:lnTo>
                      <a:lnTo>
                        <a:pt x="16" y="0"/>
                      </a:lnTo>
                    </a:path>
                  </a:pathLst>
                </a:custGeom>
                <a:noFill/>
                <a:ln cap="rnd" w="7920">
                  <a:solidFill>
                    <a:srgbClr val="b2b2b2"/>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grpSp>
          <p:grpSp>
            <p:nvGrpSpPr>
              <p:cNvPr id="635" name=""/>
              <p:cNvGrpSpPr/>
              <p:nvPr/>
            </p:nvGrpSpPr>
            <p:grpSpPr>
              <a:xfrm>
                <a:off x="3852720" y="4251240"/>
                <a:ext cx="1076400" cy="608040"/>
                <a:chOff x="3852720" y="4251240"/>
                <a:chExt cx="1076400" cy="608040"/>
              </a:xfrm>
            </p:grpSpPr>
            <p:sp>
              <p:nvSpPr>
                <p:cNvPr id="636" name=""/>
                <p:cNvSpPr/>
                <p:nvPr/>
              </p:nvSpPr>
              <p:spPr>
                <a:xfrm>
                  <a:off x="3852720" y="4251240"/>
                  <a:ext cx="1076400" cy="608040"/>
                </a:xfrm>
                <a:custGeom>
                  <a:avLst/>
                  <a:gdLst/>
                  <a:ahLst/>
                  <a:rect l="l" t="t" r="r" b="b"/>
                  <a:pathLst>
                    <a:path w="678" h="383">
                      <a:moveTo>
                        <a:pt x="0" y="0"/>
                      </a:moveTo>
                      <a:lnTo>
                        <a:pt x="238" y="25"/>
                      </a:lnTo>
                      <a:lnTo>
                        <a:pt x="658" y="25"/>
                      </a:lnTo>
                      <a:lnTo>
                        <a:pt x="663" y="77"/>
                      </a:lnTo>
                      <a:lnTo>
                        <a:pt x="673" y="134"/>
                      </a:lnTo>
                      <a:lnTo>
                        <a:pt x="678" y="378"/>
                      </a:lnTo>
                      <a:lnTo>
                        <a:pt x="653" y="383"/>
                      </a:lnTo>
                      <a:lnTo>
                        <a:pt x="647" y="367"/>
                      </a:lnTo>
                      <a:lnTo>
                        <a:pt x="642" y="362"/>
                      </a:lnTo>
                      <a:lnTo>
                        <a:pt x="627" y="357"/>
                      </a:lnTo>
                      <a:lnTo>
                        <a:pt x="621" y="362"/>
                      </a:lnTo>
                      <a:lnTo>
                        <a:pt x="611" y="378"/>
                      </a:lnTo>
                      <a:lnTo>
                        <a:pt x="596" y="362"/>
                      </a:lnTo>
                      <a:lnTo>
                        <a:pt x="580" y="362"/>
                      </a:lnTo>
                      <a:lnTo>
                        <a:pt x="559" y="378"/>
                      </a:lnTo>
                      <a:lnTo>
                        <a:pt x="533" y="378"/>
                      </a:lnTo>
                      <a:lnTo>
                        <a:pt x="513" y="367"/>
                      </a:lnTo>
                      <a:lnTo>
                        <a:pt x="492" y="367"/>
                      </a:lnTo>
                      <a:lnTo>
                        <a:pt x="477" y="383"/>
                      </a:lnTo>
                      <a:lnTo>
                        <a:pt x="471" y="383"/>
                      </a:lnTo>
                      <a:lnTo>
                        <a:pt x="456" y="362"/>
                      </a:lnTo>
                      <a:lnTo>
                        <a:pt x="430" y="362"/>
                      </a:lnTo>
                      <a:lnTo>
                        <a:pt x="409" y="362"/>
                      </a:lnTo>
                      <a:lnTo>
                        <a:pt x="399" y="357"/>
                      </a:lnTo>
                      <a:lnTo>
                        <a:pt x="389" y="331"/>
                      </a:lnTo>
                      <a:lnTo>
                        <a:pt x="373" y="326"/>
                      </a:lnTo>
                      <a:lnTo>
                        <a:pt x="363" y="326"/>
                      </a:lnTo>
                      <a:lnTo>
                        <a:pt x="352" y="336"/>
                      </a:lnTo>
                      <a:lnTo>
                        <a:pt x="316" y="336"/>
                      </a:lnTo>
                      <a:lnTo>
                        <a:pt x="306" y="326"/>
                      </a:lnTo>
                      <a:lnTo>
                        <a:pt x="301" y="305"/>
                      </a:lnTo>
                      <a:lnTo>
                        <a:pt x="290" y="295"/>
                      </a:lnTo>
                      <a:lnTo>
                        <a:pt x="285" y="300"/>
                      </a:lnTo>
                      <a:lnTo>
                        <a:pt x="264" y="310"/>
                      </a:lnTo>
                      <a:lnTo>
                        <a:pt x="254" y="310"/>
                      </a:lnTo>
                      <a:lnTo>
                        <a:pt x="249" y="305"/>
                      </a:lnTo>
                      <a:lnTo>
                        <a:pt x="249" y="295"/>
                      </a:lnTo>
                      <a:lnTo>
                        <a:pt x="244" y="284"/>
                      </a:lnTo>
                      <a:lnTo>
                        <a:pt x="238" y="274"/>
                      </a:lnTo>
                      <a:lnTo>
                        <a:pt x="238" y="248"/>
                      </a:lnTo>
                      <a:lnTo>
                        <a:pt x="228" y="82"/>
                      </a:lnTo>
                      <a:lnTo>
                        <a:pt x="0" y="62"/>
                      </a:lnTo>
                      <a:lnTo>
                        <a:pt x="0" y="0"/>
                      </a:lnTo>
                      <a:close/>
                    </a:path>
                  </a:pathLst>
                </a:custGeom>
                <a:solidFill>
                  <a:srgbClr val="00f008"/>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637" name=""/>
                <p:cNvSpPr/>
                <p:nvPr/>
              </p:nvSpPr>
              <p:spPr>
                <a:xfrm>
                  <a:off x="3852720" y="4251240"/>
                  <a:ext cx="1076400" cy="608040"/>
                </a:xfrm>
                <a:custGeom>
                  <a:avLst/>
                  <a:gdLst/>
                  <a:ahLst/>
                  <a:rect l="l" t="t" r="r" b="b"/>
                  <a:pathLst>
                    <a:path w="678" h="383">
                      <a:moveTo>
                        <a:pt x="0" y="0"/>
                      </a:moveTo>
                      <a:lnTo>
                        <a:pt x="238" y="25"/>
                      </a:lnTo>
                      <a:lnTo>
                        <a:pt x="658" y="25"/>
                      </a:lnTo>
                      <a:lnTo>
                        <a:pt x="663" y="77"/>
                      </a:lnTo>
                      <a:lnTo>
                        <a:pt x="673" y="134"/>
                      </a:lnTo>
                      <a:lnTo>
                        <a:pt x="678" y="378"/>
                      </a:lnTo>
                      <a:lnTo>
                        <a:pt x="653" y="383"/>
                      </a:lnTo>
                      <a:lnTo>
                        <a:pt x="647" y="367"/>
                      </a:lnTo>
                      <a:lnTo>
                        <a:pt x="642" y="362"/>
                      </a:lnTo>
                      <a:lnTo>
                        <a:pt x="627" y="357"/>
                      </a:lnTo>
                      <a:lnTo>
                        <a:pt x="621" y="362"/>
                      </a:lnTo>
                      <a:lnTo>
                        <a:pt x="611" y="378"/>
                      </a:lnTo>
                      <a:lnTo>
                        <a:pt x="596" y="362"/>
                      </a:lnTo>
                      <a:lnTo>
                        <a:pt x="580" y="362"/>
                      </a:lnTo>
                      <a:lnTo>
                        <a:pt x="559" y="378"/>
                      </a:lnTo>
                      <a:lnTo>
                        <a:pt x="533" y="378"/>
                      </a:lnTo>
                      <a:lnTo>
                        <a:pt x="513" y="367"/>
                      </a:lnTo>
                      <a:lnTo>
                        <a:pt x="492" y="367"/>
                      </a:lnTo>
                      <a:lnTo>
                        <a:pt x="477" y="383"/>
                      </a:lnTo>
                      <a:lnTo>
                        <a:pt x="471" y="383"/>
                      </a:lnTo>
                      <a:lnTo>
                        <a:pt x="456" y="362"/>
                      </a:lnTo>
                      <a:lnTo>
                        <a:pt x="430" y="362"/>
                      </a:lnTo>
                      <a:lnTo>
                        <a:pt x="409" y="362"/>
                      </a:lnTo>
                      <a:lnTo>
                        <a:pt x="399" y="357"/>
                      </a:lnTo>
                      <a:lnTo>
                        <a:pt x="389" y="331"/>
                      </a:lnTo>
                      <a:lnTo>
                        <a:pt x="373" y="326"/>
                      </a:lnTo>
                      <a:lnTo>
                        <a:pt x="363" y="326"/>
                      </a:lnTo>
                      <a:lnTo>
                        <a:pt x="352" y="336"/>
                      </a:lnTo>
                      <a:lnTo>
                        <a:pt x="316" y="336"/>
                      </a:lnTo>
                      <a:lnTo>
                        <a:pt x="306" y="326"/>
                      </a:lnTo>
                      <a:lnTo>
                        <a:pt x="301" y="305"/>
                      </a:lnTo>
                      <a:lnTo>
                        <a:pt x="290" y="295"/>
                      </a:lnTo>
                      <a:lnTo>
                        <a:pt x="285" y="300"/>
                      </a:lnTo>
                      <a:lnTo>
                        <a:pt x="264" y="310"/>
                      </a:lnTo>
                      <a:lnTo>
                        <a:pt x="254" y="310"/>
                      </a:lnTo>
                      <a:lnTo>
                        <a:pt x="249" y="305"/>
                      </a:lnTo>
                      <a:lnTo>
                        <a:pt x="249" y="295"/>
                      </a:lnTo>
                      <a:lnTo>
                        <a:pt x="244" y="284"/>
                      </a:lnTo>
                      <a:lnTo>
                        <a:pt x="238" y="274"/>
                      </a:lnTo>
                      <a:lnTo>
                        <a:pt x="238" y="248"/>
                      </a:lnTo>
                      <a:lnTo>
                        <a:pt x="228" y="82"/>
                      </a:lnTo>
                      <a:lnTo>
                        <a:pt x="0" y="62"/>
                      </a:lnTo>
                      <a:lnTo>
                        <a:pt x="0" y="0"/>
                      </a:lnTo>
                    </a:path>
                  </a:pathLst>
                </a:custGeom>
                <a:noFill/>
                <a:ln cap="rnd" w="7920">
                  <a:solidFill>
                    <a:srgbClr val="b2b2b2"/>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grpSp>
          <p:grpSp>
            <p:nvGrpSpPr>
              <p:cNvPr id="638" name=""/>
              <p:cNvGrpSpPr/>
              <p:nvPr/>
            </p:nvGrpSpPr>
            <p:grpSpPr>
              <a:xfrm>
                <a:off x="2259000" y="4052880"/>
                <a:ext cx="822240" cy="1077840"/>
                <a:chOff x="2259000" y="4052880"/>
                <a:chExt cx="822240" cy="1077840"/>
              </a:xfrm>
            </p:grpSpPr>
            <p:sp>
              <p:nvSpPr>
                <p:cNvPr id="639" name=""/>
                <p:cNvSpPr/>
                <p:nvPr/>
              </p:nvSpPr>
              <p:spPr>
                <a:xfrm>
                  <a:off x="2259000" y="4052880"/>
                  <a:ext cx="822240" cy="1077840"/>
                </a:xfrm>
                <a:custGeom>
                  <a:avLst/>
                  <a:gdLst/>
                  <a:ahLst/>
                  <a:rect l="l" t="t" r="r" b="b"/>
                  <a:pathLst>
                    <a:path w="518" h="679">
                      <a:moveTo>
                        <a:pt x="129" y="0"/>
                      </a:moveTo>
                      <a:lnTo>
                        <a:pt x="114" y="104"/>
                      </a:lnTo>
                      <a:lnTo>
                        <a:pt x="103" y="109"/>
                      </a:lnTo>
                      <a:lnTo>
                        <a:pt x="93" y="99"/>
                      </a:lnTo>
                      <a:lnTo>
                        <a:pt x="83" y="94"/>
                      </a:lnTo>
                      <a:lnTo>
                        <a:pt x="62" y="94"/>
                      </a:lnTo>
                      <a:lnTo>
                        <a:pt x="57" y="104"/>
                      </a:lnTo>
                      <a:lnTo>
                        <a:pt x="57" y="114"/>
                      </a:lnTo>
                      <a:lnTo>
                        <a:pt x="62" y="125"/>
                      </a:lnTo>
                      <a:lnTo>
                        <a:pt x="62" y="135"/>
                      </a:lnTo>
                      <a:lnTo>
                        <a:pt x="52" y="135"/>
                      </a:lnTo>
                      <a:lnTo>
                        <a:pt x="57" y="140"/>
                      </a:lnTo>
                      <a:lnTo>
                        <a:pt x="62" y="140"/>
                      </a:lnTo>
                      <a:lnTo>
                        <a:pt x="57" y="150"/>
                      </a:lnTo>
                      <a:lnTo>
                        <a:pt x="57" y="156"/>
                      </a:lnTo>
                      <a:lnTo>
                        <a:pt x="62" y="166"/>
                      </a:lnTo>
                      <a:lnTo>
                        <a:pt x="67" y="182"/>
                      </a:lnTo>
                      <a:lnTo>
                        <a:pt x="57" y="202"/>
                      </a:lnTo>
                      <a:lnTo>
                        <a:pt x="52" y="223"/>
                      </a:lnTo>
                      <a:lnTo>
                        <a:pt x="52" y="228"/>
                      </a:lnTo>
                      <a:lnTo>
                        <a:pt x="62" y="249"/>
                      </a:lnTo>
                      <a:lnTo>
                        <a:pt x="67" y="264"/>
                      </a:lnTo>
                      <a:lnTo>
                        <a:pt x="77" y="290"/>
                      </a:lnTo>
                      <a:lnTo>
                        <a:pt x="77" y="295"/>
                      </a:lnTo>
                      <a:lnTo>
                        <a:pt x="72" y="306"/>
                      </a:lnTo>
                      <a:lnTo>
                        <a:pt x="57" y="321"/>
                      </a:lnTo>
                      <a:lnTo>
                        <a:pt x="46" y="316"/>
                      </a:lnTo>
                      <a:lnTo>
                        <a:pt x="46" y="337"/>
                      </a:lnTo>
                      <a:lnTo>
                        <a:pt x="41" y="358"/>
                      </a:lnTo>
                      <a:lnTo>
                        <a:pt x="21" y="383"/>
                      </a:lnTo>
                      <a:lnTo>
                        <a:pt x="15" y="394"/>
                      </a:lnTo>
                      <a:lnTo>
                        <a:pt x="21" y="430"/>
                      </a:lnTo>
                      <a:lnTo>
                        <a:pt x="21" y="451"/>
                      </a:lnTo>
                      <a:lnTo>
                        <a:pt x="15" y="456"/>
                      </a:lnTo>
                      <a:lnTo>
                        <a:pt x="10" y="461"/>
                      </a:lnTo>
                      <a:lnTo>
                        <a:pt x="0" y="466"/>
                      </a:lnTo>
                      <a:lnTo>
                        <a:pt x="5" y="471"/>
                      </a:lnTo>
                      <a:lnTo>
                        <a:pt x="290" y="663"/>
                      </a:lnTo>
                      <a:lnTo>
                        <a:pt x="461" y="679"/>
                      </a:lnTo>
                      <a:lnTo>
                        <a:pt x="518" y="68"/>
                      </a:lnTo>
                      <a:lnTo>
                        <a:pt x="129" y="0"/>
                      </a:lnTo>
                      <a:close/>
                    </a:path>
                  </a:pathLst>
                </a:custGeom>
                <a:solidFill>
                  <a:srgbClr val="00f008"/>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640" name=""/>
                <p:cNvSpPr/>
                <p:nvPr/>
              </p:nvSpPr>
              <p:spPr>
                <a:xfrm>
                  <a:off x="2259000" y="4052880"/>
                  <a:ext cx="822240" cy="1077840"/>
                </a:xfrm>
                <a:custGeom>
                  <a:avLst/>
                  <a:gdLst/>
                  <a:ahLst/>
                  <a:rect l="l" t="t" r="r" b="b"/>
                  <a:pathLst>
                    <a:path w="518" h="679">
                      <a:moveTo>
                        <a:pt x="129" y="0"/>
                      </a:moveTo>
                      <a:lnTo>
                        <a:pt x="114" y="104"/>
                      </a:lnTo>
                      <a:lnTo>
                        <a:pt x="103" y="109"/>
                      </a:lnTo>
                      <a:lnTo>
                        <a:pt x="93" y="99"/>
                      </a:lnTo>
                      <a:lnTo>
                        <a:pt x="83" y="94"/>
                      </a:lnTo>
                      <a:lnTo>
                        <a:pt x="62" y="94"/>
                      </a:lnTo>
                      <a:lnTo>
                        <a:pt x="57" y="104"/>
                      </a:lnTo>
                      <a:lnTo>
                        <a:pt x="57" y="114"/>
                      </a:lnTo>
                      <a:lnTo>
                        <a:pt x="62" y="125"/>
                      </a:lnTo>
                      <a:lnTo>
                        <a:pt x="62" y="135"/>
                      </a:lnTo>
                      <a:lnTo>
                        <a:pt x="52" y="135"/>
                      </a:lnTo>
                      <a:lnTo>
                        <a:pt x="57" y="140"/>
                      </a:lnTo>
                      <a:lnTo>
                        <a:pt x="62" y="140"/>
                      </a:lnTo>
                      <a:lnTo>
                        <a:pt x="57" y="150"/>
                      </a:lnTo>
                      <a:lnTo>
                        <a:pt x="57" y="156"/>
                      </a:lnTo>
                      <a:lnTo>
                        <a:pt x="62" y="166"/>
                      </a:lnTo>
                      <a:lnTo>
                        <a:pt x="67" y="182"/>
                      </a:lnTo>
                      <a:lnTo>
                        <a:pt x="57" y="202"/>
                      </a:lnTo>
                      <a:lnTo>
                        <a:pt x="52" y="223"/>
                      </a:lnTo>
                      <a:lnTo>
                        <a:pt x="52" y="228"/>
                      </a:lnTo>
                      <a:lnTo>
                        <a:pt x="62" y="249"/>
                      </a:lnTo>
                      <a:lnTo>
                        <a:pt x="67" y="264"/>
                      </a:lnTo>
                      <a:lnTo>
                        <a:pt x="77" y="290"/>
                      </a:lnTo>
                      <a:lnTo>
                        <a:pt x="77" y="295"/>
                      </a:lnTo>
                      <a:lnTo>
                        <a:pt x="72" y="306"/>
                      </a:lnTo>
                      <a:lnTo>
                        <a:pt x="57" y="321"/>
                      </a:lnTo>
                      <a:lnTo>
                        <a:pt x="46" y="316"/>
                      </a:lnTo>
                      <a:lnTo>
                        <a:pt x="46" y="337"/>
                      </a:lnTo>
                      <a:lnTo>
                        <a:pt x="41" y="358"/>
                      </a:lnTo>
                      <a:lnTo>
                        <a:pt x="21" y="383"/>
                      </a:lnTo>
                      <a:lnTo>
                        <a:pt x="15" y="394"/>
                      </a:lnTo>
                      <a:lnTo>
                        <a:pt x="21" y="430"/>
                      </a:lnTo>
                      <a:lnTo>
                        <a:pt x="21" y="451"/>
                      </a:lnTo>
                      <a:lnTo>
                        <a:pt x="15" y="456"/>
                      </a:lnTo>
                      <a:lnTo>
                        <a:pt x="10" y="461"/>
                      </a:lnTo>
                      <a:lnTo>
                        <a:pt x="0" y="466"/>
                      </a:lnTo>
                      <a:lnTo>
                        <a:pt x="5" y="471"/>
                      </a:lnTo>
                      <a:lnTo>
                        <a:pt x="290" y="663"/>
                      </a:lnTo>
                      <a:lnTo>
                        <a:pt x="461" y="679"/>
                      </a:lnTo>
                      <a:lnTo>
                        <a:pt x="518" y="68"/>
                      </a:lnTo>
                      <a:lnTo>
                        <a:pt x="129" y="0"/>
                      </a:lnTo>
                    </a:path>
                  </a:pathLst>
                </a:custGeom>
                <a:noFill/>
                <a:ln cap="rnd" w="7920">
                  <a:solidFill>
                    <a:srgbClr val="b2b2b2"/>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grpSp>
          <p:grpSp>
            <p:nvGrpSpPr>
              <p:cNvPr id="641" name=""/>
              <p:cNvGrpSpPr/>
              <p:nvPr/>
            </p:nvGrpSpPr>
            <p:grpSpPr>
              <a:xfrm>
                <a:off x="4568760" y="2089080"/>
                <a:ext cx="812880" cy="1052640"/>
                <a:chOff x="4568760" y="2089080"/>
                <a:chExt cx="812880" cy="1052640"/>
              </a:xfrm>
            </p:grpSpPr>
            <p:sp>
              <p:nvSpPr>
                <p:cNvPr id="642" name=""/>
                <p:cNvSpPr/>
                <p:nvPr/>
              </p:nvSpPr>
              <p:spPr>
                <a:xfrm>
                  <a:off x="4568760" y="2089080"/>
                  <a:ext cx="812880" cy="1052640"/>
                </a:xfrm>
                <a:custGeom>
                  <a:avLst/>
                  <a:gdLst/>
                  <a:ahLst/>
                  <a:rect l="l" t="t" r="r" b="b"/>
                  <a:pathLst>
                    <a:path w="512" h="663">
                      <a:moveTo>
                        <a:pt x="5" y="41"/>
                      </a:moveTo>
                      <a:lnTo>
                        <a:pt x="134" y="36"/>
                      </a:lnTo>
                      <a:lnTo>
                        <a:pt x="139" y="0"/>
                      </a:lnTo>
                      <a:lnTo>
                        <a:pt x="165" y="0"/>
                      </a:lnTo>
                      <a:lnTo>
                        <a:pt x="165" y="46"/>
                      </a:lnTo>
                      <a:lnTo>
                        <a:pt x="176" y="62"/>
                      </a:lnTo>
                      <a:lnTo>
                        <a:pt x="181" y="78"/>
                      </a:lnTo>
                      <a:lnTo>
                        <a:pt x="202" y="88"/>
                      </a:lnTo>
                      <a:lnTo>
                        <a:pt x="217" y="88"/>
                      </a:lnTo>
                      <a:lnTo>
                        <a:pt x="238" y="109"/>
                      </a:lnTo>
                      <a:lnTo>
                        <a:pt x="248" y="103"/>
                      </a:lnTo>
                      <a:lnTo>
                        <a:pt x="259" y="83"/>
                      </a:lnTo>
                      <a:lnTo>
                        <a:pt x="310" y="88"/>
                      </a:lnTo>
                      <a:lnTo>
                        <a:pt x="315" y="114"/>
                      </a:lnTo>
                      <a:lnTo>
                        <a:pt x="326" y="114"/>
                      </a:lnTo>
                      <a:lnTo>
                        <a:pt x="336" y="109"/>
                      </a:lnTo>
                      <a:lnTo>
                        <a:pt x="347" y="109"/>
                      </a:lnTo>
                      <a:lnTo>
                        <a:pt x="372" y="140"/>
                      </a:lnTo>
                      <a:lnTo>
                        <a:pt x="424" y="135"/>
                      </a:lnTo>
                      <a:lnTo>
                        <a:pt x="424" y="119"/>
                      </a:lnTo>
                      <a:lnTo>
                        <a:pt x="440" y="109"/>
                      </a:lnTo>
                      <a:lnTo>
                        <a:pt x="450" y="129"/>
                      </a:lnTo>
                      <a:lnTo>
                        <a:pt x="486" y="124"/>
                      </a:lnTo>
                      <a:lnTo>
                        <a:pt x="512" y="140"/>
                      </a:lnTo>
                      <a:lnTo>
                        <a:pt x="471" y="171"/>
                      </a:lnTo>
                      <a:lnTo>
                        <a:pt x="419" y="212"/>
                      </a:lnTo>
                      <a:lnTo>
                        <a:pt x="378" y="269"/>
                      </a:lnTo>
                      <a:lnTo>
                        <a:pt x="367" y="295"/>
                      </a:lnTo>
                      <a:lnTo>
                        <a:pt x="347" y="311"/>
                      </a:lnTo>
                      <a:lnTo>
                        <a:pt x="341" y="331"/>
                      </a:lnTo>
                      <a:lnTo>
                        <a:pt x="347" y="357"/>
                      </a:lnTo>
                      <a:lnTo>
                        <a:pt x="331" y="378"/>
                      </a:lnTo>
                      <a:lnTo>
                        <a:pt x="315" y="404"/>
                      </a:lnTo>
                      <a:lnTo>
                        <a:pt x="315" y="419"/>
                      </a:lnTo>
                      <a:lnTo>
                        <a:pt x="321" y="424"/>
                      </a:lnTo>
                      <a:lnTo>
                        <a:pt x="315" y="507"/>
                      </a:lnTo>
                      <a:lnTo>
                        <a:pt x="383" y="549"/>
                      </a:lnTo>
                      <a:lnTo>
                        <a:pt x="398" y="564"/>
                      </a:lnTo>
                      <a:lnTo>
                        <a:pt x="398" y="580"/>
                      </a:lnTo>
                      <a:lnTo>
                        <a:pt x="429" y="585"/>
                      </a:lnTo>
                      <a:lnTo>
                        <a:pt x="440" y="632"/>
                      </a:lnTo>
                      <a:lnTo>
                        <a:pt x="450" y="642"/>
                      </a:lnTo>
                      <a:lnTo>
                        <a:pt x="445" y="652"/>
                      </a:lnTo>
                      <a:lnTo>
                        <a:pt x="295" y="652"/>
                      </a:lnTo>
                      <a:lnTo>
                        <a:pt x="145" y="657"/>
                      </a:lnTo>
                      <a:lnTo>
                        <a:pt x="57" y="663"/>
                      </a:lnTo>
                      <a:lnTo>
                        <a:pt x="57" y="642"/>
                      </a:lnTo>
                      <a:lnTo>
                        <a:pt x="57" y="466"/>
                      </a:lnTo>
                      <a:lnTo>
                        <a:pt x="31" y="435"/>
                      </a:lnTo>
                      <a:lnTo>
                        <a:pt x="36" y="414"/>
                      </a:lnTo>
                      <a:lnTo>
                        <a:pt x="51" y="393"/>
                      </a:lnTo>
                      <a:lnTo>
                        <a:pt x="51" y="342"/>
                      </a:lnTo>
                      <a:lnTo>
                        <a:pt x="26" y="316"/>
                      </a:lnTo>
                      <a:lnTo>
                        <a:pt x="31" y="311"/>
                      </a:lnTo>
                      <a:lnTo>
                        <a:pt x="36" y="300"/>
                      </a:lnTo>
                      <a:lnTo>
                        <a:pt x="26" y="290"/>
                      </a:lnTo>
                      <a:lnTo>
                        <a:pt x="31" y="279"/>
                      </a:lnTo>
                      <a:lnTo>
                        <a:pt x="31" y="264"/>
                      </a:lnTo>
                      <a:lnTo>
                        <a:pt x="20" y="248"/>
                      </a:lnTo>
                      <a:lnTo>
                        <a:pt x="31" y="233"/>
                      </a:lnTo>
                      <a:lnTo>
                        <a:pt x="36" y="223"/>
                      </a:lnTo>
                      <a:lnTo>
                        <a:pt x="26" y="197"/>
                      </a:lnTo>
                      <a:lnTo>
                        <a:pt x="10" y="140"/>
                      </a:lnTo>
                      <a:lnTo>
                        <a:pt x="15" y="114"/>
                      </a:lnTo>
                      <a:lnTo>
                        <a:pt x="0" y="93"/>
                      </a:lnTo>
                      <a:lnTo>
                        <a:pt x="15" y="78"/>
                      </a:lnTo>
                      <a:lnTo>
                        <a:pt x="5" y="62"/>
                      </a:lnTo>
                      <a:lnTo>
                        <a:pt x="5" y="41"/>
                      </a:lnTo>
                      <a:close/>
                    </a:path>
                  </a:pathLst>
                </a:custGeom>
                <a:solidFill>
                  <a:srgbClr val="00f008"/>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643" name=""/>
                <p:cNvSpPr/>
                <p:nvPr/>
              </p:nvSpPr>
              <p:spPr>
                <a:xfrm>
                  <a:off x="4568760" y="2089080"/>
                  <a:ext cx="812880" cy="1052640"/>
                </a:xfrm>
                <a:custGeom>
                  <a:avLst/>
                  <a:gdLst/>
                  <a:ahLst/>
                  <a:rect l="l" t="t" r="r" b="b"/>
                  <a:pathLst>
                    <a:path w="512" h="663">
                      <a:moveTo>
                        <a:pt x="5" y="41"/>
                      </a:moveTo>
                      <a:lnTo>
                        <a:pt x="134" y="36"/>
                      </a:lnTo>
                      <a:lnTo>
                        <a:pt x="139" y="0"/>
                      </a:lnTo>
                      <a:lnTo>
                        <a:pt x="165" y="0"/>
                      </a:lnTo>
                      <a:lnTo>
                        <a:pt x="165" y="46"/>
                      </a:lnTo>
                      <a:lnTo>
                        <a:pt x="176" y="62"/>
                      </a:lnTo>
                      <a:lnTo>
                        <a:pt x="181" y="78"/>
                      </a:lnTo>
                      <a:lnTo>
                        <a:pt x="202" y="88"/>
                      </a:lnTo>
                      <a:lnTo>
                        <a:pt x="217" y="88"/>
                      </a:lnTo>
                      <a:lnTo>
                        <a:pt x="238" y="109"/>
                      </a:lnTo>
                      <a:lnTo>
                        <a:pt x="248" y="103"/>
                      </a:lnTo>
                      <a:lnTo>
                        <a:pt x="259" y="83"/>
                      </a:lnTo>
                      <a:lnTo>
                        <a:pt x="310" y="88"/>
                      </a:lnTo>
                      <a:lnTo>
                        <a:pt x="315" y="114"/>
                      </a:lnTo>
                      <a:lnTo>
                        <a:pt x="326" y="114"/>
                      </a:lnTo>
                      <a:lnTo>
                        <a:pt x="336" y="109"/>
                      </a:lnTo>
                      <a:lnTo>
                        <a:pt x="347" y="109"/>
                      </a:lnTo>
                      <a:lnTo>
                        <a:pt x="372" y="140"/>
                      </a:lnTo>
                      <a:lnTo>
                        <a:pt x="424" y="135"/>
                      </a:lnTo>
                      <a:lnTo>
                        <a:pt x="424" y="119"/>
                      </a:lnTo>
                      <a:lnTo>
                        <a:pt x="440" y="109"/>
                      </a:lnTo>
                      <a:lnTo>
                        <a:pt x="450" y="129"/>
                      </a:lnTo>
                      <a:lnTo>
                        <a:pt x="486" y="124"/>
                      </a:lnTo>
                      <a:lnTo>
                        <a:pt x="512" y="140"/>
                      </a:lnTo>
                      <a:lnTo>
                        <a:pt x="471" y="171"/>
                      </a:lnTo>
                      <a:lnTo>
                        <a:pt x="419" y="212"/>
                      </a:lnTo>
                      <a:lnTo>
                        <a:pt x="378" y="269"/>
                      </a:lnTo>
                      <a:lnTo>
                        <a:pt x="367" y="295"/>
                      </a:lnTo>
                      <a:lnTo>
                        <a:pt x="347" y="311"/>
                      </a:lnTo>
                      <a:lnTo>
                        <a:pt x="341" y="331"/>
                      </a:lnTo>
                      <a:lnTo>
                        <a:pt x="347" y="357"/>
                      </a:lnTo>
                      <a:lnTo>
                        <a:pt x="331" y="378"/>
                      </a:lnTo>
                      <a:lnTo>
                        <a:pt x="315" y="404"/>
                      </a:lnTo>
                      <a:lnTo>
                        <a:pt x="315" y="419"/>
                      </a:lnTo>
                      <a:lnTo>
                        <a:pt x="321" y="424"/>
                      </a:lnTo>
                      <a:lnTo>
                        <a:pt x="315" y="507"/>
                      </a:lnTo>
                      <a:lnTo>
                        <a:pt x="383" y="549"/>
                      </a:lnTo>
                      <a:lnTo>
                        <a:pt x="398" y="564"/>
                      </a:lnTo>
                      <a:lnTo>
                        <a:pt x="398" y="580"/>
                      </a:lnTo>
                      <a:lnTo>
                        <a:pt x="429" y="585"/>
                      </a:lnTo>
                      <a:lnTo>
                        <a:pt x="440" y="632"/>
                      </a:lnTo>
                      <a:lnTo>
                        <a:pt x="450" y="642"/>
                      </a:lnTo>
                      <a:lnTo>
                        <a:pt x="445" y="652"/>
                      </a:lnTo>
                      <a:lnTo>
                        <a:pt x="295" y="652"/>
                      </a:lnTo>
                      <a:lnTo>
                        <a:pt x="145" y="657"/>
                      </a:lnTo>
                      <a:lnTo>
                        <a:pt x="57" y="663"/>
                      </a:lnTo>
                      <a:lnTo>
                        <a:pt x="57" y="642"/>
                      </a:lnTo>
                      <a:lnTo>
                        <a:pt x="57" y="466"/>
                      </a:lnTo>
                      <a:lnTo>
                        <a:pt x="31" y="435"/>
                      </a:lnTo>
                      <a:lnTo>
                        <a:pt x="36" y="414"/>
                      </a:lnTo>
                      <a:lnTo>
                        <a:pt x="51" y="393"/>
                      </a:lnTo>
                      <a:lnTo>
                        <a:pt x="51" y="342"/>
                      </a:lnTo>
                      <a:lnTo>
                        <a:pt x="26" y="316"/>
                      </a:lnTo>
                      <a:lnTo>
                        <a:pt x="31" y="311"/>
                      </a:lnTo>
                      <a:lnTo>
                        <a:pt x="36" y="300"/>
                      </a:lnTo>
                      <a:lnTo>
                        <a:pt x="26" y="290"/>
                      </a:lnTo>
                      <a:lnTo>
                        <a:pt x="31" y="279"/>
                      </a:lnTo>
                      <a:lnTo>
                        <a:pt x="31" y="264"/>
                      </a:lnTo>
                      <a:lnTo>
                        <a:pt x="20" y="248"/>
                      </a:lnTo>
                      <a:lnTo>
                        <a:pt x="31" y="233"/>
                      </a:lnTo>
                      <a:lnTo>
                        <a:pt x="36" y="223"/>
                      </a:lnTo>
                      <a:lnTo>
                        <a:pt x="26" y="197"/>
                      </a:lnTo>
                      <a:lnTo>
                        <a:pt x="10" y="140"/>
                      </a:lnTo>
                      <a:lnTo>
                        <a:pt x="15" y="114"/>
                      </a:lnTo>
                      <a:lnTo>
                        <a:pt x="0" y="93"/>
                      </a:lnTo>
                      <a:lnTo>
                        <a:pt x="15" y="78"/>
                      </a:lnTo>
                      <a:lnTo>
                        <a:pt x="5" y="62"/>
                      </a:lnTo>
                      <a:lnTo>
                        <a:pt x="5" y="41"/>
                      </a:lnTo>
                    </a:path>
                  </a:pathLst>
                </a:custGeom>
                <a:noFill/>
                <a:ln cap="rnd" w="7920">
                  <a:solidFill>
                    <a:srgbClr val="b2b2b2"/>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grpSp>
          <p:grpSp>
            <p:nvGrpSpPr>
              <p:cNvPr id="644" name=""/>
              <p:cNvGrpSpPr/>
              <p:nvPr/>
            </p:nvGrpSpPr>
            <p:grpSpPr>
              <a:xfrm>
                <a:off x="5398920" y="4572000"/>
                <a:ext cx="451080" cy="870120"/>
                <a:chOff x="5398920" y="4572000"/>
                <a:chExt cx="451080" cy="870120"/>
              </a:xfrm>
            </p:grpSpPr>
            <p:sp>
              <p:nvSpPr>
                <p:cNvPr id="645" name=""/>
                <p:cNvSpPr/>
                <p:nvPr/>
              </p:nvSpPr>
              <p:spPr>
                <a:xfrm>
                  <a:off x="5398920" y="4572000"/>
                  <a:ext cx="451080" cy="870120"/>
                </a:xfrm>
                <a:custGeom>
                  <a:avLst/>
                  <a:gdLst/>
                  <a:ahLst/>
                  <a:rect l="l" t="t" r="r" b="b"/>
                  <a:pathLst>
                    <a:path w="284" h="548">
                      <a:moveTo>
                        <a:pt x="98" y="10"/>
                      </a:moveTo>
                      <a:lnTo>
                        <a:pt x="93" y="20"/>
                      </a:lnTo>
                      <a:lnTo>
                        <a:pt x="88" y="15"/>
                      </a:lnTo>
                      <a:lnTo>
                        <a:pt x="62" y="41"/>
                      </a:lnTo>
                      <a:lnTo>
                        <a:pt x="62" y="82"/>
                      </a:lnTo>
                      <a:lnTo>
                        <a:pt x="51" y="77"/>
                      </a:lnTo>
                      <a:lnTo>
                        <a:pt x="36" y="98"/>
                      </a:lnTo>
                      <a:lnTo>
                        <a:pt x="25" y="103"/>
                      </a:lnTo>
                      <a:lnTo>
                        <a:pt x="25" y="119"/>
                      </a:lnTo>
                      <a:lnTo>
                        <a:pt x="31" y="134"/>
                      </a:lnTo>
                      <a:lnTo>
                        <a:pt x="36" y="155"/>
                      </a:lnTo>
                      <a:lnTo>
                        <a:pt x="20" y="165"/>
                      </a:lnTo>
                      <a:lnTo>
                        <a:pt x="31" y="201"/>
                      </a:lnTo>
                      <a:lnTo>
                        <a:pt x="25" y="212"/>
                      </a:lnTo>
                      <a:lnTo>
                        <a:pt x="25" y="238"/>
                      </a:lnTo>
                      <a:lnTo>
                        <a:pt x="41" y="253"/>
                      </a:lnTo>
                      <a:lnTo>
                        <a:pt x="41" y="269"/>
                      </a:lnTo>
                      <a:lnTo>
                        <a:pt x="36" y="279"/>
                      </a:lnTo>
                      <a:lnTo>
                        <a:pt x="41" y="289"/>
                      </a:lnTo>
                      <a:lnTo>
                        <a:pt x="51" y="321"/>
                      </a:lnTo>
                      <a:lnTo>
                        <a:pt x="41" y="331"/>
                      </a:lnTo>
                      <a:lnTo>
                        <a:pt x="36" y="367"/>
                      </a:lnTo>
                      <a:lnTo>
                        <a:pt x="15" y="383"/>
                      </a:lnTo>
                      <a:lnTo>
                        <a:pt x="15" y="409"/>
                      </a:lnTo>
                      <a:lnTo>
                        <a:pt x="0" y="445"/>
                      </a:lnTo>
                      <a:lnTo>
                        <a:pt x="20" y="471"/>
                      </a:lnTo>
                      <a:lnTo>
                        <a:pt x="72" y="466"/>
                      </a:lnTo>
                      <a:lnTo>
                        <a:pt x="139" y="460"/>
                      </a:lnTo>
                      <a:lnTo>
                        <a:pt x="165" y="460"/>
                      </a:lnTo>
                      <a:lnTo>
                        <a:pt x="160" y="486"/>
                      </a:lnTo>
                      <a:lnTo>
                        <a:pt x="196" y="548"/>
                      </a:lnTo>
                      <a:lnTo>
                        <a:pt x="233" y="522"/>
                      </a:lnTo>
                      <a:lnTo>
                        <a:pt x="284" y="522"/>
                      </a:lnTo>
                      <a:lnTo>
                        <a:pt x="269" y="331"/>
                      </a:lnTo>
                      <a:lnTo>
                        <a:pt x="258" y="0"/>
                      </a:lnTo>
                      <a:lnTo>
                        <a:pt x="98" y="10"/>
                      </a:lnTo>
                      <a:close/>
                    </a:path>
                  </a:pathLst>
                </a:custGeom>
                <a:solidFill>
                  <a:srgbClr val="00f008"/>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646" name=""/>
                <p:cNvSpPr/>
                <p:nvPr/>
              </p:nvSpPr>
              <p:spPr>
                <a:xfrm>
                  <a:off x="5398920" y="4572000"/>
                  <a:ext cx="451080" cy="870120"/>
                </a:xfrm>
                <a:custGeom>
                  <a:avLst/>
                  <a:gdLst/>
                  <a:ahLst/>
                  <a:rect l="l" t="t" r="r" b="b"/>
                  <a:pathLst>
                    <a:path w="284" h="548">
                      <a:moveTo>
                        <a:pt x="98" y="10"/>
                      </a:moveTo>
                      <a:lnTo>
                        <a:pt x="93" y="20"/>
                      </a:lnTo>
                      <a:lnTo>
                        <a:pt x="88" y="15"/>
                      </a:lnTo>
                      <a:lnTo>
                        <a:pt x="62" y="41"/>
                      </a:lnTo>
                      <a:lnTo>
                        <a:pt x="62" y="82"/>
                      </a:lnTo>
                      <a:lnTo>
                        <a:pt x="51" y="77"/>
                      </a:lnTo>
                      <a:lnTo>
                        <a:pt x="36" y="98"/>
                      </a:lnTo>
                      <a:lnTo>
                        <a:pt x="25" y="103"/>
                      </a:lnTo>
                      <a:lnTo>
                        <a:pt x="25" y="119"/>
                      </a:lnTo>
                      <a:lnTo>
                        <a:pt x="31" y="134"/>
                      </a:lnTo>
                      <a:lnTo>
                        <a:pt x="36" y="155"/>
                      </a:lnTo>
                      <a:lnTo>
                        <a:pt x="20" y="165"/>
                      </a:lnTo>
                      <a:lnTo>
                        <a:pt x="31" y="201"/>
                      </a:lnTo>
                      <a:lnTo>
                        <a:pt x="25" y="212"/>
                      </a:lnTo>
                      <a:lnTo>
                        <a:pt x="25" y="238"/>
                      </a:lnTo>
                      <a:lnTo>
                        <a:pt x="41" y="253"/>
                      </a:lnTo>
                      <a:lnTo>
                        <a:pt x="41" y="269"/>
                      </a:lnTo>
                      <a:lnTo>
                        <a:pt x="36" y="279"/>
                      </a:lnTo>
                      <a:lnTo>
                        <a:pt x="41" y="289"/>
                      </a:lnTo>
                      <a:lnTo>
                        <a:pt x="51" y="321"/>
                      </a:lnTo>
                      <a:lnTo>
                        <a:pt x="41" y="331"/>
                      </a:lnTo>
                      <a:lnTo>
                        <a:pt x="36" y="367"/>
                      </a:lnTo>
                      <a:lnTo>
                        <a:pt x="15" y="383"/>
                      </a:lnTo>
                      <a:lnTo>
                        <a:pt x="15" y="409"/>
                      </a:lnTo>
                      <a:lnTo>
                        <a:pt x="0" y="445"/>
                      </a:lnTo>
                      <a:lnTo>
                        <a:pt x="20" y="471"/>
                      </a:lnTo>
                      <a:lnTo>
                        <a:pt x="72" y="466"/>
                      </a:lnTo>
                      <a:lnTo>
                        <a:pt x="139" y="460"/>
                      </a:lnTo>
                      <a:lnTo>
                        <a:pt x="165" y="460"/>
                      </a:lnTo>
                      <a:lnTo>
                        <a:pt x="160" y="486"/>
                      </a:lnTo>
                      <a:lnTo>
                        <a:pt x="196" y="548"/>
                      </a:lnTo>
                      <a:lnTo>
                        <a:pt x="233" y="522"/>
                      </a:lnTo>
                      <a:lnTo>
                        <a:pt x="284" y="522"/>
                      </a:lnTo>
                      <a:lnTo>
                        <a:pt x="269" y="331"/>
                      </a:lnTo>
                      <a:lnTo>
                        <a:pt x="258" y="0"/>
                      </a:lnTo>
                      <a:lnTo>
                        <a:pt x="98" y="10"/>
                      </a:lnTo>
                    </a:path>
                  </a:pathLst>
                </a:custGeom>
                <a:noFill/>
                <a:ln cap="rnd" w="7920">
                  <a:solidFill>
                    <a:srgbClr val="b2b2b2"/>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grpSp>
          <p:grpSp>
            <p:nvGrpSpPr>
              <p:cNvPr id="647" name=""/>
              <p:cNvGrpSpPr/>
              <p:nvPr/>
            </p:nvGrpSpPr>
            <p:grpSpPr>
              <a:xfrm>
                <a:off x="4995720" y="4957920"/>
                <a:ext cx="846360" cy="722160"/>
                <a:chOff x="4995720" y="4957920"/>
                <a:chExt cx="846360" cy="722160"/>
              </a:xfrm>
            </p:grpSpPr>
            <p:sp>
              <p:nvSpPr>
                <p:cNvPr id="648" name=""/>
                <p:cNvSpPr/>
                <p:nvPr/>
              </p:nvSpPr>
              <p:spPr>
                <a:xfrm>
                  <a:off x="4995720" y="4957920"/>
                  <a:ext cx="846360" cy="722160"/>
                </a:xfrm>
                <a:custGeom>
                  <a:avLst/>
                  <a:gdLst/>
                  <a:ahLst/>
                  <a:rect l="l" t="t" r="r" b="b"/>
                  <a:pathLst>
                    <a:path w="533" h="455">
                      <a:moveTo>
                        <a:pt x="0" y="10"/>
                      </a:moveTo>
                      <a:lnTo>
                        <a:pt x="103" y="5"/>
                      </a:lnTo>
                      <a:lnTo>
                        <a:pt x="269" y="0"/>
                      </a:lnTo>
                      <a:lnTo>
                        <a:pt x="290" y="10"/>
                      </a:lnTo>
                      <a:lnTo>
                        <a:pt x="295" y="26"/>
                      </a:lnTo>
                      <a:lnTo>
                        <a:pt x="285" y="36"/>
                      </a:lnTo>
                      <a:lnTo>
                        <a:pt x="300" y="57"/>
                      </a:lnTo>
                      <a:lnTo>
                        <a:pt x="305" y="78"/>
                      </a:lnTo>
                      <a:lnTo>
                        <a:pt x="295" y="93"/>
                      </a:lnTo>
                      <a:lnTo>
                        <a:pt x="290" y="109"/>
                      </a:lnTo>
                      <a:lnTo>
                        <a:pt x="285" y="124"/>
                      </a:lnTo>
                      <a:lnTo>
                        <a:pt x="269" y="140"/>
                      </a:lnTo>
                      <a:lnTo>
                        <a:pt x="264" y="171"/>
                      </a:lnTo>
                      <a:lnTo>
                        <a:pt x="243" y="202"/>
                      </a:lnTo>
                      <a:lnTo>
                        <a:pt x="269" y="233"/>
                      </a:lnTo>
                      <a:lnTo>
                        <a:pt x="430" y="223"/>
                      </a:lnTo>
                      <a:lnTo>
                        <a:pt x="424" y="248"/>
                      </a:lnTo>
                      <a:lnTo>
                        <a:pt x="461" y="316"/>
                      </a:lnTo>
                      <a:lnTo>
                        <a:pt x="471" y="311"/>
                      </a:lnTo>
                      <a:lnTo>
                        <a:pt x="492" y="336"/>
                      </a:lnTo>
                      <a:lnTo>
                        <a:pt x="466" y="362"/>
                      </a:lnTo>
                      <a:lnTo>
                        <a:pt x="481" y="383"/>
                      </a:lnTo>
                      <a:lnTo>
                        <a:pt x="507" y="383"/>
                      </a:lnTo>
                      <a:lnTo>
                        <a:pt x="512" y="409"/>
                      </a:lnTo>
                      <a:lnTo>
                        <a:pt x="533" y="424"/>
                      </a:lnTo>
                      <a:lnTo>
                        <a:pt x="523" y="435"/>
                      </a:lnTo>
                      <a:lnTo>
                        <a:pt x="492" y="455"/>
                      </a:lnTo>
                      <a:lnTo>
                        <a:pt x="466" y="424"/>
                      </a:lnTo>
                      <a:lnTo>
                        <a:pt x="450" y="414"/>
                      </a:lnTo>
                      <a:lnTo>
                        <a:pt x="419" y="445"/>
                      </a:lnTo>
                      <a:lnTo>
                        <a:pt x="383" y="424"/>
                      </a:lnTo>
                      <a:lnTo>
                        <a:pt x="367" y="430"/>
                      </a:lnTo>
                      <a:lnTo>
                        <a:pt x="362" y="450"/>
                      </a:lnTo>
                      <a:lnTo>
                        <a:pt x="316" y="435"/>
                      </a:lnTo>
                      <a:lnTo>
                        <a:pt x="243" y="404"/>
                      </a:lnTo>
                      <a:lnTo>
                        <a:pt x="222" y="399"/>
                      </a:lnTo>
                      <a:lnTo>
                        <a:pt x="207" y="409"/>
                      </a:lnTo>
                      <a:lnTo>
                        <a:pt x="176" y="399"/>
                      </a:lnTo>
                      <a:lnTo>
                        <a:pt x="150" y="388"/>
                      </a:lnTo>
                      <a:lnTo>
                        <a:pt x="124" y="388"/>
                      </a:lnTo>
                      <a:lnTo>
                        <a:pt x="88" y="373"/>
                      </a:lnTo>
                      <a:lnTo>
                        <a:pt x="72" y="383"/>
                      </a:lnTo>
                      <a:lnTo>
                        <a:pt x="31" y="383"/>
                      </a:lnTo>
                      <a:lnTo>
                        <a:pt x="46" y="357"/>
                      </a:lnTo>
                      <a:lnTo>
                        <a:pt x="46" y="342"/>
                      </a:lnTo>
                      <a:lnTo>
                        <a:pt x="46" y="321"/>
                      </a:lnTo>
                      <a:lnTo>
                        <a:pt x="52" y="305"/>
                      </a:lnTo>
                      <a:lnTo>
                        <a:pt x="52" y="279"/>
                      </a:lnTo>
                      <a:lnTo>
                        <a:pt x="57" y="259"/>
                      </a:lnTo>
                      <a:lnTo>
                        <a:pt x="62" y="217"/>
                      </a:lnTo>
                      <a:lnTo>
                        <a:pt x="52" y="202"/>
                      </a:lnTo>
                      <a:lnTo>
                        <a:pt x="41" y="181"/>
                      </a:lnTo>
                      <a:lnTo>
                        <a:pt x="36" y="166"/>
                      </a:lnTo>
                      <a:lnTo>
                        <a:pt x="31" y="145"/>
                      </a:lnTo>
                      <a:lnTo>
                        <a:pt x="26" y="140"/>
                      </a:lnTo>
                      <a:lnTo>
                        <a:pt x="5" y="124"/>
                      </a:lnTo>
                      <a:lnTo>
                        <a:pt x="0" y="10"/>
                      </a:lnTo>
                      <a:close/>
                    </a:path>
                  </a:pathLst>
                </a:custGeom>
                <a:solidFill>
                  <a:srgbClr val="00f008"/>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649" name=""/>
                <p:cNvSpPr/>
                <p:nvPr/>
              </p:nvSpPr>
              <p:spPr>
                <a:xfrm>
                  <a:off x="4995720" y="4957920"/>
                  <a:ext cx="846360" cy="722160"/>
                </a:xfrm>
                <a:custGeom>
                  <a:avLst/>
                  <a:gdLst/>
                  <a:ahLst/>
                  <a:rect l="l" t="t" r="r" b="b"/>
                  <a:pathLst>
                    <a:path w="533" h="455">
                      <a:moveTo>
                        <a:pt x="0" y="10"/>
                      </a:moveTo>
                      <a:lnTo>
                        <a:pt x="103" y="5"/>
                      </a:lnTo>
                      <a:lnTo>
                        <a:pt x="269" y="0"/>
                      </a:lnTo>
                      <a:lnTo>
                        <a:pt x="290" y="10"/>
                      </a:lnTo>
                      <a:lnTo>
                        <a:pt x="295" y="26"/>
                      </a:lnTo>
                      <a:lnTo>
                        <a:pt x="285" y="36"/>
                      </a:lnTo>
                      <a:lnTo>
                        <a:pt x="300" y="57"/>
                      </a:lnTo>
                      <a:lnTo>
                        <a:pt x="305" y="78"/>
                      </a:lnTo>
                      <a:lnTo>
                        <a:pt x="295" y="93"/>
                      </a:lnTo>
                      <a:lnTo>
                        <a:pt x="290" y="109"/>
                      </a:lnTo>
                      <a:lnTo>
                        <a:pt x="285" y="124"/>
                      </a:lnTo>
                      <a:lnTo>
                        <a:pt x="269" y="140"/>
                      </a:lnTo>
                      <a:lnTo>
                        <a:pt x="264" y="171"/>
                      </a:lnTo>
                      <a:lnTo>
                        <a:pt x="243" y="202"/>
                      </a:lnTo>
                      <a:lnTo>
                        <a:pt x="269" y="233"/>
                      </a:lnTo>
                      <a:lnTo>
                        <a:pt x="430" y="223"/>
                      </a:lnTo>
                      <a:lnTo>
                        <a:pt x="424" y="248"/>
                      </a:lnTo>
                      <a:lnTo>
                        <a:pt x="461" y="316"/>
                      </a:lnTo>
                      <a:lnTo>
                        <a:pt x="471" y="311"/>
                      </a:lnTo>
                      <a:lnTo>
                        <a:pt x="492" y="336"/>
                      </a:lnTo>
                      <a:lnTo>
                        <a:pt x="466" y="362"/>
                      </a:lnTo>
                      <a:lnTo>
                        <a:pt x="481" y="383"/>
                      </a:lnTo>
                      <a:lnTo>
                        <a:pt x="507" y="383"/>
                      </a:lnTo>
                      <a:lnTo>
                        <a:pt x="512" y="409"/>
                      </a:lnTo>
                      <a:lnTo>
                        <a:pt x="533" y="424"/>
                      </a:lnTo>
                      <a:lnTo>
                        <a:pt x="523" y="435"/>
                      </a:lnTo>
                      <a:lnTo>
                        <a:pt x="492" y="455"/>
                      </a:lnTo>
                      <a:lnTo>
                        <a:pt x="466" y="424"/>
                      </a:lnTo>
                      <a:lnTo>
                        <a:pt x="450" y="414"/>
                      </a:lnTo>
                      <a:lnTo>
                        <a:pt x="419" y="445"/>
                      </a:lnTo>
                      <a:lnTo>
                        <a:pt x="383" y="424"/>
                      </a:lnTo>
                      <a:lnTo>
                        <a:pt x="367" y="430"/>
                      </a:lnTo>
                      <a:lnTo>
                        <a:pt x="362" y="450"/>
                      </a:lnTo>
                      <a:lnTo>
                        <a:pt x="316" y="435"/>
                      </a:lnTo>
                      <a:lnTo>
                        <a:pt x="243" y="404"/>
                      </a:lnTo>
                      <a:lnTo>
                        <a:pt x="222" y="399"/>
                      </a:lnTo>
                      <a:lnTo>
                        <a:pt x="207" y="409"/>
                      </a:lnTo>
                      <a:lnTo>
                        <a:pt x="176" y="399"/>
                      </a:lnTo>
                      <a:lnTo>
                        <a:pt x="150" y="388"/>
                      </a:lnTo>
                      <a:lnTo>
                        <a:pt x="124" y="388"/>
                      </a:lnTo>
                      <a:lnTo>
                        <a:pt x="88" y="373"/>
                      </a:lnTo>
                      <a:lnTo>
                        <a:pt x="72" y="383"/>
                      </a:lnTo>
                      <a:lnTo>
                        <a:pt x="31" y="383"/>
                      </a:lnTo>
                      <a:lnTo>
                        <a:pt x="46" y="357"/>
                      </a:lnTo>
                      <a:lnTo>
                        <a:pt x="46" y="342"/>
                      </a:lnTo>
                      <a:lnTo>
                        <a:pt x="46" y="321"/>
                      </a:lnTo>
                      <a:lnTo>
                        <a:pt x="52" y="305"/>
                      </a:lnTo>
                      <a:lnTo>
                        <a:pt x="52" y="279"/>
                      </a:lnTo>
                      <a:lnTo>
                        <a:pt x="57" y="259"/>
                      </a:lnTo>
                      <a:lnTo>
                        <a:pt x="62" y="217"/>
                      </a:lnTo>
                      <a:lnTo>
                        <a:pt x="52" y="202"/>
                      </a:lnTo>
                      <a:lnTo>
                        <a:pt x="41" y="181"/>
                      </a:lnTo>
                      <a:lnTo>
                        <a:pt x="36" y="166"/>
                      </a:lnTo>
                      <a:lnTo>
                        <a:pt x="31" y="145"/>
                      </a:lnTo>
                      <a:lnTo>
                        <a:pt x="26" y="140"/>
                      </a:lnTo>
                      <a:lnTo>
                        <a:pt x="5" y="124"/>
                      </a:lnTo>
                      <a:lnTo>
                        <a:pt x="0" y="10"/>
                      </a:lnTo>
                    </a:path>
                  </a:pathLst>
                </a:custGeom>
                <a:noFill/>
                <a:ln cap="rnd" w="7920">
                  <a:solidFill>
                    <a:srgbClr val="b2b2b2"/>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grpSp>
          <p:grpSp>
            <p:nvGrpSpPr>
              <p:cNvPr id="650" name=""/>
              <p:cNvGrpSpPr/>
              <p:nvPr/>
            </p:nvGrpSpPr>
            <p:grpSpPr>
              <a:xfrm>
                <a:off x="1724040" y="1349280"/>
                <a:ext cx="1127160" cy="649440"/>
                <a:chOff x="1724040" y="1349280"/>
                <a:chExt cx="1127160" cy="649440"/>
              </a:xfrm>
            </p:grpSpPr>
            <p:sp>
              <p:nvSpPr>
                <p:cNvPr id="651" name=""/>
                <p:cNvSpPr/>
                <p:nvPr/>
              </p:nvSpPr>
              <p:spPr>
                <a:xfrm>
                  <a:off x="1724040" y="1349280"/>
                  <a:ext cx="1127160" cy="649440"/>
                </a:xfrm>
                <a:custGeom>
                  <a:avLst/>
                  <a:gdLst/>
                  <a:ahLst/>
                  <a:rect l="l" t="t" r="r" b="b"/>
                  <a:pathLst>
                    <a:path w="710" h="409">
                      <a:moveTo>
                        <a:pt x="0" y="0"/>
                      </a:moveTo>
                      <a:lnTo>
                        <a:pt x="5" y="15"/>
                      </a:lnTo>
                      <a:lnTo>
                        <a:pt x="0" y="31"/>
                      </a:lnTo>
                      <a:lnTo>
                        <a:pt x="0" y="52"/>
                      </a:lnTo>
                      <a:lnTo>
                        <a:pt x="16" y="72"/>
                      </a:lnTo>
                      <a:lnTo>
                        <a:pt x="31" y="88"/>
                      </a:lnTo>
                      <a:lnTo>
                        <a:pt x="31" y="114"/>
                      </a:lnTo>
                      <a:lnTo>
                        <a:pt x="21" y="155"/>
                      </a:lnTo>
                      <a:lnTo>
                        <a:pt x="21" y="171"/>
                      </a:lnTo>
                      <a:lnTo>
                        <a:pt x="31" y="181"/>
                      </a:lnTo>
                      <a:lnTo>
                        <a:pt x="52" y="176"/>
                      </a:lnTo>
                      <a:lnTo>
                        <a:pt x="52" y="197"/>
                      </a:lnTo>
                      <a:lnTo>
                        <a:pt x="52" y="202"/>
                      </a:lnTo>
                      <a:lnTo>
                        <a:pt x="68" y="202"/>
                      </a:lnTo>
                      <a:lnTo>
                        <a:pt x="78" y="217"/>
                      </a:lnTo>
                      <a:lnTo>
                        <a:pt x="68" y="228"/>
                      </a:lnTo>
                      <a:lnTo>
                        <a:pt x="52" y="259"/>
                      </a:lnTo>
                      <a:lnTo>
                        <a:pt x="47" y="269"/>
                      </a:lnTo>
                      <a:lnTo>
                        <a:pt x="52" y="279"/>
                      </a:lnTo>
                      <a:lnTo>
                        <a:pt x="78" y="264"/>
                      </a:lnTo>
                      <a:lnTo>
                        <a:pt x="99" y="254"/>
                      </a:lnTo>
                      <a:lnTo>
                        <a:pt x="104" y="248"/>
                      </a:lnTo>
                      <a:lnTo>
                        <a:pt x="99" y="269"/>
                      </a:lnTo>
                      <a:lnTo>
                        <a:pt x="363" y="342"/>
                      </a:lnTo>
                      <a:lnTo>
                        <a:pt x="477" y="373"/>
                      </a:lnTo>
                      <a:lnTo>
                        <a:pt x="539" y="378"/>
                      </a:lnTo>
                      <a:lnTo>
                        <a:pt x="710" y="409"/>
                      </a:lnTo>
                      <a:lnTo>
                        <a:pt x="699" y="383"/>
                      </a:lnTo>
                      <a:lnTo>
                        <a:pt x="673" y="373"/>
                      </a:lnTo>
                      <a:lnTo>
                        <a:pt x="663" y="352"/>
                      </a:lnTo>
                      <a:lnTo>
                        <a:pt x="684" y="305"/>
                      </a:lnTo>
                      <a:lnTo>
                        <a:pt x="684" y="285"/>
                      </a:lnTo>
                      <a:lnTo>
                        <a:pt x="658" y="269"/>
                      </a:lnTo>
                      <a:lnTo>
                        <a:pt x="637" y="238"/>
                      </a:lnTo>
                      <a:lnTo>
                        <a:pt x="642" y="223"/>
                      </a:lnTo>
                      <a:lnTo>
                        <a:pt x="575" y="119"/>
                      </a:lnTo>
                      <a:lnTo>
                        <a:pt x="492" y="57"/>
                      </a:lnTo>
                      <a:lnTo>
                        <a:pt x="435" y="0"/>
                      </a:lnTo>
                      <a:lnTo>
                        <a:pt x="0" y="0"/>
                      </a:lnTo>
                      <a:close/>
                    </a:path>
                  </a:pathLst>
                </a:custGeom>
                <a:solidFill>
                  <a:srgbClr val="00f008"/>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652" name=""/>
                <p:cNvSpPr/>
                <p:nvPr/>
              </p:nvSpPr>
              <p:spPr>
                <a:xfrm>
                  <a:off x="1724040" y="1349280"/>
                  <a:ext cx="1127160" cy="649440"/>
                </a:xfrm>
                <a:custGeom>
                  <a:avLst/>
                  <a:gdLst/>
                  <a:ahLst/>
                  <a:rect l="l" t="t" r="r" b="b"/>
                  <a:pathLst>
                    <a:path w="710" h="409">
                      <a:moveTo>
                        <a:pt x="0" y="0"/>
                      </a:moveTo>
                      <a:lnTo>
                        <a:pt x="5" y="15"/>
                      </a:lnTo>
                      <a:lnTo>
                        <a:pt x="0" y="31"/>
                      </a:lnTo>
                      <a:lnTo>
                        <a:pt x="0" y="52"/>
                      </a:lnTo>
                      <a:lnTo>
                        <a:pt x="16" y="72"/>
                      </a:lnTo>
                      <a:lnTo>
                        <a:pt x="31" y="88"/>
                      </a:lnTo>
                      <a:lnTo>
                        <a:pt x="31" y="114"/>
                      </a:lnTo>
                      <a:lnTo>
                        <a:pt x="21" y="155"/>
                      </a:lnTo>
                      <a:lnTo>
                        <a:pt x="21" y="171"/>
                      </a:lnTo>
                      <a:lnTo>
                        <a:pt x="31" y="181"/>
                      </a:lnTo>
                      <a:lnTo>
                        <a:pt x="52" y="176"/>
                      </a:lnTo>
                      <a:lnTo>
                        <a:pt x="52" y="197"/>
                      </a:lnTo>
                      <a:lnTo>
                        <a:pt x="52" y="202"/>
                      </a:lnTo>
                      <a:lnTo>
                        <a:pt x="68" y="202"/>
                      </a:lnTo>
                      <a:lnTo>
                        <a:pt x="78" y="217"/>
                      </a:lnTo>
                      <a:lnTo>
                        <a:pt x="68" y="228"/>
                      </a:lnTo>
                      <a:lnTo>
                        <a:pt x="52" y="259"/>
                      </a:lnTo>
                      <a:lnTo>
                        <a:pt x="47" y="269"/>
                      </a:lnTo>
                      <a:lnTo>
                        <a:pt x="52" y="279"/>
                      </a:lnTo>
                      <a:lnTo>
                        <a:pt x="78" y="264"/>
                      </a:lnTo>
                      <a:lnTo>
                        <a:pt x="99" y="254"/>
                      </a:lnTo>
                      <a:lnTo>
                        <a:pt x="104" y="248"/>
                      </a:lnTo>
                      <a:lnTo>
                        <a:pt x="99" y="269"/>
                      </a:lnTo>
                      <a:lnTo>
                        <a:pt x="363" y="342"/>
                      </a:lnTo>
                      <a:lnTo>
                        <a:pt x="477" y="373"/>
                      </a:lnTo>
                      <a:lnTo>
                        <a:pt x="539" y="378"/>
                      </a:lnTo>
                      <a:lnTo>
                        <a:pt x="710" y="409"/>
                      </a:lnTo>
                      <a:lnTo>
                        <a:pt x="699" y="383"/>
                      </a:lnTo>
                      <a:lnTo>
                        <a:pt x="673" y="373"/>
                      </a:lnTo>
                      <a:lnTo>
                        <a:pt x="663" y="352"/>
                      </a:lnTo>
                      <a:lnTo>
                        <a:pt x="684" y="305"/>
                      </a:lnTo>
                      <a:lnTo>
                        <a:pt x="684" y="285"/>
                      </a:lnTo>
                      <a:lnTo>
                        <a:pt x="658" y="269"/>
                      </a:lnTo>
                      <a:lnTo>
                        <a:pt x="637" y="238"/>
                      </a:lnTo>
                      <a:lnTo>
                        <a:pt x="642" y="223"/>
                      </a:lnTo>
                      <a:lnTo>
                        <a:pt x="575" y="119"/>
                      </a:lnTo>
                      <a:lnTo>
                        <a:pt x="492" y="57"/>
                      </a:lnTo>
                      <a:lnTo>
                        <a:pt x="435" y="0"/>
                      </a:lnTo>
                      <a:lnTo>
                        <a:pt x="0" y="0"/>
                      </a:lnTo>
                    </a:path>
                  </a:pathLst>
                </a:custGeom>
                <a:noFill/>
                <a:ln cap="rnd" w="7920">
                  <a:solidFill>
                    <a:srgbClr val="b2b2b2"/>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grpSp>
        </p:grpSp>
        <p:grpSp>
          <p:nvGrpSpPr>
            <p:cNvPr id="653" name=""/>
            <p:cNvGrpSpPr/>
            <p:nvPr/>
          </p:nvGrpSpPr>
          <p:grpSpPr>
            <a:xfrm>
              <a:off x="5857920" y="2647800"/>
              <a:ext cx="501480" cy="698760"/>
              <a:chOff x="5857920" y="2647800"/>
              <a:chExt cx="501480" cy="698760"/>
            </a:xfrm>
          </p:grpSpPr>
          <p:sp>
            <p:nvSpPr>
              <p:cNvPr id="654" name=""/>
              <p:cNvSpPr/>
              <p:nvPr/>
            </p:nvSpPr>
            <p:spPr>
              <a:xfrm>
                <a:off x="5857920" y="2647800"/>
                <a:ext cx="501480" cy="698760"/>
              </a:xfrm>
              <a:custGeom>
                <a:avLst/>
                <a:gdLst/>
                <a:ahLst/>
                <a:rect l="l" t="t" r="r" b="b"/>
                <a:pathLst>
                  <a:path w="316" h="440">
                    <a:moveTo>
                      <a:pt x="161" y="440"/>
                    </a:moveTo>
                    <a:lnTo>
                      <a:pt x="156" y="430"/>
                    </a:lnTo>
                    <a:lnTo>
                      <a:pt x="6" y="435"/>
                    </a:lnTo>
                    <a:lnTo>
                      <a:pt x="21" y="419"/>
                    </a:lnTo>
                    <a:lnTo>
                      <a:pt x="32" y="388"/>
                    </a:lnTo>
                    <a:lnTo>
                      <a:pt x="47" y="362"/>
                    </a:lnTo>
                    <a:lnTo>
                      <a:pt x="32" y="337"/>
                    </a:lnTo>
                    <a:lnTo>
                      <a:pt x="32" y="285"/>
                    </a:lnTo>
                    <a:lnTo>
                      <a:pt x="16" y="259"/>
                    </a:lnTo>
                    <a:lnTo>
                      <a:pt x="6" y="248"/>
                    </a:lnTo>
                    <a:lnTo>
                      <a:pt x="6" y="233"/>
                    </a:lnTo>
                    <a:lnTo>
                      <a:pt x="11" y="223"/>
                    </a:lnTo>
                    <a:lnTo>
                      <a:pt x="0" y="181"/>
                    </a:lnTo>
                    <a:lnTo>
                      <a:pt x="21" y="145"/>
                    </a:lnTo>
                    <a:lnTo>
                      <a:pt x="11" y="129"/>
                    </a:lnTo>
                    <a:lnTo>
                      <a:pt x="11" y="114"/>
                    </a:lnTo>
                    <a:lnTo>
                      <a:pt x="21" y="88"/>
                    </a:lnTo>
                    <a:lnTo>
                      <a:pt x="26" y="67"/>
                    </a:lnTo>
                    <a:lnTo>
                      <a:pt x="47" y="72"/>
                    </a:lnTo>
                    <a:lnTo>
                      <a:pt x="47" y="93"/>
                    </a:lnTo>
                    <a:lnTo>
                      <a:pt x="57" y="104"/>
                    </a:lnTo>
                    <a:lnTo>
                      <a:pt x="68" y="88"/>
                    </a:lnTo>
                    <a:lnTo>
                      <a:pt x="68" y="57"/>
                    </a:lnTo>
                    <a:lnTo>
                      <a:pt x="73" y="47"/>
                    </a:lnTo>
                    <a:lnTo>
                      <a:pt x="83" y="47"/>
                    </a:lnTo>
                    <a:lnTo>
                      <a:pt x="83" y="15"/>
                    </a:lnTo>
                    <a:lnTo>
                      <a:pt x="94" y="5"/>
                    </a:lnTo>
                    <a:lnTo>
                      <a:pt x="145" y="0"/>
                    </a:lnTo>
                    <a:lnTo>
                      <a:pt x="171" y="15"/>
                    </a:lnTo>
                    <a:lnTo>
                      <a:pt x="171" y="26"/>
                    </a:lnTo>
                    <a:lnTo>
                      <a:pt x="192" y="26"/>
                    </a:lnTo>
                    <a:lnTo>
                      <a:pt x="218" y="36"/>
                    </a:lnTo>
                    <a:lnTo>
                      <a:pt x="223" y="52"/>
                    </a:lnTo>
                    <a:lnTo>
                      <a:pt x="213" y="62"/>
                    </a:lnTo>
                    <a:lnTo>
                      <a:pt x="233" y="114"/>
                    </a:lnTo>
                    <a:lnTo>
                      <a:pt x="233" y="129"/>
                    </a:lnTo>
                    <a:lnTo>
                      <a:pt x="197" y="181"/>
                    </a:lnTo>
                    <a:lnTo>
                      <a:pt x="187" y="207"/>
                    </a:lnTo>
                    <a:lnTo>
                      <a:pt x="192" y="217"/>
                    </a:lnTo>
                    <a:lnTo>
                      <a:pt x="213" y="217"/>
                    </a:lnTo>
                    <a:lnTo>
                      <a:pt x="223" y="207"/>
                    </a:lnTo>
                    <a:lnTo>
                      <a:pt x="249" y="160"/>
                    </a:lnTo>
                    <a:lnTo>
                      <a:pt x="275" y="160"/>
                    </a:lnTo>
                    <a:lnTo>
                      <a:pt x="301" y="202"/>
                    </a:lnTo>
                    <a:lnTo>
                      <a:pt x="301" y="233"/>
                    </a:lnTo>
                    <a:lnTo>
                      <a:pt x="301" y="248"/>
                    </a:lnTo>
                    <a:lnTo>
                      <a:pt x="316" y="264"/>
                    </a:lnTo>
                    <a:lnTo>
                      <a:pt x="316" y="290"/>
                    </a:lnTo>
                    <a:lnTo>
                      <a:pt x="306" y="311"/>
                    </a:lnTo>
                    <a:lnTo>
                      <a:pt x="301" y="337"/>
                    </a:lnTo>
                    <a:lnTo>
                      <a:pt x="290" y="352"/>
                    </a:lnTo>
                    <a:lnTo>
                      <a:pt x="275" y="357"/>
                    </a:lnTo>
                    <a:lnTo>
                      <a:pt x="280" y="383"/>
                    </a:lnTo>
                    <a:lnTo>
                      <a:pt x="275" y="388"/>
                    </a:lnTo>
                    <a:lnTo>
                      <a:pt x="254" y="425"/>
                    </a:lnTo>
                    <a:lnTo>
                      <a:pt x="161" y="440"/>
                    </a:lnTo>
                    <a:close/>
                  </a:path>
                </a:pathLst>
              </a:custGeom>
              <a:solidFill>
                <a:srgbClr val="00f008"/>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655" name=""/>
              <p:cNvSpPr/>
              <p:nvPr/>
            </p:nvSpPr>
            <p:spPr>
              <a:xfrm>
                <a:off x="5857920" y="2647800"/>
                <a:ext cx="501480" cy="698760"/>
              </a:xfrm>
              <a:custGeom>
                <a:avLst/>
                <a:gdLst/>
                <a:ahLst/>
                <a:rect l="l" t="t" r="r" b="b"/>
                <a:pathLst>
                  <a:path w="316" h="440">
                    <a:moveTo>
                      <a:pt x="161" y="440"/>
                    </a:moveTo>
                    <a:lnTo>
                      <a:pt x="156" y="430"/>
                    </a:lnTo>
                    <a:lnTo>
                      <a:pt x="6" y="435"/>
                    </a:lnTo>
                    <a:lnTo>
                      <a:pt x="21" y="419"/>
                    </a:lnTo>
                    <a:lnTo>
                      <a:pt x="32" y="388"/>
                    </a:lnTo>
                    <a:lnTo>
                      <a:pt x="47" y="362"/>
                    </a:lnTo>
                    <a:lnTo>
                      <a:pt x="32" y="337"/>
                    </a:lnTo>
                    <a:lnTo>
                      <a:pt x="32" y="285"/>
                    </a:lnTo>
                    <a:lnTo>
                      <a:pt x="16" y="259"/>
                    </a:lnTo>
                    <a:lnTo>
                      <a:pt x="6" y="248"/>
                    </a:lnTo>
                    <a:lnTo>
                      <a:pt x="6" y="233"/>
                    </a:lnTo>
                    <a:lnTo>
                      <a:pt x="11" y="223"/>
                    </a:lnTo>
                    <a:lnTo>
                      <a:pt x="0" y="181"/>
                    </a:lnTo>
                    <a:lnTo>
                      <a:pt x="21" y="145"/>
                    </a:lnTo>
                    <a:lnTo>
                      <a:pt x="11" y="129"/>
                    </a:lnTo>
                    <a:lnTo>
                      <a:pt x="11" y="114"/>
                    </a:lnTo>
                    <a:lnTo>
                      <a:pt x="21" y="88"/>
                    </a:lnTo>
                    <a:lnTo>
                      <a:pt x="26" y="67"/>
                    </a:lnTo>
                    <a:lnTo>
                      <a:pt x="47" y="72"/>
                    </a:lnTo>
                    <a:lnTo>
                      <a:pt x="47" y="93"/>
                    </a:lnTo>
                    <a:lnTo>
                      <a:pt x="57" y="104"/>
                    </a:lnTo>
                    <a:lnTo>
                      <a:pt x="68" y="88"/>
                    </a:lnTo>
                    <a:lnTo>
                      <a:pt x="68" y="57"/>
                    </a:lnTo>
                    <a:lnTo>
                      <a:pt x="73" y="47"/>
                    </a:lnTo>
                    <a:lnTo>
                      <a:pt x="83" y="47"/>
                    </a:lnTo>
                    <a:lnTo>
                      <a:pt x="83" y="15"/>
                    </a:lnTo>
                    <a:lnTo>
                      <a:pt x="94" y="5"/>
                    </a:lnTo>
                    <a:lnTo>
                      <a:pt x="145" y="0"/>
                    </a:lnTo>
                    <a:lnTo>
                      <a:pt x="171" y="15"/>
                    </a:lnTo>
                    <a:lnTo>
                      <a:pt x="171" y="26"/>
                    </a:lnTo>
                    <a:lnTo>
                      <a:pt x="192" y="26"/>
                    </a:lnTo>
                    <a:lnTo>
                      <a:pt x="218" y="36"/>
                    </a:lnTo>
                    <a:lnTo>
                      <a:pt x="223" y="52"/>
                    </a:lnTo>
                    <a:lnTo>
                      <a:pt x="213" y="62"/>
                    </a:lnTo>
                    <a:lnTo>
                      <a:pt x="233" y="114"/>
                    </a:lnTo>
                    <a:lnTo>
                      <a:pt x="233" y="129"/>
                    </a:lnTo>
                    <a:lnTo>
                      <a:pt x="197" y="181"/>
                    </a:lnTo>
                    <a:lnTo>
                      <a:pt x="187" y="207"/>
                    </a:lnTo>
                    <a:lnTo>
                      <a:pt x="192" y="217"/>
                    </a:lnTo>
                    <a:lnTo>
                      <a:pt x="213" y="217"/>
                    </a:lnTo>
                    <a:lnTo>
                      <a:pt x="223" y="207"/>
                    </a:lnTo>
                    <a:lnTo>
                      <a:pt x="249" y="160"/>
                    </a:lnTo>
                    <a:lnTo>
                      <a:pt x="275" y="160"/>
                    </a:lnTo>
                    <a:lnTo>
                      <a:pt x="301" y="202"/>
                    </a:lnTo>
                    <a:lnTo>
                      <a:pt x="301" y="233"/>
                    </a:lnTo>
                    <a:lnTo>
                      <a:pt x="301" y="248"/>
                    </a:lnTo>
                    <a:lnTo>
                      <a:pt x="316" y="264"/>
                    </a:lnTo>
                    <a:lnTo>
                      <a:pt x="316" y="290"/>
                    </a:lnTo>
                    <a:lnTo>
                      <a:pt x="306" y="311"/>
                    </a:lnTo>
                    <a:lnTo>
                      <a:pt x="301" y="337"/>
                    </a:lnTo>
                    <a:lnTo>
                      <a:pt x="290" y="352"/>
                    </a:lnTo>
                    <a:lnTo>
                      <a:pt x="275" y="357"/>
                    </a:lnTo>
                    <a:lnTo>
                      <a:pt x="280" y="383"/>
                    </a:lnTo>
                    <a:lnTo>
                      <a:pt x="275" y="388"/>
                    </a:lnTo>
                    <a:lnTo>
                      <a:pt x="254" y="425"/>
                    </a:lnTo>
                    <a:lnTo>
                      <a:pt x="161" y="440"/>
                    </a:lnTo>
                  </a:path>
                </a:pathLst>
              </a:custGeom>
              <a:noFill/>
              <a:ln cap="rnd" w="7920">
                <a:solidFill>
                  <a:srgbClr val="b2b2b2"/>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grpSp>
        <p:grpSp>
          <p:nvGrpSpPr>
            <p:cNvPr id="656" name=""/>
            <p:cNvGrpSpPr/>
            <p:nvPr/>
          </p:nvGrpSpPr>
          <p:grpSpPr>
            <a:xfrm>
              <a:off x="6392880" y="1357200"/>
              <a:ext cx="1774800" cy="1158840"/>
              <a:chOff x="6392880" y="1357200"/>
              <a:chExt cx="1774800" cy="1158840"/>
            </a:xfrm>
          </p:grpSpPr>
          <p:sp>
            <p:nvSpPr>
              <p:cNvPr id="657" name=""/>
              <p:cNvSpPr/>
              <p:nvPr/>
            </p:nvSpPr>
            <p:spPr>
              <a:xfrm>
                <a:off x="6392880" y="1357200"/>
                <a:ext cx="1774800" cy="1158840"/>
              </a:xfrm>
              <a:custGeom>
                <a:avLst/>
                <a:gdLst/>
                <a:ahLst/>
                <a:rect l="l" t="t" r="r" b="b"/>
                <a:pathLst>
                  <a:path w="1118" h="730">
                    <a:moveTo>
                      <a:pt x="5" y="145"/>
                    </a:moveTo>
                    <a:lnTo>
                      <a:pt x="5" y="461"/>
                    </a:lnTo>
                    <a:lnTo>
                      <a:pt x="52" y="492"/>
                    </a:lnTo>
                    <a:lnTo>
                      <a:pt x="88" y="507"/>
                    </a:lnTo>
                    <a:lnTo>
                      <a:pt x="93" y="528"/>
                    </a:lnTo>
                    <a:lnTo>
                      <a:pt x="155" y="544"/>
                    </a:lnTo>
                    <a:lnTo>
                      <a:pt x="166" y="554"/>
                    </a:lnTo>
                    <a:lnTo>
                      <a:pt x="155" y="585"/>
                    </a:lnTo>
                    <a:lnTo>
                      <a:pt x="181" y="606"/>
                    </a:lnTo>
                    <a:lnTo>
                      <a:pt x="212" y="596"/>
                    </a:lnTo>
                    <a:lnTo>
                      <a:pt x="238" y="590"/>
                    </a:lnTo>
                    <a:lnTo>
                      <a:pt x="264" y="606"/>
                    </a:lnTo>
                    <a:lnTo>
                      <a:pt x="285" y="606"/>
                    </a:lnTo>
                    <a:lnTo>
                      <a:pt x="290" y="642"/>
                    </a:lnTo>
                    <a:lnTo>
                      <a:pt x="300" y="642"/>
                    </a:lnTo>
                    <a:lnTo>
                      <a:pt x="326" y="637"/>
                    </a:lnTo>
                    <a:lnTo>
                      <a:pt x="337" y="652"/>
                    </a:lnTo>
                    <a:lnTo>
                      <a:pt x="337" y="678"/>
                    </a:lnTo>
                    <a:lnTo>
                      <a:pt x="373" y="689"/>
                    </a:lnTo>
                    <a:lnTo>
                      <a:pt x="393" y="678"/>
                    </a:lnTo>
                    <a:lnTo>
                      <a:pt x="404" y="673"/>
                    </a:lnTo>
                    <a:lnTo>
                      <a:pt x="419" y="678"/>
                    </a:lnTo>
                    <a:lnTo>
                      <a:pt x="419" y="704"/>
                    </a:lnTo>
                    <a:lnTo>
                      <a:pt x="435" y="720"/>
                    </a:lnTo>
                    <a:lnTo>
                      <a:pt x="497" y="725"/>
                    </a:lnTo>
                    <a:lnTo>
                      <a:pt x="518" y="725"/>
                    </a:lnTo>
                    <a:lnTo>
                      <a:pt x="538" y="730"/>
                    </a:lnTo>
                    <a:lnTo>
                      <a:pt x="554" y="720"/>
                    </a:lnTo>
                    <a:lnTo>
                      <a:pt x="616" y="704"/>
                    </a:lnTo>
                    <a:lnTo>
                      <a:pt x="668" y="684"/>
                    </a:lnTo>
                    <a:lnTo>
                      <a:pt x="668" y="663"/>
                    </a:lnTo>
                    <a:lnTo>
                      <a:pt x="673" y="652"/>
                    </a:lnTo>
                    <a:lnTo>
                      <a:pt x="689" y="647"/>
                    </a:lnTo>
                    <a:lnTo>
                      <a:pt x="709" y="652"/>
                    </a:lnTo>
                    <a:lnTo>
                      <a:pt x="730" y="606"/>
                    </a:lnTo>
                    <a:lnTo>
                      <a:pt x="725" y="570"/>
                    </a:lnTo>
                    <a:lnTo>
                      <a:pt x="735" y="544"/>
                    </a:lnTo>
                    <a:lnTo>
                      <a:pt x="725" y="476"/>
                    </a:lnTo>
                    <a:lnTo>
                      <a:pt x="751" y="394"/>
                    </a:lnTo>
                    <a:lnTo>
                      <a:pt x="756" y="388"/>
                    </a:lnTo>
                    <a:lnTo>
                      <a:pt x="756" y="378"/>
                    </a:lnTo>
                    <a:lnTo>
                      <a:pt x="771" y="373"/>
                    </a:lnTo>
                    <a:lnTo>
                      <a:pt x="787" y="394"/>
                    </a:lnTo>
                    <a:lnTo>
                      <a:pt x="808" y="388"/>
                    </a:lnTo>
                    <a:lnTo>
                      <a:pt x="828" y="383"/>
                    </a:lnTo>
                    <a:lnTo>
                      <a:pt x="828" y="363"/>
                    </a:lnTo>
                    <a:lnTo>
                      <a:pt x="839" y="363"/>
                    </a:lnTo>
                    <a:lnTo>
                      <a:pt x="839" y="388"/>
                    </a:lnTo>
                    <a:lnTo>
                      <a:pt x="885" y="409"/>
                    </a:lnTo>
                    <a:lnTo>
                      <a:pt x="901" y="513"/>
                    </a:lnTo>
                    <a:lnTo>
                      <a:pt x="927" y="502"/>
                    </a:lnTo>
                    <a:lnTo>
                      <a:pt x="937" y="497"/>
                    </a:lnTo>
                    <a:lnTo>
                      <a:pt x="937" y="482"/>
                    </a:lnTo>
                    <a:lnTo>
                      <a:pt x="922" y="476"/>
                    </a:lnTo>
                    <a:lnTo>
                      <a:pt x="922" y="466"/>
                    </a:lnTo>
                    <a:lnTo>
                      <a:pt x="937" y="461"/>
                    </a:lnTo>
                    <a:lnTo>
                      <a:pt x="947" y="466"/>
                    </a:lnTo>
                    <a:lnTo>
                      <a:pt x="958" y="451"/>
                    </a:lnTo>
                    <a:lnTo>
                      <a:pt x="953" y="430"/>
                    </a:lnTo>
                    <a:lnTo>
                      <a:pt x="942" y="419"/>
                    </a:lnTo>
                    <a:lnTo>
                      <a:pt x="942" y="404"/>
                    </a:lnTo>
                    <a:lnTo>
                      <a:pt x="953" y="394"/>
                    </a:lnTo>
                    <a:lnTo>
                      <a:pt x="968" y="394"/>
                    </a:lnTo>
                    <a:lnTo>
                      <a:pt x="989" y="425"/>
                    </a:lnTo>
                    <a:lnTo>
                      <a:pt x="999" y="419"/>
                    </a:lnTo>
                    <a:lnTo>
                      <a:pt x="1025" y="388"/>
                    </a:lnTo>
                    <a:lnTo>
                      <a:pt x="1025" y="373"/>
                    </a:lnTo>
                    <a:lnTo>
                      <a:pt x="1072" y="306"/>
                    </a:lnTo>
                    <a:lnTo>
                      <a:pt x="1072" y="285"/>
                    </a:lnTo>
                    <a:lnTo>
                      <a:pt x="1067" y="269"/>
                    </a:lnTo>
                    <a:lnTo>
                      <a:pt x="1077" y="269"/>
                    </a:lnTo>
                    <a:lnTo>
                      <a:pt x="1087" y="280"/>
                    </a:lnTo>
                    <a:lnTo>
                      <a:pt x="1118" y="269"/>
                    </a:lnTo>
                    <a:lnTo>
                      <a:pt x="1118" y="0"/>
                    </a:lnTo>
                    <a:lnTo>
                      <a:pt x="0" y="5"/>
                    </a:lnTo>
                    <a:lnTo>
                      <a:pt x="5" y="145"/>
                    </a:lnTo>
                    <a:close/>
                  </a:path>
                </a:pathLst>
              </a:custGeom>
              <a:solidFill>
                <a:srgbClr val="00f008"/>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658" name=""/>
              <p:cNvSpPr/>
              <p:nvPr/>
            </p:nvSpPr>
            <p:spPr>
              <a:xfrm>
                <a:off x="6392880" y="1357200"/>
                <a:ext cx="1774800" cy="1158840"/>
              </a:xfrm>
              <a:custGeom>
                <a:avLst/>
                <a:gdLst/>
                <a:ahLst/>
                <a:rect l="l" t="t" r="r" b="b"/>
                <a:pathLst>
                  <a:path w="1118" h="730">
                    <a:moveTo>
                      <a:pt x="5" y="145"/>
                    </a:moveTo>
                    <a:lnTo>
                      <a:pt x="5" y="461"/>
                    </a:lnTo>
                    <a:lnTo>
                      <a:pt x="52" y="492"/>
                    </a:lnTo>
                    <a:lnTo>
                      <a:pt x="88" y="507"/>
                    </a:lnTo>
                    <a:lnTo>
                      <a:pt x="93" y="528"/>
                    </a:lnTo>
                    <a:lnTo>
                      <a:pt x="155" y="544"/>
                    </a:lnTo>
                    <a:lnTo>
                      <a:pt x="166" y="554"/>
                    </a:lnTo>
                    <a:lnTo>
                      <a:pt x="155" y="585"/>
                    </a:lnTo>
                    <a:lnTo>
                      <a:pt x="181" y="606"/>
                    </a:lnTo>
                    <a:lnTo>
                      <a:pt x="212" y="596"/>
                    </a:lnTo>
                    <a:lnTo>
                      <a:pt x="238" y="590"/>
                    </a:lnTo>
                    <a:lnTo>
                      <a:pt x="264" y="606"/>
                    </a:lnTo>
                    <a:lnTo>
                      <a:pt x="285" y="606"/>
                    </a:lnTo>
                    <a:lnTo>
                      <a:pt x="290" y="642"/>
                    </a:lnTo>
                    <a:lnTo>
                      <a:pt x="300" y="642"/>
                    </a:lnTo>
                    <a:lnTo>
                      <a:pt x="326" y="637"/>
                    </a:lnTo>
                    <a:lnTo>
                      <a:pt x="337" y="652"/>
                    </a:lnTo>
                    <a:lnTo>
                      <a:pt x="337" y="678"/>
                    </a:lnTo>
                    <a:lnTo>
                      <a:pt x="373" y="689"/>
                    </a:lnTo>
                    <a:lnTo>
                      <a:pt x="393" y="678"/>
                    </a:lnTo>
                    <a:lnTo>
                      <a:pt x="404" y="673"/>
                    </a:lnTo>
                    <a:lnTo>
                      <a:pt x="419" y="678"/>
                    </a:lnTo>
                    <a:lnTo>
                      <a:pt x="419" y="704"/>
                    </a:lnTo>
                    <a:lnTo>
                      <a:pt x="435" y="720"/>
                    </a:lnTo>
                    <a:lnTo>
                      <a:pt x="497" y="725"/>
                    </a:lnTo>
                    <a:lnTo>
                      <a:pt x="518" y="725"/>
                    </a:lnTo>
                    <a:lnTo>
                      <a:pt x="538" y="730"/>
                    </a:lnTo>
                    <a:lnTo>
                      <a:pt x="554" y="720"/>
                    </a:lnTo>
                    <a:lnTo>
                      <a:pt x="616" y="704"/>
                    </a:lnTo>
                    <a:lnTo>
                      <a:pt x="668" y="684"/>
                    </a:lnTo>
                    <a:lnTo>
                      <a:pt x="668" y="663"/>
                    </a:lnTo>
                    <a:lnTo>
                      <a:pt x="673" y="652"/>
                    </a:lnTo>
                    <a:lnTo>
                      <a:pt x="689" y="647"/>
                    </a:lnTo>
                    <a:lnTo>
                      <a:pt x="709" y="652"/>
                    </a:lnTo>
                    <a:lnTo>
                      <a:pt x="730" y="606"/>
                    </a:lnTo>
                    <a:lnTo>
                      <a:pt x="725" y="570"/>
                    </a:lnTo>
                    <a:lnTo>
                      <a:pt x="735" y="544"/>
                    </a:lnTo>
                    <a:lnTo>
                      <a:pt x="725" y="476"/>
                    </a:lnTo>
                    <a:lnTo>
                      <a:pt x="751" y="394"/>
                    </a:lnTo>
                    <a:lnTo>
                      <a:pt x="756" y="388"/>
                    </a:lnTo>
                    <a:lnTo>
                      <a:pt x="756" y="378"/>
                    </a:lnTo>
                    <a:lnTo>
                      <a:pt x="771" y="373"/>
                    </a:lnTo>
                    <a:lnTo>
                      <a:pt x="787" y="394"/>
                    </a:lnTo>
                    <a:lnTo>
                      <a:pt x="808" y="388"/>
                    </a:lnTo>
                    <a:lnTo>
                      <a:pt x="828" y="383"/>
                    </a:lnTo>
                    <a:lnTo>
                      <a:pt x="828" y="363"/>
                    </a:lnTo>
                    <a:lnTo>
                      <a:pt x="839" y="363"/>
                    </a:lnTo>
                    <a:lnTo>
                      <a:pt x="839" y="388"/>
                    </a:lnTo>
                    <a:lnTo>
                      <a:pt x="885" y="409"/>
                    </a:lnTo>
                    <a:lnTo>
                      <a:pt x="901" y="513"/>
                    </a:lnTo>
                    <a:lnTo>
                      <a:pt x="927" y="502"/>
                    </a:lnTo>
                    <a:lnTo>
                      <a:pt x="937" y="497"/>
                    </a:lnTo>
                    <a:lnTo>
                      <a:pt x="937" y="482"/>
                    </a:lnTo>
                    <a:lnTo>
                      <a:pt x="922" y="476"/>
                    </a:lnTo>
                    <a:lnTo>
                      <a:pt x="922" y="466"/>
                    </a:lnTo>
                    <a:lnTo>
                      <a:pt x="937" y="461"/>
                    </a:lnTo>
                    <a:lnTo>
                      <a:pt x="947" y="466"/>
                    </a:lnTo>
                    <a:lnTo>
                      <a:pt x="958" y="451"/>
                    </a:lnTo>
                    <a:lnTo>
                      <a:pt x="953" y="430"/>
                    </a:lnTo>
                    <a:lnTo>
                      <a:pt x="942" y="419"/>
                    </a:lnTo>
                    <a:lnTo>
                      <a:pt x="942" y="404"/>
                    </a:lnTo>
                    <a:lnTo>
                      <a:pt x="953" y="394"/>
                    </a:lnTo>
                    <a:lnTo>
                      <a:pt x="968" y="394"/>
                    </a:lnTo>
                    <a:lnTo>
                      <a:pt x="989" y="425"/>
                    </a:lnTo>
                    <a:lnTo>
                      <a:pt x="999" y="419"/>
                    </a:lnTo>
                    <a:lnTo>
                      <a:pt x="1025" y="388"/>
                    </a:lnTo>
                    <a:lnTo>
                      <a:pt x="1025" y="373"/>
                    </a:lnTo>
                    <a:lnTo>
                      <a:pt x="1072" y="306"/>
                    </a:lnTo>
                    <a:lnTo>
                      <a:pt x="1072" y="285"/>
                    </a:lnTo>
                    <a:lnTo>
                      <a:pt x="1067" y="269"/>
                    </a:lnTo>
                    <a:lnTo>
                      <a:pt x="1077" y="269"/>
                    </a:lnTo>
                    <a:lnTo>
                      <a:pt x="1087" y="280"/>
                    </a:lnTo>
                    <a:lnTo>
                      <a:pt x="1118" y="269"/>
                    </a:lnTo>
                    <a:lnTo>
                      <a:pt x="1118" y="0"/>
                    </a:lnTo>
                    <a:lnTo>
                      <a:pt x="0" y="5"/>
                    </a:lnTo>
                    <a:lnTo>
                      <a:pt x="5" y="145"/>
                    </a:lnTo>
                  </a:path>
                </a:pathLst>
              </a:custGeom>
              <a:noFill/>
              <a:ln cap="rnd" w="7920">
                <a:solidFill>
                  <a:srgbClr val="b2b2b2"/>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grpSp>
        <p:grpSp>
          <p:nvGrpSpPr>
            <p:cNvPr id="659" name=""/>
            <p:cNvGrpSpPr/>
            <p:nvPr/>
          </p:nvGrpSpPr>
          <p:grpSpPr>
            <a:xfrm>
              <a:off x="4691160" y="3124080"/>
              <a:ext cx="716040" cy="534960"/>
              <a:chOff x="4691160" y="3124080"/>
              <a:chExt cx="716040" cy="534960"/>
            </a:xfrm>
          </p:grpSpPr>
          <p:sp>
            <p:nvSpPr>
              <p:cNvPr id="660" name=""/>
              <p:cNvSpPr/>
              <p:nvPr/>
            </p:nvSpPr>
            <p:spPr>
              <a:xfrm>
                <a:off x="4691160" y="3124080"/>
                <a:ext cx="716040" cy="534960"/>
              </a:xfrm>
              <a:custGeom>
                <a:avLst/>
                <a:gdLst/>
                <a:ahLst/>
                <a:rect l="l" t="t" r="r" b="b"/>
                <a:pathLst>
                  <a:path w="451" h="337">
                    <a:moveTo>
                      <a:pt x="5" y="11"/>
                    </a:moveTo>
                    <a:lnTo>
                      <a:pt x="207" y="0"/>
                    </a:lnTo>
                    <a:lnTo>
                      <a:pt x="378" y="0"/>
                    </a:lnTo>
                    <a:lnTo>
                      <a:pt x="373" y="11"/>
                    </a:lnTo>
                    <a:lnTo>
                      <a:pt x="368" y="47"/>
                    </a:lnTo>
                    <a:lnTo>
                      <a:pt x="383" y="68"/>
                    </a:lnTo>
                    <a:lnTo>
                      <a:pt x="389" y="83"/>
                    </a:lnTo>
                    <a:lnTo>
                      <a:pt x="420" y="83"/>
                    </a:lnTo>
                    <a:lnTo>
                      <a:pt x="420" y="114"/>
                    </a:lnTo>
                    <a:lnTo>
                      <a:pt x="430" y="114"/>
                    </a:lnTo>
                    <a:lnTo>
                      <a:pt x="430" y="125"/>
                    </a:lnTo>
                    <a:lnTo>
                      <a:pt x="440" y="140"/>
                    </a:lnTo>
                    <a:lnTo>
                      <a:pt x="451" y="145"/>
                    </a:lnTo>
                    <a:lnTo>
                      <a:pt x="451" y="171"/>
                    </a:lnTo>
                    <a:lnTo>
                      <a:pt x="446" y="197"/>
                    </a:lnTo>
                    <a:lnTo>
                      <a:pt x="409" y="218"/>
                    </a:lnTo>
                    <a:lnTo>
                      <a:pt x="389" y="233"/>
                    </a:lnTo>
                    <a:lnTo>
                      <a:pt x="394" y="259"/>
                    </a:lnTo>
                    <a:lnTo>
                      <a:pt x="399" y="269"/>
                    </a:lnTo>
                    <a:lnTo>
                      <a:pt x="399" y="285"/>
                    </a:lnTo>
                    <a:lnTo>
                      <a:pt x="378" y="311"/>
                    </a:lnTo>
                    <a:lnTo>
                      <a:pt x="373" y="332"/>
                    </a:lnTo>
                    <a:lnTo>
                      <a:pt x="368" y="337"/>
                    </a:lnTo>
                    <a:lnTo>
                      <a:pt x="358" y="311"/>
                    </a:lnTo>
                    <a:lnTo>
                      <a:pt x="68" y="321"/>
                    </a:lnTo>
                    <a:lnTo>
                      <a:pt x="62" y="290"/>
                    </a:lnTo>
                    <a:lnTo>
                      <a:pt x="57" y="285"/>
                    </a:lnTo>
                    <a:lnTo>
                      <a:pt x="52" y="233"/>
                    </a:lnTo>
                    <a:lnTo>
                      <a:pt x="52" y="228"/>
                    </a:lnTo>
                    <a:lnTo>
                      <a:pt x="47" y="192"/>
                    </a:lnTo>
                    <a:lnTo>
                      <a:pt x="37" y="192"/>
                    </a:lnTo>
                    <a:lnTo>
                      <a:pt x="37" y="161"/>
                    </a:lnTo>
                    <a:lnTo>
                      <a:pt x="21" y="145"/>
                    </a:lnTo>
                    <a:lnTo>
                      <a:pt x="16" y="109"/>
                    </a:lnTo>
                    <a:lnTo>
                      <a:pt x="5" y="104"/>
                    </a:lnTo>
                    <a:lnTo>
                      <a:pt x="0" y="83"/>
                    </a:lnTo>
                    <a:lnTo>
                      <a:pt x="5" y="68"/>
                    </a:lnTo>
                    <a:lnTo>
                      <a:pt x="5" y="11"/>
                    </a:lnTo>
                    <a:close/>
                  </a:path>
                </a:pathLst>
              </a:custGeom>
              <a:solidFill>
                <a:srgbClr val="00f008"/>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661" name=""/>
              <p:cNvSpPr/>
              <p:nvPr/>
            </p:nvSpPr>
            <p:spPr>
              <a:xfrm>
                <a:off x="4691160" y="3124080"/>
                <a:ext cx="716040" cy="534960"/>
              </a:xfrm>
              <a:custGeom>
                <a:avLst/>
                <a:gdLst/>
                <a:ahLst/>
                <a:rect l="l" t="t" r="r" b="b"/>
                <a:pathLst>
                  <a:path w="451" h="337">
                    <a:moveTo>
                      <a:pt x="5" y="11"/>
                    </a:moveTo>
                    <a:lnTo>
                      <a:pt x="207" y="0"/>
                    </a:lnTo>
                    <a:lnTo>
                      <a:pt x="378" y="0"/>
                    </a:lnTo>
                    <a:lnTo>
                      <a:pt x="373" y="11"/>
                    </a:lnTo>
                    <a:lnTo>
                      <a:pt x="368" y="47"/>
                    </a:lnTo>
                    <a:lnTo>
                      <a:pt x="383" y="68"/>
                    </a:lnTo>
                    <a:lnTo>
                      <a:pt x="389" y="83"/>
                    </a:lnTo>
                    <a:lnTo>
                      <a:pt x="420" y="83"/>
                    </a:lnTo>
                    <a:lnTo>
                      <a:pt x="420" y="114"/>
                    </a:lnTo>
                    <a:lnTo>
                      <a:pt x="430" y="114"/>
                    </a:lnTo>
                    <a:lnTo>
                      <a:pt x="430" y="125"/>
                    </a:lnTo>
                    <a:lnTo>
                      <a:pt x="440" y="140"/>
                    </a:lnTo>
                    <a:lnTo>
                      <a:pt x="451" y="145"/>
                    </a:lnTo>
                    <a:lnTo>
                      <a:pt x="451" y="171"/>
                    </a:lnTo>
                    <a:lnTo>
                      <a:pt x="446" y="197"/>
                    </a:lnTo>
                    <a:lnTo>
                      <a:pt x="409" y="218"/>
                    </a:lnTo>
                    <a:lnTo>
                      <a:pt x="389" y="233"/>
                    </a:lnTo>
                    <a:lnTo>
                      <a:pt x="394" y="259"/>
                    </a:lnTo>
                    <a:lnTo>
                      <a:pt x="399" y="269"/>
                    </a:lnTo>
                    <a:lnTo>
                      <a:pt x="399" y="285"/>
                    </a:lnTo>
                    <a:lnTo>
                      <a:pt x="378" y="311"/>
                    </a:lnTo>
                    <a:lnTo>
                      <a:pt x="373" y="332"/>
                    </a:lnTo>
                    <a:lnTo>
                      <a:pt x="368" y="337"/>
                    </a:lnTo>
                    <a:lnTo>
                      <a:pt x="358" y="311"/>
                    </a:lnTo>
                    <a:lnTo>
                      <a:pt x="68" y="321"/>
                    </a:lnTo>
                    <a:lnTo>
                      <a:pt x="62" y="290"/>
                    </a:lnTo>
                    <a:lnTo>
                      <a:pt x="57" y="285"/>
                    </a:lnTo>
                    <a:lnTo>
                      <a:pt x="52" y="233"/>
                    </a:lnTo>
                    <a:lnTo>
                      <a:pt x="52" y="228"/>
                    </a:lnTo>
                    <a:lnTo>
                      <a:pt x="47" y="192"/>
                    </a:lnTo>
                    <a:lnTo>
                      <a:pt x="37" y="192"/>
                    </a:lnTo>
                    <a:lnTo>
                      <a:pt x="37" y="161"/>
                    </a:lnTo>
                    <a:lnTo>
                      <a:pt x="21" y="145"/>
                    </a:lnTo>
                    <a:lnTo>
                      <a:pt x="16" y="109"/>
                    </a:lnTo>
                    <a:lnTo>
                      <a:pt x="5" y="104"/>
                    </a:lnTo>
                    <a:lnTo>
                      <a:pt x="0" y="83"/>
                    </a:lnTo>
                    <a:lnTo>
                      <a:pt x="5" y="68"/>
                    </a:lnTo>
                    <a:lnTo>
                      <a:pt x="5" y="11"/>
                    </a:lnTo>
                  </a:path>
                </a:pathLst>
              </a:custGeom>
              <a:noFill/>
              <a:ln cap="rnd" w="7920">
                <a:solidFill>
                  <a:srgbClr val="b2b2b2"/>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grpSp>
        <p:grpSp>
          <p:nvGrpSpPr>
            <p:cNvPr id="662" name=""/>
            <p:cNvGrpSpPr/>
            <p:nvPr/>
          </p:nvGrpSpPr>
          <p:grpSpPr>
            <a:xfrm>
              <a:off x="2908440" y="2746440"/>
              <a:ext cx="871560" cy="797040"/>
              <a:chOff x="2908440" y="2746440"/>
              <a:chExt cx="871560" cy="797040"/>
            </a:xfrm>
          </p:grpSpPr>
          <p:sp>
            <p:nvSpPr>
              <p:cNvPr id="663" name=""/>
              <p:cNvSpPr/>
              <p:nvPr/>
            </p:nvSpPr>
            <p:spPr>
              <a:xfrm>
                <a:off x="2908440" y="2746440"/>
                <a:ext cx="871560" cy="797040"/>
              </a:xfrm>
              <a:custGeom>
                <a:avLst/>
                <a:gdLst/>
                <a:ahLst/>
                <a:rect l="l" t="t" r="r" b="b"/>
                <a:pathLst>
                  <a:path w="549" h="502">
                    <a:moveTo>
                      <a:pt x="57" y="0"/>
                    </a:moveTo>
                    <a:lnTo>
                      <a:pt x="549" y="57"/>
                    </a:lnTo>
                    <a:lnTo>
                      <a:pt x="523" y="502"/>
                    </a:lnTo>
                    <a:lnTo>
                      <a:pt x="0" y="435"/>
                    </a:lnTo>
                    <a:lnTo>
                      <a:pt x="21" y="321"/>
                    </a:lnTo>
                    <a:lnTo>
                      <a:pt x="57" y="0"/>
                    </a:lnTo>
                    <a:close/>
                  </a:path>
                </a:pathLst>
              </a:custGeom>
              <a:solidFill>
                <a:srgbClr val="00f008"/>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664" name=""/>
              <p:cNvSpPr/>
              <p:nvPr/>
            </p:nvSpPr>
            <p:spPr>
              <a:xfrm>
                <a:off x="2908440" y="2746440"/>
                <a:ext cx="871560" cy="797040"/>
              </a:xfrm>
              <a:custGeom>
                <a:avLst/>
                <a:gdLst/>
                <a:ahLst/>
                <a:rect l="l" t="t" r="r" b="b"/>
                <a:pathLst>
                  <a:path w="549" h="502">
                    <a:moveTo>
                      <a:pt x="57" y="0"/>
                    </a:moveTo>
                    <a:lnTo>
                      <a:pt x="549" y="57"/>
                    </a:lnTo>
                    <a:lnTo>
                      <a:pt x="523" y="502"/>
                    </a:lnTo>
                    <a:lnTo>
                      <a:pt x="0" y="435"/>
                    </a:lnTo>
                    <a:lnTo>
                      <a:pt x="21" y="321"/>
                    </a:lnTo>
                    <a:lnTo>
                      <a:pt x="57" y="0"/>
                    </a:lnTo>
                  </a:path>
                </a:pathLst>
              </a:custGeom>
              <a:noFill/>
              <a:ln cap="rnd" w="7920">
                <a:solidFill>
                  <a:srgbClr val="b2b2b2"/>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grpSp>
        <p:grpSp>
          <p:nvGrpSpPr>
            <p:cNvPr id="665" name=""/>
            <p:cNvGrpSpPr/>
            <p:nvPr/>
          </p:nvGrpSpPr>
          <p:grpSpPr>
            <a:xfrm>
              <a:off x="2471760" y="3198960"/>
              <a:ext cx="682560" cy="961920"/>
              <a:chOff x="2471760" y="3198960"/>
              <a:chExt cx="682560" cy="961920"/>
            </a:xfrm>
          </p:grpSpPr>
          <p:sp>
            <p:nvSpPr>
              <p:cNvPr id="666" name=""/>
              <p:cNvSpPr/>
              <p:nvPr/>
            </p:nvSpPr>
            <p:spPr>
              <a:xfrm>
                <a:off x="2471760" y="3198960"/>
                <a:ext cx="682560" cy="961920"/>
              </a:xfrm>
              <a:custGeom>
                <a:avLst/>
                <a:gdLst/>
                <a:ahLst/>
                <a:rect l="l" t="t" r="r" b="b"/>
                <a:pathLst>
                  <a:path w="430" h="606">
                    <a:moveTo>
                      <a:pt x="83" y="0"/>
                    </a:moveTo>
                    <a:lnTo>
                      <a:pt x="306" y="36"/>
                    </a:lnTo>
                    <a:lnTo>
                      <a:pt x="290" y="150"/>
                    </a:lnTo>
                    <a:lnTo>
                      <a:pt x="430" y="171"/>
                    </a:lnTo>
                    <a:lnTo>
                      <a:pt x="389" y="606"/>
                    </a:lnTo>
                    <a:lnTo>
                      <a:pt x="0" y="538"/>
                    </a:lnTo>
                    <a:lnTo>
                      <a:pt x="83" y="0"/>
                    </a:lnTo>
                    <a:close/>
                  </a:path>
                </a:pathLst>
              </a:custGeom>
              <a:solidFill>
                <a:srgbClr val="00f008"/>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667" name=""/>
              <p:cNvSpPr/>
              <p:nvPr/>
            </p:nvSpPr>
            <p:spPr>
              <a:xfrm>
                <a:off x="2471760" y="3198960"/>
                <a:ext cx="682560" cy="961920"/>
              </a:xfrm>
              <a:custGeom>
                <a:avLst/>
                <a:gdLst/>
                <a:ahLst/>
                <a:rect l="l" t="t" r="r" b="b"/>
                <a:pathLst>
                  <a:path w="430" h="606">
                    <a:moveTo>
                      <a:pt x="83" y="0"/>
                    </a:moveTo>
                    <a:lnTo>
                      <a:pt x="306" y="36"/>
                    </a:lnTo>
                    <a:lnTo>
                      <a:pt x="290" y="150"/>
                    </a:lnTo>
                    <a:lnTo>
                      <a:pt x="430" y="171"/>
                    </a:lnTo>
                    <a:lnTo>
                      <a:pt x="389" y="606"/>
                    </a:lnTo>
                    <a:lnTo>
                      <a:pt x="0" y="538"/>
                    </a:lnTo>
                    <a:lnTo>
                      <a:pt x="83" y="0"/>
                    </a:lnTo>
                  </a:path>
                </a:pathLst>
              </a:custGeom>
              <a:noFill/>
              <a:ln cap="rnd" w="7920">
                <a:solidFill>
                  <a:srgbClr val="b2b2b2"/>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grpSp>
        <p:grpSp>
          <p:nvGrpSpPr>
            <p:cNvPr id="668" name=""/>
            <p:cNvGrpSpPr/>
            <p:nvPr/>
          </p:nvGrpSpPr>
          <p:grpSpPr>
            <a:xfrm>
              <a:off x="6072120" y="3206880"/>
              <a:ext cx="534960" cy="674640"/>
              <a:chOff x="6072120" y="3206880"/>
              <a:chExt cx="534960" cy="674640"/>
            </a:xfrm>
          </p:grpSpPr>
          <p:sp>
            <p:nvSpPr>
              <p:cNvPr id="669" name=""/>
              <p:cNvSpPr/>
              <p:nvPr/>
            </p:nvSpPr>
            <p:spPr>
              <a:xfrm>
                <a:off x="6072120" y="3206880"/>
                <a:ext cx="534960" cy="674640"/>
              </a:xfrm>
              <a:custGeom>
                <a:avLst/>
                <a:gdLst/>
                <a:ahLst/>
                <a:rect l="l" t="t" r="r" b="b"/>
                <a:pathLst>
                  <a:path w="337" h="425">
                    <a:moveTo>
                      <a:pt x="0" y="88"/>
                    </a:moveTo>
                    <a:lnTo>
                      <a:pt x="93" y="73"/>
                    </a:lnTo>
                    <a:lnTo>
                      <a:pt x="140" y="73"/>
                    </a:lnTo>
                    <a:lnTo>
                      <a:pt x="150" y="78"/>
                    </a:lnTo>
                    <a:lnTo>
                      <a:pt x="207" y="73"/>
                    </a:lnTo>
                    <a:lnTo>
                      <a:pt x="207" y="67"/>
                    </a:lnTo>
                    <a:lnTo>
                      <a:pt x="228" y="67"/>
                    </a:lnTo>
                    <a:lnTo>
                      <a:pt x="238" y="57"/>
                    </a:lnTo>
                    <a:lnTo>
                      <a:pt x="243" y="31"/>
                    </a:lnTo>
                    <a:lnTo>
                      <a:pt x="269" y="16"/>
                    </a:lnTo>
                    <a:lnTo>
                      <a:pt x="306" y="0"/>
                    </a:lnTo>
                    <a:lnTo>
                      <a:pt x="331" y="145"/>
                    </a:lnTo>
                    <a:lnTo>
                      <a:pt x="326" y="161"/>
                    </a:lnTo>
                    <a:lnTo>
                      <a:pt x="337" y="171"/>
                    </a:lnTo>
                    <a:lnTo>
                      <a:pt x="326" y="186"/>
                    </a:lnTo>
                    <a:lnTo>
                      <a:pt x="321" y="202"/>
                    </a:lnTo>
                    <a:lnTo>
                      <a:pt x="326" y="264"/>
                    </a:lnTo>
                    <a:lnTo>
                      <a:pt x="316" y="274"/>
                    </a:lnTo>
                    <a:lnTo>
                      <a:pt x="306" y="274"/>
                    </a:lnTo>
                    <a:lnTo>
                      <a:pt x="300" y="306"/>
                    </a:lnTo>
                    <a:lnTo>
                      <a:pt x="274" y="300"/>
                    </a:lnTo>
                    <a:lnTo>
                      <a:pt x="254" y="311"/>
                    </a:lnTo>
                    <a:lnTo>
                      <a:pt x="269" y="321"/>
                    </a:lnTo>
                    <a:lnTo>
                      <a:pt x="264" y="342"/>
                    </a:lnTo>
                    <a:lnTo>
                      <a:pt x="274" y="357"/>
                    </a:lnTo>
                    <a:lnTo>
                      <a:pt x="274" y="368"/>
                    </a:lnTo>
                    <a:lnTo>
                      <a:pt x="249" y="347"/>
                    </a:lnTo>
                    <a:lnTo>
                      <a:pt x="228" y="362"/>
                    </a:lnTo>
                    <a:lnTo>
                      <a:pt x="238" y="399"/>
                    </a:lnTo>
                    <a:lnTo>
                      <a:pt x="228" y="404"/>
                    </a:lnTo>
                    <a:lnTo>
                      <a:pt x="223" y="425"/>
                    </a:lnTo>
                    <a:lnTo>
                      <a:pt x="207" y="425"/>
                    </a:lnTo>
                    <a:lnTo>
                      <a:pt x="207" y="404"/>
                    </a:lnTo>
                    <a:lnTo>
                      <a:pt x="197" y="404"/>
                    </a:lnTo>
                    <a:lnTo>
                      <a:pt x="192" y="388"/>
                    </a:lnTo>
                    <a:lnTo>
                      <a:pt x="181" y="378"/>
                    </a:lnTo>
                    <a:lnTo>
                      <a:pt x="171" y="373"/>
                    </a:lnTo>
                    <a:lnTo>
                      <a:pt x="161" y="388"/>
                    </a:lnTo>
                    <a:lnTo>
                      <a:pt x="150" y="404"/>
                    </a:lnTo>
                    <a:lnTo>
                      <a:pt x="124" y="409"/>
                    </a:lnTo>
                    <a:lnTo>
                      <a:pt x="98" y="399"/>
                    </a:lnTo>
                    <a:lnTo>
                      <a:pt x="62" y="388"/>
                    </a:lnTo>
                    <a:lnTo>
                      <a:pt x="62" y="368"/>
                    </a:lnTo>
                    <a:lnTo>
                      <a:pt x="52" y="362"/>
                    </a:lnTo>
                    <a:lnTo>
                      <a:pt x="31" y="362"/>
                    </a:lnTo>
                    <a:lnTo>
                      <a:pt x="0" y="88"/>
                    </a:lnTo>
                    <a:close/>
                  </a:path>
                </a:pathLst>
              </a:custGeom>
              <a:solidFill>
                <a:srgbClr val="00f008"/>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670" name=""/>
              <p:cNvSpPr/>
              <p:nvPr/>
            </p:nvSpPr>
            <p:spPr>
              <a:xfrm>
                <a:off x="6072120" y="3206880"/>
                <a:ext cx="534960" cy="674640"/>
              </a:xfrm>
              <a:custGeom>
                <a:avLst/>
                <a:gdLst/>
                <a:ahLst/>
                <a:rect l="l" t="t" r="r" b="b"/>
                <a:pathLst>
                  <a:path w="337" h="425">
                    <a:moveTo>
                      <a:pt x="0" y="88"/>
                    </a:moveTo>
                    <a:lnTo>
                      <a:pt x="93" y="73"/>
                    </a:lnTo>
                    <a:lnTo>
                      <a:pt x="140" y="73"/>
                    </a:lnTo>
                    <a:lnTo>
                      <a:pt x="150" y="78"/>
                    </a:lnTo>
                    <a:lnTo>
                      <a:pt x="207" y="73"/>
                    </a:lnTo>
                    <a:lnTo>
                      <a:pt x="207" y="67"/>
                    </a:lnTo>
                    <a:lnTo>
                      <a:pt x="228" y="67"/>
                    </a:lnTo>
                    <a:lnTo>
                      <a:pt x="238" y="57"/>
                    </a:lnTo>
                    <a:lnTo>
                      <a:pt x="243" y="31"/>
                    </a:lnTo>
                    <a:lnTo>
                      <a:pt x="269" y="16"/>
                    </a:lnTo>
                    <a:lnTo>
                      <a:pt x="306" y="0"/>
                    </a:lnTo>
                    <a:lnTo>
                      <a:pt x="331" y="145"/>
                    </a:lnTo>
                    <a:lnTo>
                      <a:pt x="326" y="161"/>
                    </a:lnTo>
                    <a:lnTo>
                      <a:pt x="337" y="171"/>
                    </a:lnTo>
                    <a:lnTo>
                      <a:pt x="326" y="186"/>
                    </a:lnTo>
                    <a:lnTo>
                      <a:pt x="321" y="202"/>
                    </a:lnTo>
                    <a:lnTo>
                      <a:pt x="326" y="264"/>
                    </a:lnTo>
                    <a:lnTo>
                      <a:pt x="316" y="274"/>
                    </a:lnTo>
                    <a:lnTo>
                      <a:pt x="306" y="274"/>
                    </a:lnTo>
                    <a:lnTo>
                      <a:pt x="300" y="306"/>
                    </a:lnTo>
                    <a:lnTo>
                      <a:pt x="274" y="300"/>
                    </a:lnTo>
                    <a:lnTo>
                      <a:pt x="254" y="311"/>
                    </a:lnTo>
                    <a:lnTo>
                      <a:pt x="269" y="321"/>
                    </a:lnTo>
                    <a:lnTo>
                      <a:pt x="264" y="342"/>
                    </a:lnTo>
                    <a:lnTo>
                      <a:pt x="274" y="357"/>
                    </a:lnTo>
                    <a:lnTo>
                      <a:pt x="274" y="368"/>
                    </a:lnTo>
                    <a:lnTo>
                      <a:pt x="249" y="347"/>
                    </a:lnTo>
                    <a:lnTo>
                      <a:pt x="228" y="362"/>
                    </a:lnTo>
                    <a:lnTo>
                      <a:pt x="238" y="399"/>
                    </a:lnTo>
                    <a:lnTo>
                      <a:pt x="228" y="404"/>
                    </a:lnTo>
                    <a:lnTo>
                      <a:pt x="223" y="425"/>
                    </a:lnTo>
                    <a:lnTo>
                      <a:pt x="207" y="425"/>
                    </a:lnTo>
                    <a:lnTo>
                      <a:pt x="207" y="404"/>
                    </a:lnTo>
                    <a:lnTo>
                      <a:pt x="197" y="404"/>
                    </a:lnTo>
                    <a:lnTo>
                      <a:pt x="192" y="388"/>
                    </a:lnTo>
                    <a:lnTo>
                      <a:pt x="181" y="378"/>
                    </a:lnTo>
                    <a:lnTo>
                      <a:pt x="171" y="373"/>
                    </a:lnTo>
                    <a:lnTo>
                      <a:pt x="161" y="388"/>
                    </a:lnTo>
                    <a:lnTo>
                      <a:pt x="150" y="404"/>
                    </a:lnTo>
                    <a:lnTo>
                      <a:pt x="124" y="409"/>
                    </a:lnTo>
                    <a:lnTo>
                      <a:pt x="98" y="399"/>
                    </a:lnTo>
                    <a:lnTo>
                      <a:pt x="62" y="388"/>
                    </a:lnTo>
                    <a:lnTo>
                      <a:pt x="62" y="368"/>
                    </a:lnTo>
                    <a:lnTo>
                      <a:pt x="52" y="362"/>
                    </a:lnTo>
                    <a:lnTo>
                      <a:pt x="31" y="362"/>
                    </a:lnTo>
                    <a:lnTo>
                      <a:pt x="0" y="88"/>
                    </a:lnTo>
                  </a:path>
                </a:pathLst>
              </a:custGeom>
              <a:noFill/>
              <a:ln cap="rnd" w="7920">
                <a:solidFill>
                  <a:srgbClr val="b2b2b2"/>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grpSp>
        <p:grpSp>
          <p:nvGrpSpPr>
            <p:cNvPr id="671" name=""/>
            <p:cNvGrpSpPr/>
            <p:nvPr/>
          </p:nvGrpSpPr>
          <p:grpSpPr>
            <a:xfrm>
              <a:off x="7502400" y="1924200"/>
              <a:ext cx="452520" cy="822240"/>
              <a:chOff x="7502400" y="1924200"/>
              <a:chExt cx="452520" cy="822240"/>
            </a:xfrm>
          </p:grpSpPr>
          <p:sp>
            <p:nvSpPr>
              <p:cNvPr id="672" name=""/>
              <p:cNvSpPr/>
              <p:nvPr/>
            </p:nvSpPr>
            <p:spPr>
              <a:xfrm>
                <a:off x="7502400" y="1924200"/>
                <a:ext cx="452520" cy="822240"/>
              </a:xfrm>
              <a:custGeom>
                <a:avLst/>
                <a:gdLst/>
                <a:ahLst/>
                <a:rect l="l" t="t" r="r" b="b"/>
                <a:pathLst>
                  <a:path w="285" h="518">
                    <a:moveTo>
                      <a:pt x="0" y="290"/>
                    </a:moveTo>
                    <a:lnTo>
                      <a:pt x="26" y="259"/>
                    </a:lnTo>
                    <a:lnTo>
                      <a:pt x="26" y="207"/>
                    </a:lnTo>
                    <a:lnTo>
                      <a:pt x="36" y="182"/>
                    </a:lnTo>
                    <a:lnTo>
                      <a:pt x="31" y="161"/>
                    </a:lnTo>
                    <a:lnTo>
                      <a:pt x="21" y="114"/>
                    </a:lnTo>
                    <a:lnTo>
                      <a:pt x="47" y="37"/>
                    </a:lnTo>
                    <a:lnTo>
                      <a:pt x="52" y="31"/>
                    </a:lnTo>
                    <a:lnTo>
                      <a:pt x="52" y="16"/>
                    </a:lnTo>
                    <a:lnTo>
                      <a:pt x="67" y="6"/>
                    </a:lnTo>
                    <a:lnTo>
                      <a:pt x="83" y="26"/>
                    </a:lnTo>
                    <a:lnTo>
                      <a:pt x="103" y="26"/>
                    </a:lnTo>
                    <a:lnTo>
                      <a:pt x="103" y="21"/>
                    </a:lnTo>
                    <a:lnTo>
                      <a:pt x="119" y="21"/>
                    </a:lnTo>
                    <a:lnTo>
                      <a:pt x="129" y="0"/>
                    </a:lnTo>
                    <a:lnTo>
                      <a:pt x="135" y="16"/>
                    </a:lnTo>
                    <a:lnTo>
                      <a:pt x="135" y="21"/>
                    </a:lnTo>
                    <a:lnTo>
                      <a:pt x="176" y="47"/>
                    </a:lnTo>
                    <a:lnTo>
                      <a:pt x="197" y="156"/>
                    </a:lnTo>
                    <a:lnTo>
                      <a:pt x="212" y="176"/>
                    </a:lnTo>
                    <a:lnTo>
                      <a:pt x="243" y="176"/>
                    </a:lnTo>
                    <a:lnTo>
                      <a:pt x="248" y="187"/>
                    </a:lnTo>
                    <a:lnTo>
                      <a:pt x="243" y="207"/>
                    </a:lnTo>
                    <a:lnTo>
                      <a:pt x="254" y="218"/>
                    </a:lnTo>
                    <a:lnTo>
                      <a:pt x="280" y="228"/>
                    </a:lnTo>
                    <a:lnTo>
                      <a:pt x="285" y="249"/>
                    </a:lnTo>
                    <a:lnTo>
                      <a:pt x="274" y="280"/>
                    </a:lnTo>
                    <a:lnTo>
                      <a:pt x="243" y="311"/>
                    </a:lnTo>
                    <a:lnTo>
                      <a:pt x="217" y="316"/>
                    </a:lnTo>
                    <a:lnTo>
                      <a:pt x="207" y="321"/>
                    </a:lnTo>
                    <a:lnTo>
                      <a:pt x="202" y="342"/>
                    </a:lnTo>
                    <a:lnTo>
                      <a:pt x="197" y="342"/>
                    </a:lnTo>
                    <a:lnTo>
                      <a:pt x="171" y="327"/>
                    </a:lnTo>
                    <a:lnTo>
                      <a:pt x="171" y="342"/>
                    </a:lnTo>
                    <a:lnTo>
                      <a:pt x="176" y="368"/>
                    </a:lnTo>
                    <a:lnTo>
                      <a:pt x="176" y="389"/>
                    </a:lnTo>
                    <a:lnTo>
                      <a:pt x="166" y="389"/>
                    </a:lnTo>
                    <a:lnTo>
                      <a:pt x="124" y="389"/>
                    </a:lnTo>
                    <a:lnTo>
                      <a:pt x="124" y="409"/>
                    </a:lnTo>
                    <a:lnTo>
                      <a:pt x="119" y="425"/>
                    </a:lnTo>
                    <a:lnTo>
                      <a:pt x="109" y="425"/>
                    </a:lnTo>
                    <a:lnTo>
                      <a:pt x="103" y="456"/>
                    </a:lnTo>
                    <a:lnTo>
                      <a:pt x="98" y="477"/>
                    </a:lnTo>
                    <a:lnTo>
                      <a:pt x="88" y="482"/>
                    </a:lnTo>
                    <a:lnTo>
                      <a:pt x="93" y="518"/>
                    </a:lnTo>
                    <a:lnTo>
                      <a:pt x="72" y="518"/>
                    </a:lnTo>
                    <a:lnTo>
                      <a:pt x="67" y="503"/>
                    </a:lnTo>
                    <a:lnTo>
                      <a:pt x="47" y="487"/>
                    </a:lnTo>
                    <a:lnTo>
                      <a:pt x="57" y="451"/>
                    </a:lnTo>
                    <a:lnTo>
                      <a:pt x="41" y="430"/>
                    </a:lnTo>
                    <a:lnTo>
                      <a:pt x="36" y="389"/>
                    </a:lnTo>
                    <a:lnTo>
                      <a:pt x="26" y="368"/>
                    </a:lnTo>
                    <a:lnTo>
                      <a:pt x="0" y="290"/>
                    </a:lnTo>
                    <a:close/>
                  </a:path>
                </a:pathLst>
              </a:custGeom>
              <a:solidFill>
                <a:srgbClr val="00f008"/>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673" name=""/>
              <p:cNvSpPr/>
              <p:nvPr/>
            </p:nvSpPr>
            <p:spPr>
              <a:xfrm>
                <a:off x="7502400" y="1924200"/>
                <a:ext cx="452520" cy="822240"/>
              </a:xfrm>
              <a:custGeom>
                <a:avLst/>
                <a:gdLst/>
                <a:ahLst/>
                <a:rect l="l" t="t" r="r" b="b"/>
                <a:pathLst>
                  <a:path w="285" h="518">
                    <a:moveTo>
                      <a:pt x="0" y="290"/>
                    </a:moveTo>
                    <a:lnTo>
                      <a:pt x="26" y="259"/>
                    </a:lnTo>
                    <a:lnTo>
                      <a:pt x="26" y="207"/>
                    </a:lnTo>
                    <a:lnTo>
                      <a:pt x="36" y="182"/>
                    </a:lnTo>
                    <a:lnTo>
                      <a:pt x="31" y="161"/>
                    </a:lnTo>
                    <a:lnTo>
                      <a:pt x="21" y="114"/>
                    </a:lnTo>
                    <a:lnTo>
                      <a:pt x="47" y="37"/>
                    </a:lnTo>
                    <a:lnTo>
                      <a:pt x="52" y="31"/>
                    </a:lnTo>
                    <a:lnTo>
                      <a:pt x="52" y="16"/>
                    </a:lnTo>
                    <a:lnTo>
                      <a:pt x="67" y="6"/>
                    </a:lnTo>
                    <a:lnTo>
                      <a:pt x="83" y="26"/>
                    </a:lnTo>
                    <a:lnTo>
                      <a:pt x="103" y="26"/>
                    </a:lnTo>
                    <a:lnTo>
                      <a:pt x="103" y="21"/>
                    </a:lnTo>
                    <a:lnTo>
                      <a:pt x="119" y="21"/>
                    </a:lnTo>
                    <a:lnTo>
                      <a:pt x="129" y="0"/>
                    </a:lnTo>
                    <a:lnTo>
                      <a:pt x="135" y="16"/>
                    </a:lnTo>
                    <a:lnTo>
                      <a:pt x="135" y="21"/>
                    </a:lnTo>
                    <a:lnTo>
                      <a:pt x="176" y="47"/>
                    </a:lnTo>
                    <a:lnTo>
                      <a:pt x="197" y="156"/>
                    </a:lnTo>
                    <a:lnTo>
                      <a:pt x="212" y="176"/>
                    </a:lnTo>
                    <a:lnTo>
                      <a:pt x="243" y="176"/>
                    </a:lnTo>
                    <a:lnTo>
                      <a:pt x="248" y="187"/>
                    </a:lnTo>
                    <a:lnTo>
                      <a:pt x="243" y="207"/>
                    </a:lnTo>
                    <a:lnTo>
                      <a:pt x="254" y="218"/>
                    </a:lnTo>
                    <a:lnTo>
                      <a:pt x="280" y="228"/>
                    </a:lnTo>
                    <a:lnTo>
                      <a:pt x="285" y="249"/>
                    </a:lnTo>
                    <a:lnTo>
                      <a:pt x="274" y="280"/>
                    </a:lnTo>
                    <a:lnTo>
                      <a:pt x="243" y="311"/>
                    </a:lnTo>
                    <a:lnTo>
                      <a:pt x="217" y="316"/>
                    </a:lnTo>
                    <a:lnTo>
                      <a:pt x="207" y="321"/>
                    </a:lnTo>
                    <a:lnTo>
                      <a:pt x="202" y="342"/>
                    </a:lnTo>
                    <a:lnTo>
                      <a:pt x="197" y="342"/>
                    </a:lnTo>
                    <a:lnTo>
                      <a:pt x="171" y="327"/>
                    </a:lnTo>
                    <a:lnTo>
                      <a:pt x="171" y="342"/>
                    </a:lnTo>
                    <a:lnTo>
                      <a:pt x="176" y="368"/>
                    </a:lnTo>
                    <a:lnTo>
                      <a:pt x="176" y="389"/>
                    </a:lnTo>
                    <a:lnTo>
                      <a:pt x="166" y="389"/>
                    </a:lnTo>
                    <a:lnTo>
                      <a:pt x="124" y="389"/>
                    </a:lnTo>
                    <a:lnTo>
                      <a:pt x="124" y="409"/>
                    </a:lnTo>
                    <a:lnTo>
                      <a:pt x="119" y="425"/>
                    </a:lnTo>
                    <a:lnTo>
                      <a:pt x="109" y="425"/>
                    </a:lnTo>
                    <a:lnTo>
                      <a:pt x="103" y="456"/>
                    </a:lnTo>
                    <a:lnTo>
                      <a:pt x="98" y="477"/>
                    </a:lnTo>
                    <a:lnTo>
                      <a:pt x="88" y="482"/>
                    </a:lnTo>
                    <a:lnTo>
                      <a:pt x="93" y="518"/>
                    </a:lnTo>
                    <a:lnTo>
                      <a:pt x="72" y="518"/>
                    </a:lnTo>
                    <a:lnTo>
                      <a:pt x="67" y="503"/>
                    </a:lnTo>
                    <a:lnTo>
                      <a:pt x="47" y="487"/>
                    </a:lnTo>
                    <a:lnTo>
                      <a:pt x="57" y="451"/>
                    </a:lnTo>
                    <a:lnTo>
                      <a:pt x="41" y="430"/>
                    </a:lnTo>
                    <a:lnTo>
                      <a:pt x="36" y="389"/>
                    </a:lnTo>
                    <a:lnTo>
                      <a:pt x="26" y="368"/>
                    </a:lnTo>
                    <a:lnTo>
                      <a:pt x="0" y="290"/>
                    </a:lnTo>
                  </a:path>
                </a:pathLst>
              </a:custGeom>
              <a:noFill/>
              <a:ln cap="rnd" w="7920">
                <a:solidFill>
                  <a:srgbClr val="b2b2b2"/>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grpSp>
        <p:grpSp>
          <p:nvGrpSpPr>
            <p:cNvPr id="674" name=""/>
            <p:cNvGrpSpPr/>
            <p:nvPr/>
          </p:nvGrpSpPr>
          <p:grpSpPr>
            <a:xfrm>
              <a:off x="5497560" y="4160880"/>
              <a:ext cx="1068480" cy="426960"/>
              <a:chOff x="5497560" y="4160880"/>
              <a:chExt cx="1068480" cy="426960"/>
            </a:xfrm>
          </p:grpSpPr>
          <p:sp>
            <p:nvSpPr>
              <p:cNvPr id="675" name=""/>
              <p:cNvSpPr/>
              <p:nvPr/>
            </p:nvSpPr>
            <p:spPr>
              <a:xfrm>
                <a:off x="5497560" y="4160880"/>
                <a:ext cx="1068480" cy="426960"/>
              </a:xfrm>
              <a:custGeom>
                <a:avLst/>
                <a:gdLst/>
                <a:ahLst/>
                <a:rect l="l" t="t" r="r" b="b"/>
                <a:pathLst>
                  <a:path w="673" h="269">
                    <a:moveTo>
                      <a:pt x="673" y="0"/>
                    </a:moveTo>
                    <a:lnTo>
                      <a:pt x="673" y="31"/>
                    </a:lnTo>
                    <a:lnTo>
                      <a:pt x="657" y="36"/>
                    </a:lnTo>
                    <a:lnTo>
                      <a:pt x="657" y="62"/>
                    </a:lnTo>
                    <a:lnTo>
                      <a:pt x="642" y="67"/>
                    </a:lnTo>
                    <a:lnTo>
                      <a:pt x="611" y="88"/>
                    </a:lnTo>
                    <a:lnTo>
                      <a:pt x="600" y="82"/>
                    </a:lnTo>
                    <a:lnTo>
                      <a:pt x="595" y="114"/>
                    </a:lnTo>
                    <a:lnTo>
                      <a:pt x="569" y="114"/>
                    </a:lnTo>
                    <a:lnTo>
                      <a:pt x="559" y="129"/>
                    </a:lnTo>
                    <a:lnTo>
                      <a:pt x="523" y="150"/>
                    </a:lnTo>
                    <a:lnTo>
                      <a:pt x="502" y="160"/>
                    </a:lnTo>
                    <a:lnTo>
                      <a:pt x="512" y="171"/>
                    </a:lnTo>
                    <a:lnTo>
                      <a:pt x="481" y="196"/>
                    </a:lnTo>
                    <a:lnTo>
                      <a:pt x="481" y="212"/>
                    </a:lnTo>
                    <a:lnTo>
                      <a:pt x="321" y="233"/>
                    </a:lnTo>
                    <a:lnTo>
                      <a:pt x="227" y="253"/>
                    </a:lnTo>
                    <a:lnTo>
                      <a:pt x="134" y="259"/>
                    </a:lnTo>
                    <a:lnTo>
                      <a:pt x="10" y="269"/>
                    </a:lnTo>
                    <a:lnTo>
                      <a:pt x="10" y="253"/>
                    </a:lnTo>
                    <a:lnTo>
                      <a:pt x="15" y="248"/>
                    </a:lnTo>
                    <a:lnTo>
                      <a:pt x="0" y="233"/>
                    </a:lnTo>
                    <a:lnTo>
                      <a:pt x="10" y="212"/>
                    </a:lnTo>
                    <a:lnTo>
                      <a:pt x="26" y="202"/>
                    </a:lnTo>
                    <a:lnTo>
                      <a:pt x="26" y="186"/>
                    </a:lnTo>
                    <a:lnTo>
                      <a:pt x="36" y="171"/>
                    </a:lnTo>
                    <a:lnTo>
                      <a:pt x="36" y="150"/>
                    </a:lnTo>
                    <a:lnTo>
                      <a:pt x="46" y="114"/>
                    </a:lnTo>
                    <a:lnTo>
                      <a:pt x="51" y="103"/>
                    </a:lnTo>
                    <a:lnTo>
                      <a:pt x="67" y="98"/>
                    </a:lnTo>
                    <a:lnTo>
                      <a:pt x="103" y="98"/>
                    </a:lnTo>
                    <a:lnTo>
                      <a:pt x="119" y="98"/>
                    </a:lnTo>
                    <a:lnTo>
                      <a:pt x="176" y="62"/>
                    </a:lnTo>
                    <a:lnTo>
                      <a:pt x="186" y="72"/>
                    </a:lnTo>
                    <a:lnTo>
                      <a:pt x="207" y="77"/>
                    </a:lnTo>
                    <a:lnTo>
                      <a:pt x="222" y="57"/>
                    </a:lnTo>
                    <a:lnTo>
                      <a:pt x="315" y="57"/>
                    </a:lnTo>
                    <a:lnTo>
                      <a:pt x="455" y="41"/>
                    </a:lnTo>
                    <a:lnTo>
                      <a:pt x="595" y="15"/>
                    </a:lnTo>
                    <a:lnTo>
                      <a:pt x="673" y="0"/>
                    </a:lnTo>
                    <a:close/>
                  </a:path>
                </a:pathLst>
              </a:custGeom>
              <a:solidFill>
                <a:srgbClr val="00f008"/>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676" name=""/>
              <p:cNvSpPr/>
              <p:nvPr/>
            </p:nvSpPr>
            <p:spPr>
              <a:xfrm>
                <a:off x="5497560" y="4160880"/>
                <a:ext cx="1068480" cy="426960"/>
              </a:xfrm>
              <a:custGeom>
                <a:avLst/>
                <a:gdLst/>
                <a:ahLst/>
                <a:rect l="l" t="t" r="r" b="b"/>
                <a:pathLst>
                  <a:path w="673" h="269">
                    <a:moveTo>
                      <a:pt x="673" y="0"/>
                    </a:moveTo>
                    <a:lnTo>
                      <a:pt x="673" y="31"/>
                    </a:lnTo>
                    <a:lnTo>
                      <a:pt x="657" y="36"/>
                    </a:lnTo>
                    <a:lnTo>
                      <a:pt x="657" y="62"/>
                    </a:lnTo>
                    <a:lnTo>
                      <a:pt x="642" y="67"/>
                    </a:lnTo>
                    <a:lnTo>
                      <a:pt x="611" y="88"/>
                    </a:lnTo>
                    <a:lnTo>
                      <a:pt x="600" y="82"/>
                    </a:lnTo>
                    <a:lnTo>
                      <a:pt x="595" y="114"/>
                    </a:lnTo>
                    <a:lnTo>
                      <a:pt x="569" y="114"/>
                    </a:lnTo>
                    <a:lnTo>
                      <a:pt x="559" y="129"/>
                    </a:lnTo>
                    <a:lnTo>
                      <a:pt x="523" y="150"/>
                    </a:lnTo>
                    <a:lnTo>
                      <a:pt x="502" y="160"/>
                    </a:lnTo>
                    <a:lnTo>
                      <a:pt x="512" y="171"/>
                    </a:lnTo>
                    <a:lnTo>
                      <a:pt x="481" y="196"/>
                    </a:lnTo>
                    <a:lnTo>
                      <a:pt x="481" y="212"/>
                    </a:lnTo>
                    <a:lnTo>
                      <a:pt x="321" y="233"/>
                    </a:lnTo>
                    <a:lnTo>
                      <a:pt x="227" y="253"/>
                    </a:lnTo>
                    <a:lnTo>
                      <a:pt x="134" y="259"/>
                    </a:lnTo>
                    <a:lnTo>
                      <a:pt x="10" y="269"/>
                    </a:lnTo>
                    <a:lnTo>
                      <a:pt x="10" y="253"/>
                    </a:lnTo>
                    <a:lnTo>
                      <a:pt x="15" y="248"/>
                    </a:lnTo>
                    <a:lnTo>
                      <a:pt x="0" y="233"/>
                    </a:lnTo>
                    <a:lnTo>
                      <a:pt x="10" y="212"/>
                    </a:lnTo>
                    <a:lnTo>
                      <a:pt x="26" y="202"/>
                    </a:lnTo>
                    <a:lnTo>
                      <a:pt x="26" y="186"/>
                    </a:lnTo>
                    <a:lnTo>
                      <a:pt x="36" y="171"/>
                    </a:lnTo>
                    <a:lnTo>
                      <a:pt x="36" y="150"/>
                    </a:lnTo>
                    <a:lnTo>
                      <a:pt x="46" y="114"/>
                    </a:lnTo>
                    <a:lnTo>
                      <a:pt x="51" y="103"/>
                    </a:lnTo>
                    <a:lnTo>
                      <a:pt x="67" y="98"/>
                    </a:lnTo>
                    <a:lnTo>
                      <a:pt x="103" y="98"/>
                    </a:lnTo>
                    <a:lnTo>
                      <a:pt x="119" y="98"/>
                    </a:lnTo>
                    <a:lnTo>
                      <a:pt x="176" y="62"/>
                    </a:lnTo>
                    <a:lnTo>
                      <a:pt x="186" y="72"/>
                    </a:lnTo>
                    <a:lnTo>
                      <a:pt x="207" y="77"/>
                    </a:lnTo>
                    <a:lnTo>
                      <a:pt x="222" y="57"/>
                    </a:lnTo>
                    <a:lnTo>
                      <a:pt x="315" y="57"/>
                    </a:lnTo>
                    <a:lnTo>
                      <a:pt x="455" y="41"/>
                    </a:lnTo>
                    <a:lnTo>
                      <a:pt x="595" y="15"/>
                    </a:lnTo>
                    <a:lnTo>
                      <a:pt x="673" y="0"/>
                    </a:lnTo>
                  </a:path>
                </a:pathLst>
              </a:custGeom>
              <a:noFill/>
              <a:ln cap="rnd" w="7920">
                <a:solidFill>
                  <a:srgbClr val="b2b2b2"/>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grpSp>
        <p:grpSp>
          <p:nvGrpSpPr>
            <p:cNvPr id="677" name=""/>
            <p:cNvGrpSpPr/>
            <p:nvPr/>
          </p:nvGrpSpPr>
          <p:grpSpPr>
            <a:xfrm>
              <a:off x="5718240" y="3330720"/>
              <a:ext cx="403200" cy="739800"/>
              <a:chOff x="5718240" y="3330720"/>
              <a:chExt cx="403200" cy="739800"/>
            </a:xfrm>
          </p:grpSpPr>
          <p:sp>
            <p:nvSpPr>
              <p:cNvPr id="678" name=""/>
              <p:cNvSpPr/>
              <p:nvPr/>
            </p:nvSpPr>
            <p:spPr>
              <a:xfrm>
                <a:off x="5718240" y="3330720"/>
                <a:ext cx="403200" cy="739800"/>
              </a:xfrm>
              <a:custGeom>
                <a:avLst/>
                <a:gdLst/>
                <a:ahLst/>
                <a:rect l="l" t="t" r="r" b="b"/>
                <a:pathLst>
                  <a:path w="254" h="466">
                    <a:moveTo>
                      <a:pt x="16" y="26"/>
                    </a:moveTo>
                    <a:lnTo>
                      <a:pt x="57" y="31"/>
                    </a:lnTo>
                    <a:lnTo>
                      <a:pt x="73" y="10"/>
                    </a:lnTo>
                    <a:lnTo>
                      <a:pt x="218" y="0"/>
                    </a:lnTo>
                    <a:lnTo>
                      <a:pt x="254" y="284"/>
                    </a:lnTo>
                    <a:lnTo>
                      <a:pt x="254" y="300"/>
                    </a:lnTo>
                    <a:lnTo>
                      <a:pt x="254" y="326"/>
                    </a:lnTo>
                    <a:lnTo>
                      <a:pt x="239" y="347"/>
                    </a:lnTo>
                    <a:lnTo>
                      <a:pt x="213" y="341"/>
                    </a:lnTo>
                    <a:lnTo>
                      <a:pt x="213" y="362"/>
                    </a:lnTo>
                    <a:lnTo>
                      <a:pt x="192" y="367"/>
                    </a:lnTo>
                    <a:lnTo>
                      <a:pt x="192" y="393"/>
                    </a:lnTo>
                    <a:lnTo>
                      <a:pt x="176" y="404"/>
                    </a:lnTo>
                    <a:lnTo>
                      <a:pt x="176" y="429"/>
                    </a:lnTo>
                    <a:lnTo>
                      <a:pt x="151" y="435"/>
                    </a:lnTo>
                    <a:lnTo>
                      <a:pt x="151" y="419"/>
                    </a:lnTo>
                    <a:lnTo>
                      <a:pt x="135" y="424"/>
                    </a:lnTo>
                    <a:lnTo>
                      <a:pt x="120" y="450"/>
                    </a:lnTo>
                    <a:lnTo>
                      <a:pt x="109" y="450"/>
                    </a:lnTo>
                    <a:lnTo>
                      <a:pt x="99" y="450"/>
                    </a:lnTo>
                    <a:lnTo>
                      <a:pt x="78" y="455"/>
                    </a:lnTo>
                    <a:lnTo>
                      <a:pt x="78" y="450"/>
                    </a:lnTo>
                    <a:lnTo>
                      <a:pt x="73" y="445"/>
                    </a:lnTo>
                    <a:lnTo>
                      <a:pt x="57" y="445"/>
                    </a:lnTo>
                    <a:lnTo>
                      <a:pt x="47" y="466"/>
                    </a:lnTo>
                    <a:lnTo>
                      <a:pt x="0" y="466"/>
                    </a:lnTo>
                    <a:lnTo>
                      <a:pt x="6" y="450"/>
                    </a:lnTo>
                    <a:lnTo>
                      <a:pt x="16" y="424"/>
                    </a:lnTo>
                    <a:lnTo>
                      <a:pt x="6" y="409"/>
                    </a:lnTo>
                    <a:lnTo>
                      <a:pt x="37" y="378"/>
                    </a:lnTo>
                    <a:lnTo>
                      <a:pt x="37" y="367"/>
                    </a:lnTo>
                    <a:lnTo>
                      <a:pt x="52" y="357"/>
                    </a:lnTo>
                    <a:lnTo>
                      <a:pt x="32" y="347"/>
                    </a:lnTo>
                    <a:lnTo>
                      <a:pt x="37" y="310"/>
                    </a:lnTo>
                    <a:lnTo>
                      <a:pt x="26" y="310"/>
                    </a:lnTo>
                    <a:lnTo>
                      <a:pt x="26" y="284"/>
                    </a:lnTo>
                    <a:lnTo>
                      <a:pt x="37" y="259"/>
                    </a:lnTo>
                    <a:lnTo>
                      <a:pt x="26" y="139"/>
                    </a:lnTo>
                    <a:lnTo>
                      <a:pt x="16" y="26"/>
                    </a:lnTo>
                    <a:close/>
                  </a:path>
                </a:pathLst>
              </a:custGeom>
              <a:solidFill>
                <a:srgbClr val="00f008"/>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679" name=""/>
              <p:cNvSpPr/>
              <p:nvPr/>
            </p:nvSpPr>
            <p:spPr>
              <a:xfrm>
                <a:off x="5718240" y="3330720"/>
                <a:ext cx="403200" cy="739800"/>
              </a:xfrm>
              <a:custGeom>
                <a:avLst/>
                <a:gdLst/>
                <a:ahLst/>
                <a:rect l="l" t="t" r="r" b="b"/>
                <a:pathLst>
                  <a:path w="254" h="466">
                    <a:moveTo>
                      <a:pt x="16" y="26"/>
                    </a:moveTo>
                    <a:lnTo>
                      <a:pt x="57" y="31"/>
                    </a:lnTo>
                    <a:lnTo>
                      <a:pt x="73" y="10"/>
                    </a:lnTo>
                    <a:lnTo>
                      <a:pt x="218" y="0"/>
                    </a:lnTo>
                    <a:lnTo>
                      <a:pt x="254" y="284"/>
                    </a:lnTo>
                    <a:lnTo>
                      <a:pt x="254" y="300"/>
                    </a:lnTo>
                    <a:lnTo>
                      <a:pt x="254" y="326"/>
                    </a:lnTo>
                    <a:lnTo>
                      <a:pt x="239" y="347"/>
                    </a:lnTo>
                    <a:lnTo>
                      <a:pt x="213" y="341"/>
                    </a:lnTo>
                    <a:lnTo>
                      <a:pt x="213" y="362"/>
                    </a:lnTo>
                    <a:lnTo>
                      <a:pt x="192" y="367"/>
                    </a:lnTo>
                    <a:lnTo>
                      <a:pt x="192" y="393"/>
                    </a:lnTo>
                    <a:lnTo>
                      <a:pt x="176" y="404"/>
                    </a:lnTo>
                    <a:lnTo>
                      <a:pt x="176" y="429"/>
                    </a:lnTo>
                    <a:lnTo>
                      <a:pt x="151" y="435"/>
                    </a:lnTo>
                    <a:lnTo>
                      <a:pt x="151" y="419"/>
                    </a:lnTo>
                    <a:lnTo>
                      <a:pt x="135" y="424"/>
                    </a:lnTo>
                    <a:lnTo>
                      <a:pt x="120" y="450"/>
                    </a:lnTo>
                    <a:lnTo>
                      <a:pt x="109" y="450"/>
                    </a:lnTo>
                    <a:lnTo>
                      <a:pt x="99" y="450"/>
                    </a:lnTo>
                    <a:lnTo>
                      <a:pt x="78" y="455"/>
                    </a:lnTo>
                    <a:lnTo>
                      <a:pt x="78" y="450"/>
                    </a:lnTo>
                    <a:lnTo>
                      <a:pt x="73" y="445"/>
                    </a:lnTo>
                    <a:lnTo>
                      <a:pt x="57" y="445"/>
                    </a:lnTo>
                    <a:lnTo>
                      <a:pt x="47" y="466"/>
                    </a:lnTo>
                    <a:lnTo>
                      <a:pt x="0" y="466"/>
                    </a:lnTo>
                    <a:lnTo>
                      <a:pt x="6" y="450"/>
                    </a:lnTo>
                    <a:lnTo>
                      <a:pt x="16" y="424"/>
                    </a:lnTo>
                    <a:lnTo>
                      <a:pt x="6" y="409"/>
                    </a:lnTo>
                    <a:lnTo>
                      <a:pt x="37" y="378"/>
                    </a:lnTo>
                    <a:lnTo>
                      <a:pt x="37" y="367"/>
                    </a:lnTo>
                    <a:lnTo>
                      <a:pt x="52" y="357"/>
                    </a:lnTo>
                    <a:lnTo>
                      <a:pt x="32" y="347"/>
                    </a:lnTo>
                    <a:lnTo>
                      <a:pt x="37" y="310"/>
                    </a:lnTo>
                    <a:lnTo>
                      <a:pt x="26" y="310"/>
                    </a:lnTo>
                    <a:lnTo>
                      <a:pt x="26" y="284"/>
                    </a:lnTo>
                    <a:lnTo>
                      <a:pt x="37" y="259"/>
                    </a:lnTo>
                    <a:lnTo>
                      <a:pt x="26" y="139"/>
                    </a:lnTo>
                    <a:lnTo>
                      <a:pt x="16" y="26"/>
                    </a:lnTo>
                  </a:path>
                </a:pathLst>
              </a:custGeom>
              <a:noFill/>
              <a:ln cap="rnd" w="7920">
                <a:solidFill>
                  <a:srgbClr val="b2b2b2"/>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grpSp>
        <p:grpSp>
          <p:nvGrpSpPr>
            <p:cNvPr id="680" name=""/>
            <p:cNvGrpSpPr/>
            <p:nvPr/>
          </p:nvGrpSpPr>
          <p:grpSpPr>
            <a:xfrm>
              <a:off x="6566040" y="3067200"/>
              <a:ext cx="731520" cy="517320"/>
              <a:chOff x="6566040" y="3067200"/>
              <a:chExt cx="731520" cy="517320"/>
            </a:xfrm>
          </p:grpSpPr>
          <p:sp>
            <p:nvSpPr>
              <p:cNvPr id="681" name=""/>
              <p:cNvSpPr/>
              <p:nvPr/>
            </p:nvSpPr>
            <p:spPr>
              <a:xfrm>
                <a:off x="6566040" y="3067200"/>
                <a:ext cx="731520" cy="517320"/>
              </a:xfrm>
              <a:custGeom>
                <a:avLst/>
                <a:gdLst/>
                <a:ahLst/>
                <a:rect l="l" t="t" r="r" b="b"/>
                <a:pathLst>
                  <a:path w="461" h="326">
                    <a:moveTo>
                      <a:pt x="0" y="88"/>
                    </a:moveTo>
                    <a:lnTo>
                      <a:pt x="26" y="57"/>
                    </a:lnTo>
                    <a:lnTo>
                      <a:pt x="46" y="47"/>
                    </a:lnTo>
                    <a:lnTo>
                      <a:pt x="57" y="62"/>
                    </a:lnTo>
                    <a:lnTo>
                      <a:pt x="46" y="73"/>
                    </a:lnTo>
                    <a:lnTo>
                      <a:pt x="160" y="52"/>
                    </a:lnTo>
                    <a:lnTo>
                      <a:pt x="362" y="5"/>
                    </a:lnTo>
                    <a:lnTo>
                      <a:pt x="388" y="0"/>
                    </a:lnTo>
                    <a:lnTo>
                      <a:pt x="388" y="5"/>
                    </a:lnTo>
                    <a:lnTo>
                      <a:pt x="409" y="16"/>
                    </a:lnTo>
                    <a:lnTo>
                      <a:pt x="409" y="26"/>
                    </a:lnTo>
                    <a:lnTo>
                      <a:pt x="419" y="47"/>
                    </a:lnTo>
                    <a:lnTo>
                      <a:pt x="429" y="47"/>
                    </a:lnTo>
                    <a:lnTo>
                      <a:pt x="440" y="62"/>
                    </a:lnTo>
                    <a:lnTo>
                      <a:pt x="429" y="73"/>
                    </a:lnTo>
                    <a:lnTo>
                      <a:pt x="429" y="88"/>
                    </a:lnTo>
                    <a:lnTo>
                      <a:pt x="419" y="109"/>
                    </a:lnTo>
                    <a:lnTo>
                      <a:pt x="429" y="114"/>
                    </a:lnTo>
                    <a:lnTo>
                      <a:pt x="419" y="124"/>
                    </a:lnTo>
                    <a:lnTo>
                      <a:pt x="419" y="140"/>
                    </a:lnTo>
                    <a:lnTo>
                      <a:pt x="429" y="155"/>
                    </a:lnTo>
                    <a:lnTo>
                      <a:pt x="429" y="171"/>
                    </a:lnTo>
                    <a:lnTo>
                      <a:pt x="450" y="176"/>
                    </a:lnTo>
                    <a:lnTo>
                      <a:pt x="461" y="186"/>
                    </a:lnTo>
                    <a:lnTo>
                      <a:pt x="450" y="217"/>
                    </a:lnTo>
                    <a:lnTo>
                      <a:pt x="440" y="228"/>
                    </a:lnTo>
                    <a:lnTo>
                      <a:pt x="414" y="243"/>
                    </a:lnTo>
                    <a:lnTo>
                      <a:pt x="398" y="264"/>
                    </a:lnTo>
                    <a:lnTo>
                      <a:pt x="259" y="290"/>
                    </a:lnTo>
                    <a:lnTo>
                      <a:pt x="41" y="326"/>
                    </a:lnTo>
                    <a:lnTo>
                      <a:pt x="20" y="254"/>
                    </a:lnTo>
                    <a:lnTo>
                      <a:pt x="20" y="243"/>
                    </a:lnTo>
                    <a:lnTo>
                      <a:pt x="26" y="228"/>
                    </a:lnTo>
                    <a:lnTo>
                      <a:pt x="0" y="88"/>
                    </a:lnTo>
                    <a:close/>
                  </a:path>
                </a:pathLst>
              </a:custGeom>
              <a:solidFill>
                <a:srgbClr val="00f008"/>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682" name=""/>
              <p:cNvSpPr/>
              <p:nvPr/>
            </p:nvSpPr>
            <p:spPr>
              <a:xfrm>
                <a:off x="6566040" y="3067200"/>
                <a:ext cx="731520" cy="517320"/>
              </a:xfrm>
              <a:custGeom>
                <a:avLst/>
                <a:gdLst/>
                <a:ahLst/>
                <a:rect l="l" t="t" r="r" b="b"/>
                <a:pathLst>
                  <a:path w="461" h="326">
                    <a:moveTo>
                      <a:pt x="0" y="88"/>
                    </a:moveTo>
                    <a:lnTo>
                      <a:pt x="26" y="57"/>
                    </a:lnTo>
                    <a:lnTo>
                      <a:pt x="46" y="47"/>
                    </a:lnTo>
                    <a:lnTo>
                      <a:pt x="57" y="62"/>
                    </a:lnTo>
                    <a:lnTo>
                      <a:pt x="46" y="73"/>
                    </a:lnTo>
                    <a:lnTo>
                      <a:pt x="160" y="52"/>
                    </a:lnTo>
                    <a:lnTo>
                      <a:pt x="362" y="5"/>
                    </a:lnTo>
                    <a:lnTo>
                      <a:pt x="388" y="0"/>
                    </a:lnTo>
                    <a:lnTo>
                      <a:pt x="388" y="5"/>
                    </a:lnTo>
                    <a:lnTo>
                      <a:pt x="409" y="16"/>
                    </a:lnTo>
                    <a:lnTo>
                      <a:pt x="409" y="26"/>
                    </a:lnTo>
                    <a:lnTo>
                      <a:pt x="419" y="47"/>
                    </a:lnTo>
                    <a:lnTo>
                      <a:pt x="429" y="47"/>
                    </a:lnTo>
                    <a:lnTo>
                      <a:pt x="440" y="62"/>
                    </a:lnTo>
                    <a:lnTo>
                      <a:pt x="429" y="73"/>
                    </a:lnTo>
                    <a:lnTo>
                      <a:pt x="429" y="88"/>
                    </a:lnTo>
                    <a:lnTo>
                      <a:pt x="419" y="109"/>
                    </a:lnTo>
                    <a:lnTo>
                      <a:pt x="429" y="114"/>
                    </a:lnTo>
                    <a:lnTo>
                      <a:pt x="419" y="124"/>
                    </a:lnTo>
                    <a:lnTo>
                      <a:pt x="419" y="140"/>
                    </a:lnTo>
                    <a:lnTo>
                      <a:pt x="429" y="155"/>
                    </a:lnTo>
                    <a:lnTo>
                      <a:pt x="429" y="171"/>
                    </a:lnTo>
                    <a:lnTo>
                      <a:pt x="450" y="176"/>
                    </a:lnTo>
                    <a:lnTo>
                      <a:pt x="461" y="186"/>
                    </a:lnTo>
                    <a:lnTo>
                      <a:pt x="450" y="217"/>
                    </a:lnTo>
                    <a:lnTo>
                      <a:pt x="440" y="228"/>
                    </a:lnTo>
                    <a:lnTo>
                      <a:pt x="414" y="243"/>
                    </a:lnTo>
                    <a:lnTo>
                      <a:pt x="398" y="264"/>
                    </a:lnTo>
                    <a:lnTo>
                      <a:pt x="259" y="290"/>
                    </a:lnTo>
                    <a:lnTo>
                      <a:pt x="41" y="326"/>
                    </a:lnTo>
                    <a:lnTo>
                      <a:pt x="20" y="254"/>
                    </a:lnTo>
                    <a:lnTo>
                      <a:pt x="20" y="243"/>
                    </a:lnTo>
                    <a:lnTo>
                      <a:pt x="26" y="228"/>
                    </a:lnTo>
                    <a:lnTo>
                      <a:pt x="0" y="88"/>
                    </a:lnTo>
                  </a:path>
                </a:pathLst>
              </a:custGeom>
              <a:noFill/>
              <a:ln cap="rnd" w="7920">
                <a:solidFill>
                  <a:srgbClr val="b2b2b2"/>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grpSp>
        <p:grpSp>
          <p:nvGrpSpPr>
            <p:cNvPr id="683" name=""/>
            <p:cNvGrpSpPr/>
            <p:nvPr/>
          </p:nvGrpSpPr>
          <p:grpSpPr>
            <a:xfrm>
              <a:off x="6408720" y="3494160"/>
              <a:ext cx="501840" cy="576360"/>
              <a:chOff x="6408720" y="3494160"/>
              <a:chExt cx="501840" cy="576360"/>
            </a:xfrm>
          </p:grpSpPr>
          <p:sp>
            <p:nvSpPr>
              <p:cNvPr id="684" name=""/>
              <p:cNvSpPr/>
              <p:nvPr/>
            </p:nvSpPr>
            <p:spPr>
              <a:xfrm>
                <a:off x="6408720" y="3494160"/>
                <a:ext cx="501840" cy="576360"/>
              </a:xfrm>
              <a:custGeom>
                <a:avLst/>
                <a:gdLst/>
                <a:ahLst/>
                <a:rect l="l" t="t" r="r" b="b"/>
                <a:pathLst>
                  <a:path w="316" h="363">
                    <a:moveTo>
                      <a:pt x="119" y="0"/>
                    </a:moveTo>
                    <a:lnTo>
                      <a:pt x="109" y="16"/>
                    </a:lnTo>
                    <a:lnTo>
                      <a:pt x="114" y="68"/>
                    </a:lnTo>
                    <a:lnTo>
                      <a:pt x="109" y="99"/>
                    </a:lnTo>
                    <a:lnTo>
                      <a:pt x="94" y="93"/>
                    </a:lnTo>
                    <a:lnTo>
                      <a:pt x="88" y="125"/>
                    </a:lnTo>
                    <a:lnTo>
                      <a:pt x="62" y="119"/>
                    </a:lnTo>
                    <a:lnTo>
                      <a:pt x="52" y="125"/>
                    </a:lnTo>
                    <a:lnTo>
                      <a:pt x="57" y="140"/>
                    </a:lnTo>
                    <a:lnTo>
                      <a:pt x="52" y="156"/>
                    </a:lnTo>
                    <a:lnTo>
                      <a:pt x="68" y="171"/>
                    </a:lnTo>
                    <a:lnTo>
                      <a:pt x="57" y="187"/>
                    </a:lnTo>
                    <a:lnTo>
                      <a:pt x="37" y="166"/>
                    </a:lnTo>
                    <a:lnTo>
                      <a:pt x="21" y="181"/>
                    </a:lnTo>
                    <a:lnTo>
                      <a:pt x="26" y="223"/>
                    </a:lnTo>
                    <a:lnTo>
                      <a:pt x="16" y="223"/>
                    </a:lnTo>
                    <a:lnTo>
                      <a:pt x="16" y="238"/>
                    </a:lnTo>
                    <a:lnTo>
                      <a:pt x="0" y="249"/>
                    </a:lnTo>
                    <a:lnTo>
                      <a:pt x="6" y="264"/>
                    </a:lnTo>
                    <a:lnTo>
                      <a:pt x="6" y="280"/>
                    </a:lnTo>
                    <a:lnTo>
                      <a:pt x="11" y="295"/>
                    </a:lnTo>
                    <a:lnTo>
                      <a:pt x="31" y="306"/>
                    </a:lnTo>
                    <a:lnTo>
                      <a:pt x="52" y="311"/>
                    </a:lnTo>
                    <a:lnTo>
                      <a:pt x="52" y="332"/>
                    </a:lnTo>
                    <a:lnTo>
                      <a:pt x="78" y="347"/>
                    </a:lnTo>
                    <a:lnTo>
                      <a:pt x="78" y="363"/>
                    </a:lnTo>
                    <a:lnTo>
                      <a:pt x="104" y="352"/>
                    </a:lnTo>
                    <a:lnTo>
                      <a:pt x="104" y="347"/>
                    </a:lnTo>
                    <a:lnTo>
                      <a:pt x="135" y="347"/>
                    </a:lnTo>
                    <a:lnTo>
                      <a:pt x="140" y="337"/>
                    </a:lnTo>
                    <a:lnTo>
                      <a:pt x="156" y="337"/>
                    </a:lnTo>
                    <a:lnTo>
                      <a:pt x="156" y="316"/>
                    </a:lnTo>
                    <a:lnTo>
                      <a:pt x="182" y="316"/>
                    </a:lnTo>
                    <a:lnTo>
                      <a:pt x="182" y="301"/>
                    </a:lnTo>
                    <a:lnTo>
                      <a:pt x="197" y="290"/>
                    </a:lnTo>
                    <a:lnTo>
                      <a:pt x="197" y="269"/>
                    </a:lnTo>
                    <a:lnTo>
                      <a:pt x="207" y="259"/>
                    </a:lnTo>
                    <a:lnTo>
                      <a:pt x="207" y="228"/>
                    </a:lnTo>
                    <a:lnTo>
                      <a:pt x="218" y="218"/>
                    </a:lnTo>
                    <a:lnTo>
                      <a:pt x="223" y="197"/>
                    </a:lnTo>
                    <a:lnTo>
                      <a:pt x="228" y="187"/>
                    </a:lnTo>
                    <a:lnTo>
                      <a:pt x="244" y="181"/>
                    </a:lnTo>
                    <a:lnTo>
                      <a:pt x="249" y="192"/>
                    </a:lnTo>
                    <a:lnTo>
                      <a:pt x="270" y="150"/>
                    </a:lnTo>
                    <a:lnTo>
                      <a:pt x="290" y="150"/>
                    </a:lnTo>
                    <a:lnTo>
                      <a:pt x="295" y="135"/>
                    </a:lnTo>
                    <a:lnTo>
                      <a:pt x="290" y="125"/>
                    </a:lnTo>
                    <a:lnTo>
                      <a:pt x="316" y="114"/>
                    </a:lnTo>
                    <a:lnTo>
                      <a:pt x="306" y="93"/>
                    </a:lnTo>
                    <a:lnTo>
                      <a:pt x="306" y="73"/>
                    </a:lnTo>
                    <a:lnTo>
                      <a:pt x="316" y="68"/>
                    </a:lnTo>
                    <a:lnTo>
                      <a:pt x="311" y="57"/>
                    </a:lnTo>
                    <a:lnTo>
                      <a:pt x="280" y="62"/>
                    </a:lnTo>
                    <a:lnTo>
                      <a:pt x="259" y="57"/>
                    </a:lnTo>
                    <a:lnTo>
                      <a:pt x="259" y="78"/>
                    </a:lnTo>
                    <a:lnTo>
                      <a:pt x="223" y="99"/>
                    </a:lnTo>
                    <a:lnTo>
                      <a:pt x="218" y="47"/>
                    </a:lnTo>
                    <a:lnTo>
                      <a:pt x="140" y="57"/>
                    </a:lnTo>
                    <a:lnTo>
                      <a:pt x="119" y="0"/>
                    </a:lnTo>
                    <a:close/>
                  </a:path>
                </a:pathLst>
              </a:custGeom>
              <a:solidFill>
                <a:srgbClr val="00f008"/>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685" name=""/>
              <p:cNvSpPr/>
              <p:nvPr/>
            </p:nvSpPr>
            <p:spPr>
              <a:xfrm>
                <a:off x="6408720" y="3494160"/>
                <a:ext cx="501840" cy="576360"/>
              </a:xfrm>
              <a:custGeom>
                <a:avLst/>
                <a:gdLst/>
                <a:ahLst/>
                <a:rect l="l" t="t" r="r" b="b"/>
                <a:pathLst>
                  <a:path w="316" h="363">
                    <a:moveTo>
                      <a:pt x="119" y="0"/>
                    </a:moveTo>
                    <a:lnTo>
                      <a:pt x="109" y="16"/>
                    </a:lnTo>
                    <a:lnTo>
                      <a:pt x="114" y="68"/>
                    </a:lnTo>
                    <a:lnTo>
                      <a:pt x="109" y="99"/>
                    </a:lnTo>
                    <a:lnTo>
                      <a:pt x="94" y="93"/>
                    </a:lnTo>
                    <a:lnTo>
                      <a:pt x="88" y="125"/>
                    </a:lnTo>
                    <a:lnTo>
                      <a:pt x="62" y="119"/>
                    </a:lnTo>
                    <a:lnTo>
                      <a:pt x="52" y="125"/>
                    </a:lnTo>
                    <a:lnTo>
                      <a:pt x="57" y="140"/>
                    </a:lnTo>
                    <a:lnTo>
                      <a:pt x="52" y="156"/>
                    </a:lnTo>
                    <a:lnTo>
                      <a:pt x="68" y="171"/>
                    </a:lnTo>
                    <a:lnTo>
                      <a:pt x="57" y="187"/>
                    </a:lnTo>
                    <a:lnTo>
                      <a:pt x="37" y="166"/>
                    </a:lnTo>
                    <a:lnTo>
                      <a:pt x="21" y="181"/>
                    </a:lnTo>
                    <a:lnTo>
                      <a:pt x="26" y="223"/>
                    </a:lnTo>
                    <a:lnTo>
                      <a:pt x="16" y="223"/>
                    </a:lnTo>
                    <a:lnTo>
                      <a:pt x="16" y="238"/>
                    </a:lnTo>
                    <a:lnTo>
                      <a:pt x="0" y="249"/>
                    </a:lnTo>
                    <a:lnTo>
                      <a:pt x="6" y="264"/>
                    </a:lnTo>
                    <a:lnTo>
                      <a:pt x="6" y="280"/>
                    </a:lnTo>
                    <a:lnTo>
                      <a:pt x="11" y="295"/>
                    </a:lnTo>
                    <a:lnTo>
                      <a:pt x="31" y="306"/>
                    </a:lnTo>
                    <a:lnTo>
                      <a:pt x="52" y="311"/>
                    </a:lnTo>
                    <a:lnTo>
                      <a:pt x="52" y="332"/>
                    </a:lnTo>
                    <a:lnTo>
                      <a:pt x="78" y="347"/>
                    </a:lnTo>
                    <a:lnTo>
                      <a:pt x="78" y="363"/>
                    </a:lnTo>
                    <a:lnTo>
                      <a:pt x="104" y="352"/>
                    </a:lnTo>
                    <a:lnTo>
                      <a:pt x="104" y="347"/>
                    </a:lnTo>
                    <a:lnTo>
                      <a:pt x="135" y="347"/>
                    </a:lnTo>
                    <a:lnTo>
                      <a:pt x="140" y="337"/>
                    </a:lnTo>
                    <a:lnTo>
                      <a:pt x="156" y="337"/>
                    </a:lnTo>
                    <a:lnTo>
                      <a:pt x="156" y="316"/>
                    </a:lnTo>
                    <a:lnTo>
                      <a:pt x="182" y="316"/>
                    </a:lnTo>
                    <a:lnTo>
                      <a:pt x="182" y="301"/>
                    </a:lnTo>
                    <a:lnTo>
                      <a:pt x="197" y="290"/>
                    </a:lnTo>
                    <a:lnTo>
                      <a:pt x="197" y="269"/>
                    </a:lnTo>
                    <a:lnTo>
                      <a:pt x="207" y="259"/>
                    </a:lnTo>
                    <a:lnTo>
                      <a:pt x="207" y="228"/>
                    </a:lnTo>
                    <a:lnTo>
                      <a:pt x="218" y="218"/>
                    </a:lnTo>
                    <a:lnTo>
                      <a:pt x="223" y="197"/>
                    </a:lnTo>
                    <a:lnTo>
                      <a:pt x="228" y="187"/>
                    </a:lnTo>
                    <a:lnTo>
                      <a:pt x="244" y="181"/>
                    </a:lnTo>
                    <a:lnTo>
                      <a:pt x="249" y="192"/>
                    </a:lnTo>
                    <a:lnTo>
                      <a:pt x="270" y="150"/>
                    </a:lnTo>
                    <a:lnTo>
                      <a:pt x="290" y="150"/>
                    </a:lnTo>
                    <a:lnTo>
                      <a:pt x="295" y="135"/>
                    </a:lnTo>
                    <a:lnTo>
                      <a:pt x="290" y="125"/>
                    </a:lnTo>
                    <a:lnTo>
                      <a:pt x="316" y="114"/>
                    </a:lnTo>
                    <a:lnTo>
                      <a:pt x="306" y="93"/>
                    </a:lnTo>
                    <a:lnTo>
                      <a:pt x="306" y="73"/>
                    </a:lnTo>
                    <a:lnTo>
                      <a:pt x="316" y="68"/>
                    </a:lnTo>
                    <a:lnTo>
                      <a:pt x="311" y="57"/>
                    </a:lnTo>
                    <a:lnTo>
                      <a:pt x="280" y="62"/>
                    </a:lnTo>
                    <a:lnTo>
                      <a:pt x="259" y="57"/>
                    </a:lnTo>
                    <a:lnTo>
                      <a:pt x="259" y="78"/>
                    </a:lnTo>
                    <a:lnTo>
                      <a:pt x="223" y="99"/>
                    </a:lnTo>
                    <a:lnTo>
                      <a:pt x="218" y="47"/>
                    </a:lnTo>
                    <a:lnTo>
                      <a:pt x="140" y="57"/>
                    </a:lnTo>
                    <a:lnTo>
                      <a:pt x="119" y="0"/>
                    </a:lnTo>
                  </a:path>
                </a:pathLst>
              </a:custGeom>
              <a:noFill/>
              <a:ln cap="rnd" w="7920">
                <a:solidFill>
                  <a:srgbClr val="b2b2b2"/>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grpSp>
        <p:grpSp>
          <p:nvGrpSpPr>
            <p:cNvPr id="686" name=""/>
            <p:cNvGrpSpPr/>
            <p:nvPr/>
          </p:nvGrpSpPr>
          <p:grpSpPr>
            <a:xfrm>
              <a:off x="5570640" y="3790800"/>
              <a:ext cx="912600" cy="533520"/>
              <a:chOff x="5570640" y="3790800"/>
              <a:chExt cx="912600" cy="533520"/>
            </a:xfrm>
          </p:grpSpPr>
          <p:sp>
            <p:nvSpPr>
              <p:cNvPr id="687" name=""/>
              <p:cNvSpPr/>
              <p:nvPr/>
            </p:nvSpPr>
            <p:spPr>
              <a:xfrm>
                <a:off x="5570640" y="3790800"/>
                <a:ext cx="912600" cy="533520"/>
              </a:xfrm>
              <a:custGeom>
                <a:avLst/>
                <a:gdLst/>
                <a:ahLst/>
                <a:rect l="l" t="t" r="r" b="b"/>
                <a:pathLst>
                  <a:path w="575" h="336">
                    <a:moveTo>
                      <a:pt x="575" y="129"/>
                    </a:moveTo>
                    <a:lnTo>
                      <a:pt x="575" y="171"/>
                    </a:lnTo>
                    <a:lnTo>
                      <a:pt x="565" y="171"/>
                    </a:lnTo>
                    <a:lnTo>
                      <a:pt x="559" y="181"/>
                    </a:lnTo>
                    <a:lnTo>
                      <a:pt x="549" y="176"/>
                    </a:lnTo>
                    <a:lnTo>
                      <a:pt x="544" y="191"/>
                    </a:lnTo>
                    <a:lnTo>
                      <a:pt x="534" y="186"/>
                    </a:lnTo>
                    <a:lnTo>
                      <a:pt x="534" y="212"/>
                    </a:lnTo>
                    <a:lnTo>
                      <a:pt x="523" y="227"/>
                    </a:lnTo>
                    <a:lnTo>
                      <a:pt x="513" y="222"/>
                    </a:lnTo>
                    <a:lnTo>
                      <a:pt x="513" y="233"/>
                    </a:lnTo>
                    <a:lnTo>
                      <a:pt x="497" y="233"/>
                    </a:lnTo>
                    <a:lnTo>
                      <a:pt x="497" y="253"/>
                    </a:lnTo>
                    <a:lnTo>
                      <a:pt x="482" y="253"/>
                    </a:lnTo>
                    <a:lnTo>
                      <a:pt x="482" y="264"/>
                    </a:lnTo>
                    <a:lnTo>
                      <a:pt x="363" y="279"/>
                    </a:lnTo>
                    <a:lnTo>
                      <a:pt x="254" y="295"/>
                    </a:lnTo>
                    <a:lnTo>
                      <a:pt x="171" y="295"/>
                    </a:lnTo>
                    <a:lnTo>
                      <a:pt x="156" y="310"/>
                    </a:lnTo>
                    <a:lnTo>
                      <a:pt x="145" y="310"/>
                    </a:lnTo>
                    <a:lnTo>
                      <a:pt x="135" y="300"/>
                    </a:lnTo>
                    <a:lnTo>
                      <a:pt x="125" y="300"/>
                    </a:lnTo>
                    <a:lnTo>
                      <a:pt x="104" y="315"/>
                    </a:lnTo>
                    <a:lnTo>
                      <a:pt x="73" y="336"/>
                    </a:lnTo>
                    <a:lnTo>
                      <a:pt x="47" y="331"/>
                    </a:lnTo>
                    <a:lnTo>
                      <a:pt x="0" y="336"/>
                    </a:lnTo>
                    <a:lnTo>
                      <a:pt x="26" y="310"/>
                    </a:lnTo>
                    <a:lnTo>
                      <a:pt x="26" y="274"/>
                    </a:lnTo>
                    <a:lnTo>
                      <a:pt x="37" y="253"/>
                    </a:lnTo>
                    <a:lnTo>
                      <a:pt x="88" y="264"/>
                    </a:lnTo>
                    <a:lnTo>
                      <a:pt x="83" y="253"/>
                    </a:lnTo>
                    <a:lnTo>
                      <a:pt x="68" y="233"/>
                    </a:lnTo>
                    <a:lnTo>
                      <a:pt x="88" y="217"/>
                    </a:lnTo>
                    <a:lnTo>
                      <a:pt x="104" y="212"/>
                    </a:lnTo>
                    <a:lnTo>
                      <a:pt x="109" y="181"/>
                    </a:lnTo>
                    <a:lnTo>
                      <a:pt x="140" y="176"/>
                    </a:lnTo>
                    <a:lnTo>
                      <a:pt x="150" y="155"/>
                    </a:lnTo>
                    <a:lnTo>
                      <a:pt x="166" y="155"/>
                    </a:lnTo>
                    <a:lnTo>
                      <a:pt x="176" y="165"/>
                    </a:lnTo>
                    <a:lnTo>
                      <a:pt x="213" y="160"/>
                    </a:lnTo>
                    <a:lnTo>
                      <a:pt x="228" y="129"/>
                    </a:lnTo>
                    <a:lnTo>
                      <a:pt x="238" y="129"/>
                    </a:lnTo>
                    <a:lnTo>
                      <a:pt x="244" y="139"/>
                    </a:lnTo>
                    <a:lnTo>
                      <a:pt x="264" y="139"/>
                    </a:lnTo>
                    <a:lnTo>
                      <a:pt x="269" y="114"/>
                    </a:lnTo>
                    <a:lnTo>
                      <a:pt x="285" y="108"/>
                    </a:lnTo>
                    <a:lnTo>
                      <a:pt x="285" y="77"/>
                    </a:lnTo>
                    <a:lnTo>
                      <a:pt x="301" y="72"/>
                    </a:lnTo>
                    <a:lnTo>
                      <a:pt x="306" y="51"/>
                    </a:lnTo>
                    <a:lnTo>
                      <a:pt x="326" y="57"/>
                    </a:lnTo>
                    <a:lnTo>
                      <a:pt x="347" y="26"/>
                    </a:lnTo>
                    <a:lnTo>
                      <a:pt x="347" y="0"/>
                    </a:lnTo>
                    <a:lnTo>
                      <a:pt x="373" y="0"/>
                    </a:lnTo>
                    <a:lnTo>
                      <a:pt x="378" y="20"/>
                    </a:lnTo>
                    <a:lnTo>
                      <a:pt x="409" y="31"/>
                    </a:lnTo>
                    <a:lnTo>
                      <a:pt x="440" y="41"/>
                    </a:lnTo>
                    <a:lnTo>
                      <a:pt x="471" y="31"/>
                    </a:lnTo>
                    <a:lnTo>
                      <a:pt x="487" y="5"/>
                    </a:lnTo>
                    <a:lnTo>
                      <a:pt x="497" y="5"/>
                    </a:lnTo>
                    <a:lnTo>
                      <a:pt x="508" y="20"/>
                    </a:lnTo>
                    <a:lnTo>
                      <a:pt x="508" y="36"/>
                    </a:lnTo>
                    <a:lnTo>
                      <a:pt x="523" y="36"/>
                    </a:lnTo>
                    <a:lnTo>
                      <a:pt x="523" y="62"/>
                    </a:lnTo>
                    <a:lnTo>
                      <a:pt x="539" y="114"/>
                    </a:lnTo>
                    <a:lnTo>
                      <a:pt x="559" y="119"/>
                    </a:lnTo>
                    <a:lnTo>
                      <a:pt x="575" y="129"/>
                    </a:lnTo>
                    <a:close/>
                  </a:path>
                </a:pathLst>
              </a:custGeom>
              <a:solidFill>
                <a:srgbClr val="00f008"/>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688" name=""/>
              <p:cNvSpPr/>
              <p:nvPr/>
            </p:nvSpPr>
            <p:spPr>
              <a:xfrm>
                <a:off x="5570640" y="3790800"/>
                <a:ext cx="912600" cy="533520"/>
              </a:xfrm>
              <a:custGeom>
                <a:avLst/>
                <a:gdLst/>
                <a:ahLst/>
                <a:rect l="l" t="t" r="r" b="b"/>
                <a:pathLst>
                  <a:path w="575" h="336">
                    <a:moveTo>
                      <a:pt x="575" y="129"/>
                    </a:moveTo>
                    <a:lnTo>
                      <a:pt x="575" y="171"/>
                    </a:lnTo>
                    <a:lnTo>
                      <a:pt x="565" y="171"/>
                    </a:lnTo>
                    <a:lnTo>
                      <a:pt x="559" y="181"/>
                    </a:lnTo>
                    <a:lnTo>
                      <a:pt x="549" y="176"/>
                    </a:lnTo>
                    <a:lnTo>
                      <a:pt x="544" y="191"/>
                    </a:lnTo>
                    <a:lnTo>
                      <a:pt x="534" y="186"/>
                    </a:lnTo>
                    <a:lnTo>
                      <a:pt x="534" y="212"/>
                    </a:lnTo>
                    <a:lnTo>
                      <a:pt x="523" y="227"/>
                    </a:lnTo>
                    <a:lnTo>
                      <a:pt x="513" y="222"/>
                    </a:lnTo>
                    <a:lnTo>
                      <a:pt x="513" y="233"/>
                    </a:lnTo>
                    <a:lnTo>
                      <a:pt x="497" y="233"/>
                    </a:lnTo>
                    <a:lnTo>
                      <a:pt x="497" y="253"/>
                    </a:lnTo>
                    <a:lnTo>
                      <a:pt x="482" y="253"/>
                    </a:lnTo>
                    <a:lnTo>
                      <a:pt x="482" y="264"/>
                    </a:lnTo>
                    <a:lnTo>
                      <a:pt x="363" y="279"/>
                    </a:lnTo>
                    <a:lnTo>
                      <a:pt x="254" y="295"/>
                    </a:lnTo>
                    <a:lnTo>
                      <a:pt x="171" y="295"/>
                    </a:lnTo>
                    <a:lnTo>
                      <a:pt x="156" y="310"/>
                    </a:lnTo>
                    <a:lnTo>
                      <a:pt x="145" y="310"/>
                    </a:lnTo>
                    <a:lnTo>
                      <a:pt x="135" y="300"/>
                    </a:lnTo>
                    <a:lnTo>
                      <a:pt x="125" y="300"/>
                    </a:lnTo>
                    <a:lnTo>
                      <a:pt x="104" y="315"/>
                    </a:lnTo>
                    <a:lnTo>
                      <a:pt x="73" y="336"/>
                    </a:lnTo>
                    <a:lnTo>
                      <a:pt x="47" y="331"/>
                    </a:lnTo>
                    <a:lnTo>
                      <a:pt x="0" y="336"/>
                    </a:lnTo>
                    <a:lnTo>
                      <a:pt x="26" y="310"/>
                    </a:lnTo>
                    <a:lnTo>
                      <a:pt x="26" y="274"/>
                    </a:lnTo>
                    <a:lnTo>
                      <a:pt x="37" y="253"/>
                    </a:lnTo>
                    <a:lnTo>
                      <a:pt x="88" y="264"/>
                    </a:lnTo>
                    <a:lnTo>
                      <a:pt x="83" y="253"/>
                    </a:lnTo>
                    <a:lnTo>
                      <a:pt x="68" y="233"/>
                    </a:lnTo>
                    <a:lnTo>
                      <a:pt x="88" y="217"/>
                    </a:lnTo>
                    <a:lnTo>
                      <a:pt x="104" y="212"/>
                    </a:lnTo>
                    <a:lnTo>
                      <a:pt x="109" y="181"/>
                    </a:lnTo>
                    <a:lnTo>
                      <a:pt x="140" y="176"/>
                    </a:lnTo>
                    <a:lnTo>
                      <a:pt x="150" y="155"/>
                    </a:lnTo>
                    <a:lnTo>
                      <a:pt x="166" y="155"/>
                    </a:lnTo>
                    <a:lnTo>
                      <a:pt x="176" y="165"/>
                    </a:lnTo>
                    <a:lnTo>
                      <a:pt x="213" y="160"/>
                    </a:lnTo>
                    <a:lnTo>
                      <a:pt x="228" y="129"/>
                    </a:lnTo>
                    <a:lnTo>
                      <a:pt x="238" y="129"/>
                    </a:lnTo>
                    <a:lnTo>
                      <a:pt x="244" y="139"/>
                    </a:lnTo>
                    <a:lnTo>
                      <a:pt x="264" y="139"/>
                    </a:lnTo>
                    <a:lnTo>
                      <a:pt x="269" y="114"/>
                    </a:lnTo>
                    <a:lnTo>
                      <a:pt x="285" y="108"/>
                    </a:lnTo>
                    <a:lnTo>
                      <a:pt x="285" y="77"/>
                    </a:lnTo>
                    <a:lnTo>
                      <a:pt x="301" y="72"/>
                    </a:lnTo>
                    <a:lnTo>
                      <a:pt x="306" y="51"/>
                    </a:lnTo>
                    <a:lnTo>
                      <a:pt x="326" y="57"/>
                    </a:lnTo>
                    <a:lnTo>
                      <a:pt x="347" y="26"/>
                    </a:lnTo>
                    <a:lnTo>
                      <a:pt x="347" y="0"/>
                    </a:lnTo>
                    <a:lnTo>
                      <a:pt x="373" y="0"/>
                    </a:lnTo>
                    <a:lnTo>
                      <a:pt x="378" y="20"/>
                    </a:lnTo>
                    <a:lnTo>
                      <a:pt x="409" y="31"/>
                    </a:lnTo>
                    <a:lnTo>
                      <a:pt x="440" y="41"/>
                    </a:lnTo>
                    <a:lnTo>
                      <a:pt x="471" y="31"/>
                    </a:lnTo>
                    <a:lnTo>
                      <a:pt x="487" y="5"/>
                    </a:lnTo>
                    <a:lnTo>
                      <a:pt x="497" y="5"/>
                    </a:lnTo>
                    <a:lnTo>
                      <a:pt x="508" y="20"/>
                    </a:lnTo>
                    <a:lnTo>
                      <a:pt x="508" y="36"/>
                    </a:lnTo>
                    <a:lnTo>
                      <a:pt x="523" y="36"/>
                    </a:lnTo>
                    <a:lnTo>
                      <a:pt x="523" y="62"/>
                    </a:lnTo>
                    <a:lnTo>
                      <a:pt x="539" y="114"/>
                    </a:lnTo>
                    <a:lnTo>
                      <a:pt x="559" y="119"/>
                    </a:lnTo>
                    <a:lnTo>
                      <a:pt x="575" y="129"/>
                    </a:lnTo>
                  </a:path>
                </a:pathLst>
              </a:custGeom>
              <a:noFill/>
              <a:ln cap="rnd" w="7920">
                <a:solidFill>
                  <a:srgbClr val="b2b2b2"/>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grpSp>
        <p:grpSp>
          <p:nvGrpSpPr>
            <p:cNvPr id="689" name=""/>
            <p:cNvGrpSpPr/>
            <p:nvPr/>
          </p:nvGrpSpPr>
          <p:grpSpPr>
            <a:xfrm>
              <a:off x="7437600" y="2376360"/>
              <a:ext cx="228600" cy="486000"/>
              <a:chOff x="7437600" y="2376360"/>
              <a:chExt cx="228600" cy="486000"/>
            </a:xfrm>
          </p:grpSpPr>
          <p:sp>
            <p:nvSpPr>
              <p:cNvPr id="690" name=""/>
              <p:cNvSpPr/>
              <p:nvPr/>
            </p:nvSpPr>
            <p:spPr>
              <a:xfrm>
                <a:off x="7437600" y="2376360"/>
                <a:ext cx="228600" cy="486000"/>
              </a:xfrm>
              <a:custGeom>
                <a:avLst/>
                <a:gdLst/>
                <a:ahLst/>
                <a:rect l="l" t="t" r="r" b="b"/>
                <a:pathLst>
                  <a:path w="144" h="306">
                    <a:moveTo>
                      <a:pt x="25" y="36"/>
                    </a:moveTo>
                    <a:lnTo>
                      <a:pt x="15" y="21"/>
                    </a:lnTo>
                    <a:lnTo>
                      <a:pt x="25" y="5"/>
                    </a:lnTo>
                    <a:lnTo>
                      <a:pt x="41" y="0"/>
                    </a:lnTo>
                    <a:lnTo>
                      <a:pt x="56" y="10"/>
                    </a:lnTo>
                    <a:lnTo>
                      <a:pt x="82" y="98"/>
                    </a:lnTo>
                    <a:lnTo>
                      <a:pt x="93" y="104"/>
                    </a:lnTo>
                    <a:lnTo>
                      <a:pt x="93" y="135"/>
                    </a:lnTo>
                    <a:lnTo>
                      <a:pt x="98" y="150"/>
                    </a:lnTo>
                    <a:lnTo>
                      <a:pt x="108" y="161"/>
                    </a:lnTo>
                    <a:lnTo>
                      <a:pt x="108" y="202"/>
                    </a:lnTo>
                    <a:lnTo>
                      <a:pt x="119" y="218"/>
                    </a:lnTo>
                    <a:lnTo>
                      <a:pt x="124" y="233"/>
                    </a:lnTo>
                    <a:lnTo>
                      <a:pt x="144" y="233"/>
                    </a:lnTo>
                    <a:lnTo>
                      <a:pt x="144" y="238"/>
                    </a:lnTo>
                    <a:lnTo>
                      <a:pt x="134" y="259"/>
                    </a:lnTo>
                    <a:lnTo>
                      <a:pt x="129" y="269"/>
                    </a:lnTo>
                    <a:lnTo>
                      <a:pt x="108" y="269"/>
                    </a:lnTo>
                    <a:lnTo>
                      <a:pt x="108" y="290"/>
                    </a:lnTo>
                    <a:lnTo>
                      <a:pt x="93" y="290"/>
                    </a:lnTo>
                    <a:lnTo>
                      <a:pt x="25" y="306"/>
                    </a:lnTo>
                    <a:lnTo>
                      <a:pt x="10" y="269"/>
                    </a:lnTo>
                    <a:lnTo>
                      <a:pt x="20" y="228"/>
                    </a:lnTo>
                    <a:lnTo>
                      <a:pt x="0" y="207"/>
                    </a:lnTo>
                    <a:lnTo>
                      <a:pt x="20" y="181"/>
                    </a:lnTo>
                    <a:lnTo>
                      <a:pt x="15" y="161"/>
                    </a:lnTo>
                    <a:lnTo>
                      <a:pt x="10" y="145"/>
                    </a:lnTo>
                    <a:lnTo>
                      <a:pt x="15" y="130"/>
                    </a:lnTo>
                    <a:lnTo>
                      <a:pt x="36" y="124"/>
                    </a:lnTo>
                    <a:lnTo>
                      <a:pt x="36" y="109"/>
                    </a:lnTo>
                    <a:lnTo>
                      <a:pt x="41" y="98"/>
                    </a:lnTo>
                    <a:lnTo>
                      <a:pt x="25" y="88"/>
                    </a:lnTo>
                    <a:lnTo>
                      <a:pt x="25" y="73"/>
                    </a:lnTo>
                    <a:lnTo>
                      <a:pt x="31" y="57"/>
                    </a:lnTo>
                    <a:lnTo>
                      <a:pt x="25" y="36"/>
                    </a:lnTo>
                    <a:close/>
                  </a:path>
                </a:pathLst>
              </a:custGeom>
              <a:solidFill>
                <a:srgbClr val="00f008"/>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691" name=""/>
              <p:cNvSpPr/>
              <p:nvPr/>
            </p:nvSpPr>
            <p:spPr>
              <a:xfrm>
                <a:off x="7437600" y="2376360"/>
                <a:ext cx="228600" cy="486000"/>
              </a:xfrm>
              <a:custGeom>
                <a:avLst/>
                <a:gdLst/>
                <a:ahLst/>
                <a:rect l="l" t="t" r="r" b="b"/>
                <a:pathLst>
                  <a:path w="144" h="306">
                    <a:moveTo>
                      <a:pt x="25" y="36"/>
                    </a:moveTo>
                    <a:lnTo>
                      <a:pt x="15" y="21"/>
                    </a:lnTo>
                    <a:lnTo>
                      <a:pt x="25" y="5"/>
                    </a:lnTo>
                    <a:lnTo>
                      <a:pt x="41" y="0"/>
                    </a:lnTo>
                    <a:lnTo>
                      <a:pt x="56" y="10"/>
                    </a:lnTo>
                    <a:lnTo>
                      <a:pt x="82" y="98"/>
                    </a:lnTo>
                    <a:lnTo>
                      <a:pt x="93" y="104"/>
                    </a:lnTo>
                    <a:lnTo>
                      <a:pt x="93" y="135"/>
                    </a:lnTo>
                    <a:lnTo>
                      <a:pt x="98" y="150"/>
                    </a:lnTo>
                    <a:lnTo>
                      <a:pt x="108" y="161"/>
                    </a:lnTo>
                    <a:lnTo>
                      <a:pt x="108" y="202"/>
                    </a:lnTo>
                    <a:lnTo>
                      <a:pt x="119" y="218"/>
                    </a:lnTo>
                    <a:lnTo>
                      <a:pt x="124" y="233"/>
                    </a:lnTo>
                    <a:lnTo>
                      <a:pt x="144" y="233"/>
                    </a:lnTo>
                    <a:lnTo>
                      <a:pt x="144" y="238"/>
                    </a:lnTo>
                    <a:lnTo>
                      <a:pt x="134" y="259"/>
                    </a:lnTo>
                    <a:lnTo>
                      <a:pt x="129" y="269"/>
                    </a:lnTo>
                    <a:lnTo>
                      <a:pt x="108" y="269"/>
                    </a:lnTo>
                    <a:lnTo>
                      <a:pt x="108" y="290"/>
                    </a:lnTo>
                    <a:lnTo>
                      <a:pt x="93" y="290"/>
                    </a:lnTo>
                    <a:lnTo>
                      <a:pt x="25" y="306"/>
                    </a:lnTo>
                    <a:lnTo>
                      <a:pt x="10" y="269"/>
                    </a:lnTo>
                    <a:lnTo>
                      <a:pt x="20" y="228"/>
                    </a:lnTo>
                    <a:lnTo>
                      <a:pt x="0" y="207"/>
                    </a:lnTo>
                    <a:lnTo>
                      <a:pt x="20" y="181"/>
                    </a:lnTo>
                    <a:lnTo>
                      <a:pt x="15" y="161"/>
                    </a:lnTo>
                    <a:lnTo>
                      <a:pt x="10" y="145"/>
                    </a:lnTo>
                    <a:lnTo>
                      <a:pt x="15" y="130"/>
                    </a:lnTo>
                    <a:lnTo>
                      <a:pt x="36" y="124"/>
                    </a:lnTo>
                    <a:lnTo>
                      <a:pt x="36" y="109"/>
                    </a:lnTo>
                    <a:lnTo>
                      <a:pt x="41" y="98"/>
                    </a:lnTo>
                    <a:lnTo>
                      <a:pt x="25" y="88"/>
                    </a:lnTo>
                    <a:lnTo>
                      <a:pt x="25" y="73"/>
                    </a:lnTo>
                    <a:lnTo>
                      <a:pt x="31" y="57"/>
                    </a:lnTo>
                    <a:lnTo>
                      <a:pt x="25" y="36"/>
                    </a:lnTo>
                  </a:path>
                </a:pathLst>
              </a:custGeom>
              <a:noFill/>
              <a:ln cap="rnd" w="7920">
                <a:solidFill>
                  <a:srgbClr val="b2b2b2"/>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grpSp>
        <p:grpSp>
          <p:nvGrpSpPr>
            <p:cNvPr id="692" name=""/>
            <p:cNvGrpSpPr/>
            <p:nvPr/>
          </p:nvGrpSpPr>
          <p:grpSpPr>
            <a:xfrm>
              <a:off x="6630840" y="2482920"/>
              <a:ext cx="814680" cy="1093680"/>
              <a:chOff x="6630840" y="2482920"/>
              <a:chExt cx="814680" cy="1093680"/>
            </a:xfrm>
          </p:grpSpPr>
          <p:sp>
            <p:nvSpPr>
              <p:cNvPr id="693" name=""/>
              <p:cNvSpPr/>
              <p:nvPr/>
            </p:nvSpPr>
            <p:spPr>
              <a:xfrm>
                <a:off x="6630840" y="2482920"/>
                <a:ext cx="814680" cy="1093680"/>
              </a:xfrm>
              <a:custGeom>
                <a:avLst/>
                <a:gdLst/>
                <a:ahLst/>
                <a:rect l="l" t="t" r="r" b="b"/>
                <a:pathLst>
                  <a:path w="513" h="689">
                    <a:moveTo>
                      <a:pt x="414" y="0"/>
                    </a:moveTo>
                    <a:lnTo>
                      <a:pt x="394" y="16"/>
                    </a:lnTo>
                    <a:lnTo>
                      <a:pt x="347" y="11"/>
                    </a:lnTo>
                    <a:lnTo>
                      <a:pt x="316" y="26"/>
                    </a:lnTo>
                    <a:lnTo>
                      <a:pt x="275" y="52"/>
                    </a:lnTo>
                    <a:lnTo>
                      <a:pt x="259" y="73"/>
                    </a:lnTo>
                    <a:lnTo>
                      <a:pt x="259" y="99"/>
                    </a:lnTo>
                    <a:lnTo>
                      <a:pt x="233" y="114"/>
                    </a:lnTo>
                    <a:lnTo>
                      <a:pt x="218" y="135"/>
                    </a:lnTo>
                    <a:lnTo>
                      <a:pt x="218" y="145"/>
                    </a:lnTo>
                    <a:lnTo>
                      <a:pt x="233" y="161"/>
                    </a:lnTo>
                    <a:lnTo>
                      <a:pt x="233" y="166"/>
                    </a:lnTo>
                    <a:lnTo>
                      <a:pt x="228" y="182"/>
                    </a:lnTo>
                    <a:lnTo>
                      <a:pt x="233" y="192"/>
                    </a:lnTo>
                    <a:lnTo>
                      <a:pt x="238" y="208"/>
                    </a:lnTo>
                    <a:lnTo>
                      <a:pt x="233" y="218"/>
                    </a:lnTo>
                    <a:lnTo>
                      <a:pt x="218" y="218"/>
                    </a:lnTo>
                    <a:lnTo>
                      <a:pt x="197" y="254"/>
                    </a:lnTo>
                    <a:lnTo>
                      <a:pt x="171" y="259"/>
                    </a:lnTo>
                    <a:lnTo>
                      <a:pt x="109" y="259"/>
                    </a:lnTo>
                    <a:lnTo>
                      <a:pt x="109" y="270"/>
                    </a:lnTo>
                    <a:lnTo>
                      <a:pt x="52" y="270"/>
                    </a:lnTo>
                    <a:lnTo>
                      <a:pt x="36" y="285"/>
                    </a:lnTo>
                    <a:lnTo>
                      <a:pt x="36" y="306"/>
                    </a:lnTo>
                    <a:lnTo>
                      <a:pt x="47" y="321"/>
                    </a:lnTo>
                    <a:lnTo>
                      <a:pt x="57" y="337"/>
                    </a:lnTo>
                    <a:lnTo>
                      <a:pt x="52" y="358"/>
                    </a:lnTo>
                    <a:lnTo>
                      <a:pt x="26" y="384"/>
                    </a:lnTo>
                    <a:lnTo>
                      <a:pt x="0" y="409"/>
                    </a:lnTo>
                    <a:lnTo>
                      <a:pt x="10" y="425"/>
                    </a:lnTo>
                    <a:lnTo>
                      <a:pt x="5" y="441"/>
                    </a:lnTo>
                    <a:lnTo>
                      <a:pt x="99" y="425"/>
                    </a:lnTo>
                    <a:lnTo>
                      <a:pt x="342" y="363"/>
                    </a:lnTo>
                    <a:lnTo>
                      <a:pt x="347" y="373"/>
                    </a:lnTo>
                    <a:lnTo>
                      <a:pt x="368" y="384"/>
                    </a:lnTo>
                    <a:lnTo>
                      <a:pt x="368" y="409"/>
                    </a:lnTo>
                    <a:lnTo>
                      <a:pt x="388" y="415"/>
                    </a:lnTo>
                    <a:lnTo>
                      <a:pt x="399" y="425"/>
                    </a:lnTo>
                    <a:lnTo>
                      <a:pt x="388" y="441"/>
                    </a:lnTo>
                    <a:lnTo>
                      <a:pt x="388" y="461"/>
                    </a:lnTo>
                    <a:lnTo>
                      <a:pt x="378" y="472"/>
                    </a:lnTo>
                    <a:lnTo>
                      <a:pt x="383" y="487"/>
                    </a:lnTo>
                    <a:lnTo>
                      <a:pt x="373" y="497"/>
                    </a:lnTo>
                    <a:lnTo>
                      <a:pt x="383" y="523"/>
                    </a:lnTo>
                    <a:lnTo>
                      <a:pt x="383" y="539"/>
                    </a:lnTo>
                    <a:lnTo>
                      <a:pt x="409" y="544"/>
                    </a:lnTo>
                    <a:lnTo>
                      <a:pt x="414" y="560"/>
                    </a:lnTo>
                    <a:lnTo>
                      <a:pt x="404" y="591"/>
                    </a:lnTo>
                    <a:lnTo>
                      <a:pt x="378" y="611"/>
                    </a:lnTo>
                    <a:lnTo>
                      <a:pt x="378" y="627"/>
                    </a:lnTo>
                    <a:lnTo>
                      <a:pt x="383" y="637"/>
                    </a:lnTo>
                    <a:lnTo>
                      <a:pt x="388" y="658"/>
                    </a:lnTo>
                    <a:lnTo>
                      <a:pt x="404" y="658"/>
                    </a:lnTo>
                    <a:lnTo>
                      <a:pt x="420" y="663"/>
                    </a:lnTo>
                    <a:lnTo>
                      <a:pt x="430" y="668"/>
                    </a:lnTo>
                    <a:lnTo>
                      <a:pt x="445" y="689"/>
                    </a:lnTo>
                    <a:lnTo>
                      <a:pt x="456" y="679"/>
                    </a:lnTo>
                    <a:lnTo>
                      <a:pt x="456" y="663"/>
                    </a:lnTo>
                    <a:lnTo>
                      <a:pt x="471" y="642"/>
                    </a:lnTo>
                    <a:lnTo>
                      <a:pt x="482" y="627"/>
                    </a:lnTo>
                    <a:lnTo>
                      <a:pt x="482" y="580"/>
                    </a:lnTo>
                    <a:lnTo>
                      <a:pt x="492" y="570"/>
                    </a:lnTo>
                    <a:lnTo>
                      <a:pt x="487" y="518"/>
                    </a:lnTo>
                    <a:lnTo>
                      <a:pt x="482" y="508"/>
                    </a:lnTo>
                    <a:lnTo>
                      <a:pt x="471" y="508"/>
                    </a:lnTo>
                    <a:lnTo>
                      <a:pt x="466" y="508"/>
                    </a:lnTo>
                    <a:lnTo>
                      <a:pt x="466" y="492"/>
                    </a:lnTo>
                    <a:lnTo>
                      <a:pt x="471" y="472"/>
                    </a:lnTo>
                    <a:lnTo>
                      <a:pt x="482" y="487"/>
                    </a:lnTo>
                    <a:lnTo>
                      <a:pt x="482" y="497"/>
                    </a:lnTo>
                    <a:lnTo>
                      <a:pt x="513" y="482"/>
                    </a:lnTo>
                    <a:lnTo>
                      <a:pt x="513" y="461"/>
                    </a:lnTo>
                    <a:lnTo>
                      <a:pt x="508" y="451"/>
                    </a:lnTo>
                    <a:lnTo>
                      <a:pt x="502" y="441"/>
                    </a:lnTo>
                    <a:lnTo>
                      <a:pt x="492" y="441"/>
                    </a:lnTo>
                    <a:lnTo>
                      <a:pt x="482" y="430"/>
                    </a:lnTo>
                    <a:lnTo>
                      <a:pt x="502" y="420"/>
                    </a:lnTo>
                    <a:lnTo>
                      <a:pt x="487" y="404"/>
                    </a:lnTo>
                    <a:lnTo>
                      <a:pt x="482" y="384"/>
                    </a:lnTo>
                    <a:lnTo>
                      <a:pt x="476" y="332"/>
                    </a:lnTo>
                    <a:lnTo>
                      <a:pt x="476" y="327"/>
                    </a:lnTo>
                    <a:lnTo>
                      <a:pt x="461" y="316"/>
                    </a:lnTo>
                    <a:lnTo>
                      <a:pt x="476" y="259"/>
                    </a:lnTo>
                    <a:lnTo>
                      <a:pt x="471" y="244"/>
                    </a:lnTo>
                    <a:lnTo>
                      <a:pt x="466" y="228"/>
                    </a:lnTo>
                    <a:lnTo>
                      <a:pt x="466" y="213"/>
                    </a:lnTo>
                    <a:lnTo>
                      <a:pt x="451" y="166"/>
                    </a:lnTo>
                    <a:lnTo>
                      <a:pt x="430" y="166"/>
                    </a:lnTo>
                    <a:lnTo>
                      <a:pt x="440" y="140"/>
                    </a:lnTo>
                    <a:lnTo>
                      <a:pt x="440" y="125"/>
                    </a:lnTo>
                    <a:lnTo>
                      <a:pt x="425" y="104"/>
                    </a:lnTo>
                    <a:lnTo>
                      <a:pt x="430" y="88"/>
                    </a:lnTo>
                    <a:lnTo>
                      <a:pt x="425" y="68"/>
                    </a:lnTo>
                    <a:lnTo>
                      <a:pt x="414" y="47"/>
                    </a:lnTo>
                    <a:lnTo>
                      <a:pt x="414" y="0"/>
                    </a:lnTo>
                    <a:close/>
                  </a:path>
                </a:pathLst>
              </a:custGeom>
              <a:solidFill>
                <a:srgbClr val="00f008"/>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694" name=""/>
              <p:cNvSpPr/>
              <p:nvPr/>
            </p:nvSpPr>
            <p:spPr>
              <a:xfrm>
                <a:off x="6630840" y="2482920"/>
                <a:ext cx="814680" cy="1093680"/>
              </a:xfrm>
              <a:custGeom>
                <a:avLst/>
                <a:gdLst/>
                <a:ahLst/>
                <a:rect l="l" t="t" r="r" b="b"/>
                <a:pathLst>
                  <a:path w="513" h="689">
                    <a:moveTo>
                      <a:pt x="414" y="0"/>
                    </a:moveTo>
                    <a:lnTo>
                      <a:pt x="394" y="16"/>
                    </a:lnTo>
                    <a:lnTo>
                      <a:pt x="347" y="11"/>
                    </a:lnTo>
                    <a:lnTo>
                      <a:pt x="316" y="26"/>
                    </a:lnTo>
                    <a:lnTo>
                      <a:pt x="275" y="52"/>
                    </a:lnTo>
                    <a:lnTo>
                      <a:pt x="259" y="73"/>
                    </a:lnTo>
                    <a:lnTo>
                      <a:pt x="259" y="99"/>
                    </a:lnTo>
                    <a:lnTo>
                      <a:pt x="233" y="114"/>
                    </a:lnTo>
                    <a:lnTo>
                      <a:pt x="218" y="135"/>
                    </a:lnTo>
                    <a:lnTo>
                      <a:pt x="218" y="145"/>
                    </a:lnTo>
                    <a:lnTo>
                      <a:pt x="233" y="161"/>
                    </a:lnTo>
                    <a:lnTo>
                      <a:pt x="233" y="166"/>
                    </a:lnTo>
                    <a:lnTo>
                      <a:pt x="228" y="182"/>
                    </a:lnTo>
                    <a:lnTo>
                      <a:pt x="233" y="192"/>
                    </a:lnTo>
                    <a:lnTo>
                      <a:pt x="238" y="208"/>
                    </a:lnTo>
                    <a:lnTo>
                      <a:pt x="233" y="218"/>
                    </a:lnTo>
                    <a:lnTo>
                      <a:pt x="218" y="218"/>
                    </a:lnTo>
                    <a:lnTo>
                      <a:pt x="197" y="254"/>
                    </a:lnTo>
                    <a:lnTo>
                      <a:pt x="171" y="259"/>
                    </a:lnTo>
                    <a:lnTo>
                      <a:pt x="109" y="259"/>
                    </a:lnTo>
                    <a:lnTo>
                      <a:pt x="109" y="270"/>
                    </a:lnTo>
                    <a:lnTo>
                      <a:pt x="52" y="270"/>
                    </a:lnTo>
                    <a:lnTo>
                      <a:pt x="36" y="285"/>
                    </a:lnTo>
                    <a:lnTo>
                      <a:pt x="36" y="306"/>
                    </a:lnTo>
                    <a:lnTo>
                      <a:pt x="47" y="321"/>
                    </a:lnTo>
                    <a:lnTo>
                      <a:pt x="57" y="337"/>
                    </a:lnTo>
                    <a:lnTo>
                      <a:pt x="52" y="358"/>
                    </a:lnTo>
                    <a:lnTo>
                      <a:pt x="26" y="384"/>
                    </a:lnTo>
                    <a:lnTo>
                      <a:pt x="0" y="409"/>
                    </a:lnTo>
                    <a:lnTo>
                      <a:pt x="10" y="425"/>
                    </a:lnTo>
                    <a:lnTo>
                      <a:pt x="5" y="441"/>
                    </a:lnTo>
                    <a:lnTo>
                      <a:pt x="99" y="425"/>
                    </a:lnTo>
                    <a:lnTo>
                      <a:pt x="342" y="363"/>
                    </a:lnTo>
                    <a:lnTo>
                      <a:pt x="347" y="373"/>
                    </a:lnTo>
                    <a:lnTo>
                      <a:pt x="368" y="384"/>
                    </a:lnTo>
                    <a:lnTo>
                      <a:pt x="368" y="409"/>
                    </a:lnTo>
                    <a:lnTo>
                      <a:pt x="388" y="415"/>
                    </a:lnTo>
                    <a:lnTo>
                      <a:pt x="399" y="425"/>
                    </a:lnTo>
                    <a:lnTo>
                      <a:pt x="388" y="441"/>
                    </a:lnTo>
                    <a:lnTo>
                      <a:pt x="388" y="461"/>
                    </a:lnTo>
                    <a:lnTo>
                      <a:pt x="378" y="472"/>
                    </a:lnTo>
                    <a:lnTo>
                      <a:pt x="383" y="487"/>
                    </a:lnTo>
                    <a:lnTo>
                      <a:pt x="373" y="497"/>
                    </a:lnTo>
                    <a:lnTo>
                      <a:pt x="383" y="523"/>
                    </a:lnTo>
                    <a:lnTo>
                      <a:pt x="383" y="539"/>
                    </a:lnTo>
                    <a:lnTo>
                      <a:pt x="409" y="544"/>
                    </a:lnTo>
                    <a:lnTo>
                      <a:pt x="414" y="560"/>
                    </a:lnTo>
                    <a:lnTo>
                      <a:pt x="404" y="591"/>
                    </a:lnTo>
                    <a:lnTo>
                      <a:pt x="378" y="611"/>
                    </a:lnTo>
                    <a:lnTo>
                      <a:pt x="378" y="627"/>
                    </a:lnTo>
                    <a:lnTo>
                      <a:pt x="383" y="637"/>
                    </a:lnTo>
                    <a:lnTo>
                      <a:pt x="388" y="658"/>
                    </a:lnTo>
                    <a:lnTo>
                      <a:pt x="404" y="658"/>
                    </a:lnTo>
                    <a:lnTo>
                      <a:pt x="420" y="663"/>
                    </a:lnTo>
                    <a:lnTo>
                      <a:pt x="430" y="668"/>
                    </a:lnTo>
                    <a:lnTo>
                      <a:pt x="445" y="689"/>
                    </a:lnTo>
                    <a:lnTo>
                      <a:pt x="456" y="679"/>
                    </a:lnTo>
                    <a:lnTo>
                      <a:pt x="456" y="663"/>
                    </a:lnTo>
                    <a:lnTo>
                      <a:pt x="471" y="642"/>
                    </a:lnTo>
                    <a:lnTo>
                      <a:pt x="482" y="627"/>
                    </a:lnTo>
                    <a:lnTo>
                      <a:pt x="482" y="580"/>
                    </a:lnTo>
                    <a:lnTo>
                      <a:pt x="492" y="570"/>
                    </a:lnTo>
                    <a:lnTo>
                      <a:pt x="487" y="518"/>
                    </a:lnTo>
                    <a:lnTo>
                      <a:pt x="482" y="508"/>
                    </a:lnTo>
                    <a:lnTo>
                      <a:pt x="471" y="508"/>
                    </a:lnTo>
                    <a:lnTo>
                      <a:pt x="466" y="508"/>
                    </a:lnTo>
                    <a:lnTo>
                      <a:pt x="466" y="492"/>
                    </a:lnTo>
                    <a:lnTo>
                      <a:pt x="471" y="472"/>
                    </a:lnTo>
                    <a:lnTo>
                      <a:pt x="482" y="487"/>
                    </a:lnTo>
                    <a:lnTo>
                      <a:pt x="482" y="497"/>
                    </a:lnTo>
                    <a:lnTo>
                      <a:pt x="513" y="482"/>
                    </a:lnTo>
                    <a:lnTo>
                      <a:pt x="513" y="461"/>
                    </a:lnTo>
                    <a:lnTo>
                      <a:pt x="508" y="451"/>
                    </a:lnTo>
                    <a:lnTo>
                      <a:pt x="502" y="441"/>
                    </a:lnTo>
                    <a:lnTo>
                      <a:pt x="492" y="441"/>
                    </a:lnTo>
                    <a:lnTo>
                      <a:pt x="482" y="430"/>
                    </a:lnTo>
                    <a:lnTo>
                      <a:pt x="502" y="420"/>
                    </a:lnTo>
                    <a:lnTo>
                      <a:pt x="487" y="404"/>
                    </a:lnTo>
                    <a:lnTo>
                      <a:pt x="482" y="384"/>
                    </a:lnTo>
                    <a:lnTo>
                      <a:pt x="476" y="332"/>
                    </a:lnTo>
                    <a:lnTo>
                      <a:pt x="476" y="327"/>
                    </a:lnTo>
                    <a:lnTo>
                      <a:pt x="461" y="316"/>
                    </a:lnTo>
                    <a:lnTo>
                      <a:pt x="476" y="259"/>
                    </a:lnTo>
                    <a:lnTo>
                      <a:pt x="471" y="244"/>
                    </a:lnTo>
                    <a:lnTo>
                      <a:pt x="466" y="228"/>
                    </a:lnTo>
                    <a:lnTo>
                      <a:pt x="466" y="213"/>
                    </a:lnTo>
                    <a:lnTo>
                      <a:pt x="451" y="166"/>
                    </a:lnTo>
                    <a:lnTo>
                      <a:pt x="430" y="166"/>
                    </a:lnTo>
                    <a:lnTo>
                      <a:pt x="440" y="140"/>
                    </a:lnTo>
                    <a:lnTo>
                      <a:pt x="440" y="125"/>
                    </a:lnTo>
                    <a:lnTo>
                      <a:pt x="425" y="104"/>
                    </a:lnTo>
                    <a:lnTo>
                      <a:pt x="430" y="88"/>
                    </a:lnTo>
                    <a:lnTo>
                      <a:pt x="425" y="68"/>
                    </a:lnTo>
                    <a:lnTo>
                      <a:pt x="414" y="47"/>
                    </a:lnTo>
                    <a:lnTo>
                      <a:pt x="414" y="0"/>
                    </a:lnTo>
                  </a:path>
                </a:pathLst>
              </a:custGeom>
              <a:noFill/>
              <a:ln cap="rnd" w="7920">
                <a:solidFill>
                  <a:srgbClr val="b2b2b2"/>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grpSp>
        <p:grpSp>
          <p:nvGrpSpPr>
            <p:cNvPr id="695" name=""/>
            <p:cNvGrpSpPr/>
            <p:nvPr/>
          </p:nvGrpSpPr>
          <p:grpSpPr>
            <a:xfrm>
              <a:off x="7288200" y="2433600"/>
              <a:ext cx="214200" cy="460440"/>
              <a:chOff x="7288200" y="2433600"/>
              <a:chExt cx="214200" cy="460440"/>
            </a:xfrm>
          </p:grpSpPr>
          <p:sp>
            <p:nvSpPr>
              <p:cNvPr id="696" name=""/>
              <p:cNvSpPr/>
              <p:nvPr/>
            </p:nvSpPr>
            <p:spPr>
              <a:xfrm>
                <a:off x="7288200" y="2433600"/>
                <a:ext cx="214200" cy="460440"/>
              </a:xfrm>
              <a:custGeom>
                <a:avLst/>
                <a:gdLst/>
                <a:ahLst/>
                <a:rect l="l" t="t" r="r" b="b"/>
                <a:pathLst>
                  <a:path w="135" h="290">
                    <a:moveTo>
                      <a:pt x="0" y="31"/>
                    </a:moveTo>
                    <a:lnTo>
                      <a:pt x="78" y="16"/>
                    </a:lnTo>
                    <a:lnTo>
                      <a:pt x="119" y="0"/>
                    </a:lnTo>
                    <a:lnTo>
                      <a:pt x="125" y="21"/>
                    </a:lnTo>
                    <a:lnTo>
                      <a:pt x="125" y="42"/>
                    </a:lnTo>
                    <a:lnTo>
                      <a:pt x="125" y="52"/>
                    </a:lnTo>
                    <a:lnTo>
                      <a:pt x="135" y="62"/>
                    </a:lnTo>
                    <a:lnTo>
                      <a:pt x="130" y="68"/>
                    </a:lnTo>
                    <a:lnTo>
                      <a:pt x="130" y="88"/>
                    </a:lnTo>
                    <a:lnTo>
                      <a:pt x="114" y="94"/>
                    </a:lnTo>
                    <a:lnTo>
                      <a:pt x="109" y="99"/>
                    </a:lnTo>
                    <a:lnTo>
                      <a:pt x="104" y="114"/>
                    </a:lnTo>
                    <a:lnTo>
                      <a:pt x="114" y="130"/>
                    </a:lnTo>
                    <a:lnTo>
                      <a:pt x="114" y="145"/>
                    </a:lnTo>
                    <a:lnTo>
                      <a:pt x="99" y="156"/>
                    </a:lnTo>
                    <a:lnTo>
                      <a:pt x="94" y="171"/>
                    </a:lnTo>
                    <a:lnTo>
                      <a:pt x="114" y="197"/>
                    </a:lnTo>
                    <a:lnTo>
                      <a:pt x="104" y="233"/>
                    </a:lnTo>
                    <a:lnTo>
                      <a:pt x="119" y="275"/>
                    </a:lnTo>
                    <a:lnTo>
                      <a:pt x="94" y="285"/>
                    </a:lnTo>
                    <a:lnTo>
                      <a:pt x="57" y="290"/>
                    </a:lnTo>
                    <a:lnTo>
                      <a:pt x="47" y="254"/>
                    </a:lnTo>
                    <a:lnTo>
                      <a:pt x="52" y="239"/>
                    </a:lnTo>
                    <a:lnTo>
                      <a:pt x="42" y="192"/>
                    </a:lnTo>
                    <a:lnTo>
                      <a:pt x="16" y="197"/>
                    </a:lnTo>
                    <a:lnTo>
                      <a:pt x="26" y="176"/>
                    </a:lnTo>
                    <a:lnTo>
                      <a:pt x="26" y="150"/>
                    </a:lnTo>
                    <a:lnTo>
                      <a:pt x="11" y="140"/>
                    </a:lnTo>
                    <a:lnTo>
                      <a:pt x="16" y="119"/>
                    </a:lnTo>
                    <a:lnTo>
                      <a:pt x="11" y="94"/>
                    </a:lnTo>
                    <a:lnTo>
                      <a:pt x="0" y="83"/>
                    </a:lnTo>
                    <a:lnTo>
                      <a:pt x="0" y="31"/>
                    </a:lnTo>
                    <a:close/>
                  </a:path>
                </a:pathLst>
              </a:custGeom>
              <a:solidFill>
                <a:srgbClr val="00f008"/>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697" name=""/>
              <p:cNvSpPr/>
              <p:nvPr/>
            </p:nvSpPr>
            <p:spPr>
              <a:xfrm>
                <a:off x="7288200" y="2433600"/>
                <a:ext cx="214200" cy="460440"/>
              </a:xfrm>
              <a:custGeom>
                <a:avLst/>
                <a:gdLst/>
                <a:ahLst/>
                <a:rect l="l" t="t" r="r" b="b"/>
                <a:pathLst>
                  <a:path w="135" h="290">
                    <a:moveTo>
                      <a:pt x="0" y="31"/>
                    </a:moveTo>
                    <a:lnTo>
                      <a:pt x="78" y="16"/>
                    </a:lnTo>
                    <a:lnTo>
                      <a:pt x="119" y="0"/>
                    </a:lnTo>
                    <a:lnTo>
                      <a:pt x="125" y="21"/>
                    </a:lnTo>
                    <a:lnTo>
                      <a:pt x="125" y="42"/>
                    </a:lnTo>
                    <a:lnTo>
                      <a:pt x="125" y="52"/>
                    </a:lnTo>
                    <a:lnTo>
                      <a:pt x="135" y="62"/>
                    </a:lnTo>
                    <a:lnTo>
                      <a:pt x="130" y="68"/>
                    </a:lnTo>
                    <a:lnTo>
                      <a:pt x="130" y="88"/>
                    </a:lnTo>
                    <a:lnTo>
                      <a:pt x="114" y="94"/>
                    </a:lnTo>
                    <a:lnTo>
                      <a:pt x="109" y="99"/>
                    </a:lnTo>
                    <a:lnTo>
                      <a:pt x="104" y="114"/>
                    </a:lnTo>
                    <a:lnTo>
                      <a:pt x="114" y="130"/>
                    </a:lnTo>
                    <a:lnTo>
                      <a:pt x="114" y="145"/>
                    </a:lnTo>
                    <a:lnTo>
                      <a:pt x="99" y="156"/>
                    </a:lnTo>
                    <a:lnTo>
                      <a:pt x="94" y="171"/>
                    </a:lnTo>
                    <a:lnTo>
                      <a:pt x="114" y="197"/>
                    </a:lnTo>
                    <a:lnTo>
                      <a:pt x="104" y="233"/>
                    </a:lnTo>
                    <a:lnTo>
                      <a:pt x="119" y="275"/>
                    </a:lnTo>
                    <a:lnTo>
                      <a:pt x="94" y="285"/>
                    </a:lnTo>
                    <a:lnTo>
                      <a:pt x="57" y="290"/>
                    </a:lnTo>
                    <a:lnTo>
                      <a:pt x="47" y="254"/>
                    </a:lnTo>
                    <a:lnTo>
                      <a:pt x="52" y="239"/>
                    </a:lnTo>
                    <a:lnTo>
                      <a:pt x="42" y="192"/>
                    </a:lnTo>
                    <a:lnTo>
                      <a:pt x="16" y="197"/>
                    </a:lnTo>
                    <a:lnTo>
                      <a:pt x="26" y="176"/>
                    </a:lnTo>
                    <a:lnTo>
                      <a:pt x="26" y="150"/>
                    </a:lnTo>
                    <a:lnTo>
                      <a:pt x="11" y="140"/>
                    </a:lnTo>
                    <a:lnTo>
                      <a:pt x="16" y="119"/>
                    </a:lnTo>
                    <a:lnTo>
                      <a:pt x="11" y="94"/>
                    </a:lnTo>
                    <a:lnTo>
                      <a:pt x="0" y="83"/>
                    </a:lnTo>
                    <a:lnTo>
                      <a:pt x="0" y="31"/>
                    </a:lnTo>
                  </a:path>
                </a:pathLst>
              </a:custGeom>
              <a:noFill/>
              <a:ln cap="rnd" w="7920">
                <a:solidFill>
                  <a:srgbClr val="b2b2b2"/>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grpSp>
        <p:grpSp>
          <p:nvGrpSpPr>
            <p:cNvPr id="698" name=""/>
            <p:cNvGrpSpPr/>
            <p:nvPr/>
          </p:nvGrpSpPr>
          <p:grpSpPr>
            <a:xfrm>
              <a:off x="5060880" y="2492280"/>
              <a:ext cx="674640" cy="779400"/>
              <a:chOff x="5060880" y="2492280"/>
              <a:chExt cx="674640" cy="779400"/>
            </a:xfrm>
          </p:grpSpPr>
          <p:sp>
            <p:nvSpPr>
              <p:cNvPr id="699" name=""/>
              <p:cNvSpPr/>
              <p:nvPr/>
            </p:nvSpPr>
            <p:spPr>
              <a:xfrm>
                <a:off x="5060880" y="2492280"/>
                <a:ext cx="674640" cy="779400"/>
              </a:xfrm>
              <a:custGeom>
                <a:avLst/>
                <a:gdLst/>
                <a:ahLst/>
                <a:rect l="l" t="t" r="r" b="b"/>
                <a:pathLst>
                  <a:path w="425" h="491">
                    <a:moveTo>
                      <a:pt x="394" y="481"/>
                    </a:moveTo>
                    <a:lnTo>
                      <a:pt x="394" y="455"/>
                    </a:lnTo>
                    <a:lnTo>
                      <a:pt x="389" y="435"/>
                    </a:lnTo>
                    <a:lnTo>
                      <a:pt x="383" y="398"/>
                    </a:lnTo>
                    <a:lnTo>
                      <a:pt x="389" y="378"/>
                    </a:lnTo>
                    <a:lnTo>
                      <a:pt x="394" y="362"/>
                    </a:lnTo>
                    <a:lnTo>
                      <a:pt x="399" y="346"/>
                    </a:lnTo>
                    <a:lnTo>
                      <a:pt x="394" y="331"/>
                    </a:lnTo>
                    <a:lnTo>
                      <a:pt x="383" y="321"/>
                    </a:lnTo>
                    <a:lnTo>
                      <a:pt x="389" y="305"/>
                    </a:lnTo>
                    <a:lnTo>
                      <a:pt x="399" y="300"/>
                    </a:lnTo>
                    <a:lnTo>
                      <a:pt x="399" y="238"/>
                    </a:lnTo>
                    <a:lnTo>
                      <a:pt x="404" y="227"/>
                    </a:lnTo>
                    <a:lnTo>
                      <a:pt x="425" y="207"/>
                    </a:lnTo>
                    <a:lnTo>
                      <a:pt x="420" y="186"/>
                    </a:lnTo>
                    <a:lnTo>
                      <a:pt x="414" y="181"/>
                    </a:lnTo>
                    <a:lnTo>
                      <a:pt x="404" y="186"/>
                    </a:lnTo>
                    <a:lnTo>
                      <a:pt x="399" y="212"/>
                    </a:lnTo>
                    <a:lnTo>
                      <a:pt x="389" y="217"/>
                    </a:lnTo>
                    <a:lnTo>
                      <a:pt x="378" y="227"/>
                    </a:lnTo>
                    <a:lnTo>
                      <a:pt x="378" y="238"/>
                    </a:lnTo>
                    <a:lnTo>
                      <a:pt x="368" y="253"/>
                    </a:lnTo>
                    <a:lnTo>
                      <a:pt x="347" y="253"/>
                    </a:lnTo>
                    <a:lnTo>
                      <a:pt x="358" y="233"/>
                    </a:lnTo>
                    <a:lnTo>
                      <a:pt x="373" y="212"/>
                    </a:lnTo>
                    <a:lnTo>
                      <a:pt x="383" y="191"/>
                    </a:lnTo>
                    <a:lnTo>
                      <a:pt x="389" y="176"/>
                    </a:lnTo>
                    <a:lnTo>
                      <a:pt x="358" y="170"/>
                    </a:lnTo>
                    <a:lnTo>
                      <a:pt x="368" y="129"/>
                    </a:lnTo>
                    <a:lnTo>
                      <a:pt x="342" y="119"/>
                    </a:lnTo>
                    <a:lnTo>
                      <a:pt x="326" y="108"/>
                    </a:lnTo>
                    <a:lnTo>
                      <a:pt x="316" y="103"/>
                    </a:lnTo>
                    <a:lnTo>
                      <a:pt x="306" y="93"/>
                    </a:lnTo>
                    <a:lnTo>
                      <a:pt x="285" y="103"/>
                    </a:lnTo>
                    <a:lnTo>
                      <a:pt x="275" y="88"/>
                    </a:lnTo>
                    <a:lnTo>
                      <a:pt x="244" y="72"/>
                    </a:lnTo>
                    <a:lnTo>
                      <a:pt x="228" y="88"/>
                    </a:lnTo>
                    <a:lnTo>
                      <a:pt x="218" y="88"/>
                    </a:lnTo>
                    <a:lnTo>
                      <a:pt x="207" y="82"/>
                    </a:lnTo>
                    <a:lnTo>
                      <a:pt x="181" y="62"/>
                    </a:lnTo>
                    <a:lnTo>
                      <a:pt x="176" y="57"/>
                    </a:lnTo>
                    <a:lnTo>
                      <a:pt x="181" y="41"/>
                    </a:lnTo>
                    <a:lnTo>
                      <a:pt x="161" y="46"/>
                    </a:lnTo>
                    <a:lnTo>
                      <a:pt x="150" y="36"/>
                    </a:lnTo>
                    <a:lnTo>
                      <a:pt x="140" y="10"/>
                    </a:lnTo>
                    <a:lnTo>
                      <a:pt x="135" y="0"/>
                    </a:lnTo>
                    <a:lnTo>
                      <a:pt x="119" y="5"/>
                    </a:lnTo>
                    <a:lnTo>
                      <a:pt x="93" y="31"/>
                    </a:lnTo>
                    <a:lnTo>
                      <a:pt x="73" y="41"/>
                    </a:lnTo>
                    <a:lnTo>
                      <a:pt x="52" y="46"/>
                    </a:lnTo>
                    <a:lnTo>
                      <a:pt x="37" y="57"/>
                    </a:lnTo>
                    <a:lnTo>
                      <a:pt x="31" y="77"/>
                    </a:lnTo>
                    <a:lnTo>
                      <a:pt x="37" y="103"/>
                    </a:lnTo>
                    <a:lnTo>
                      <a:pt x="5" y="145"/>
                    </a:lnTo>
                    <a:lnTo>
                      <a:pt x="0" y="165"/>
                    </a:lnTo>
                    <a:lnTo>
                      <a:pt x="11" y="170"/>
                    </a:lnTo>
                    <a:lnTo>
                      <a:pt x="5" y="253"/>
                    </a:lnTo>
                    <a:lnTo>
                      <a:pt x="62" y="290"/>
                    </a:lnTo>
                    <a:lnTo>
                      <a:pt x="88" y="305"/>
                    </a:lnTo>
                    <a:lnTo>
                      <a:pt x="88" y="331"/>
                    </a:lnTo>
                    <a:lnTo>
                      <a:pt x="114" y="326"/>
                    </a:lnTo>
                    <a:lnTo>
                      <a:pt x="125" y="372"/>
                    </a:lnTo>
                    <a:lnTo>
                      <a:pt x="140" y="388"/>
                    </a:lnTo>
                    <a:lnTo>
                      <a:pt x="140" y="403"/>
                    </a:lnTo>
                    <a:lnTo>
                      <a:pt x="130" y="440"/>
                    </a:lnTo>
                    <a:lnTo>
                      <a:pt x="145" y="460"/>
                    </a:lnTo>
                    <a:lnTo>
                      <a:pt x="150" y="481"/>
                    </a:lnTo>
                    <a:lnTo>
                      <a:pt x="187" y="481"/>
                    </a:lnTo>
                    <a:lnTo>
                      <a:pt x="192" y="491"/>
                    </a:lnTo>
                    <a:lnTo>
                      <a:pt x="394" y="481"/>
                    </a:lnTo>
                    <a:close/>
                  </a:path>
                </a:pathLst>
              </a:custGeom>
              <a:solidFill>
                <a:srgbClr val="00f008"/>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700" name=""/>
              <p:cNvSpPr/>
              <p:nvPr/>
            </p:nvSpPr>
            <p:spPr>
              <a:xfrm>
                <a:off x="5060880" y="2492280"/>
                <a:ext cx="674640" cy="779400"/>
              </a:xfrm>
              <a:custGeom>
                <a:avLst/>
                <a:gdLst/>
                <a:ahLst/>
                <a:rect l="l" t="t" r="r" b="b"/>
                <a:pathLst>
                  <a:path w="425" h="491">
                    <a:moveTo>
                      <a:pt x="394" y="481"/>
                    </a:moveTo>
                    <a:lnTo>
                      <a:pt x="394" y="455"/>
                    </a:lnTo>
                    <a:lnTo>
                      <a:pt x="389" y="435"/>
                    </a:lnTo>
                    <a:lnTo>
                      <a:pt x="383" y="398"/>
                    </a:lnTo>
                    <a:lnTo>
                      <a:pt x="389" y="378"/>
                    </a:lnTo>
                    <a:lnTo>
                      <a:pt x="394" y="362"/>
                    </a:lnTo>
                    <a:lnTo>
                      <a:pt x="399" y="346"/>
                    </a:lnTo>
                    <a:lnTo>
                      <a:pt x="394" y="331"/>
                    </a:lnTo>
                    <a:lnTo>
                      <a:pt x="383" y="321"/>
                    </a:lnTo>
                    <a:lnTo>
                      <a:pt x="389" y="305"/>
                    </a:lnTo>
                    <a:lnTo>
                      <a:pt x="399" y="300"/>
                    </a:lnTo>
                    <a:lnTo>
                      <a:pt x="399" y="238"/>
                    </a:lnTo>
                    <a:lnTo>
                      <a:pt x="404" y="227"/>
                    </a:lnTo>
                    <a:lnTo>
                      <a:pt x="425" y="207"/>
                    </a:lnTo>
                    <a:lnTo>
                      <a:pt x="420" y="186"/>
                    </a:lnTo>
                    <a:lnTo>
                      <a:pt x="414" y="181"/>
                    </a:lnTo>
                    <a:lnTo>
                      <a:pt x="404" y="186"/>
                    </a:lnTo>
                    <a:lnTo>
                      <a:pt x="399" y="212"/>
                    </a:lnTo>
                    <a:lnTo>
                      <a:pt x="389" y="217"/>
                    </a:lnTo>
                    <a:lnTo>
                      <a:pt x="378" y="227"/>
                    </a:lnTo>
                    <a:lnTo>
                      <a:pt x="378" y="238"/>
                    </a:lnTo>
                    <a:lnTo>
                      <a:pt x="368" y="253"/>
                    </a:lnTo>
                    <a:lnTo>
                      <a:pt x="347" y="253"/>
                    </a:lnTo>
                    <a:lnTo>
                      <a:pt x="358" y="233"/>
                    </a:lnTo>
                    <a:lnTo>
                      <a:pt x="373" y="212"/>
                    </a:lnTo>
                    <a:lnTo>
                      <a:pt x="383" y="191"/>
                    </a:lnTo>
                    <a:lnTo>
                      <a:pt x="389" y="176"/>
                    </a:lnTo>
                    <a:lnTo>
                      <a:pt x="358" y="170"/>
                    </a:lnTo>
                    <a:lnTo>
                      <a:pt x="368" y="129"/>
                    </a:lnTo>
                    <a:lnTo>
                      <a:pt x="342" y="119"/>
                    </a:lnTo>
                    <a:lnTo>
                      <a:pt x="326" y="108"/>
                    </a:lnTo>
                    <a:lnTo>
                      <a:pt x="316" y="103"/>
                    </a:lnTo>
                    <a:lnTo>
                      <a:pt x="306" y="93"/>
                    </a:lnTo>
                    <a:lnTo>
                      <a:pt x="285" y="103"/>
                    </a:lnTo>
                    <a:lnTo>
                      <a:pt x="275" y="88"/>
                    </a:lnTo>
                    <a:lnTo>
                      <a:pt x="244" y="72"/>
                    </a:lnTo>
                    <a:lnTo>
                      <a:pt x="228" y="88"/>
                    </a:lnTo>
                    <a:lnTo>
                      <a:pt x="218" y="88"/>
                    </a:lnTo>
                    <a:lnTo>
                      <a:pt x="207" y="82"/>
                    </a:lnTo>
                    <a:lnTo>
                      <a:pt x="181" y="62"/>
                    </a:lnTo>
                    <a:lnTo>
                      <a:pt x="176" y="57"/>
                    </a:lnTo>
                    <a:lnTo>
                      <a:pt x="181" y="41"/>
                    </a:lnTo>
                    <a:lnTo>
                      <a:pt x="161" y="46"/>
                    </a:lnTo>
                    <a:lnTo>
                      <a:pt x="150" y="36"/>
                    </a:lnTo>
                    <a:lnTo>
                      <a:pt x="140" y="10"/>
                    </a:lnTo>
                    <a:lnTo>
                      <a:pt x="135" y="0"/>
                    </a:lnTo>
                    <a:lnTo>
                      <a:pt x="119" y="5"/>
                    </a:lnTo>
                    <a:lnTo>
                      <a:pt x="93" y="31"/>
                    </a:lnTo>
                    <a:lnTo>
                      <a:pt x="73" y="41"/>
                    </a:lnTo>
                    <a:lnTo>
                      <a:pt x="52" y="46"/>
                    </a:lnTo>
                    <a:lnTo>
                      <a:pt x="37" y="57"/>
                    </a:lnTo>
                    <a:lnTo>
                      <a:pt x="31" y="77"/>
                    </a:lnTo>
                    <a:lnTo>
                      <a:pt x="37" y="103"/>
                    </a:lnTo>
                    <a:lnTo>
                      <a:pt x="5" y="145"/>
                    </a:lnTo>
                    <a:lnTo>
                      <a:pt x="0" y="165"/>
                    </a:lnTo>
                    <a:lnTo>
                      <a:pt x="11" y="170"/>
                    </a:lnTo>
                    <a:lnTo>
                      <a:pt x="5" y="253"/>
                    </a:lnTo>
                    <a:lnTo>
                      <a:pt x="62" y="290"/>
                    </a:lnTo>
                    <a:lnTo>
                      <a:pt x="88" y="305"/>
                    </a:lnTo>
                    <a:lnTo>
                      <a:pt x="88" y="331"/>
                    </a:lnTo>
                    <a:lnTo>
                      <a:pt x="114" y="326"/>
                    </a:lnTo>
                    <a:lnTo>
                      <a:pt x="125" y="372"/>
                    </a:lnTo>
                    <a:lnTo>
                      <a:pt x="140" y="388"/>
                    </a:lnTo>
                    <a:lnTo>
                      <a:pt x="140" y="403"/>
                    </a:lnTo>
                    <a:lnTo>
                      <a:pt x="130" y="440"/>
                    </a:lnTo>
                    <a:lnTo>
                      <a:pt x="145" y="460"/>
                    </a:lnTo>
                    <a:lnTo>
                      <a:pt x="150" y="481"/>
                    </a:lnTo>
                    <a:lnTo>
                      <a:pt x="187" y="481"/>
                    </a:lnTo>
                    <a:lnTo>
                      <a:pt x="192" y="491"/>
                    </a:lnTo>
                    <a:lnTo>
                      <a:pt x="394" y="481"/>
                    </a:lnTo>
                  </a:path>
                </a:pathLst>
              </a:custGeom>
              <a:noFill/>
              <a:ln cap="rnd" w="7920">
                <a:solidFill>
                  <a:srgbClr val="b2b2b2"/>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grpSp>
        <p:grpSp>
          <p:nvGrpSpPr>
            <p:cNvPr id="701" name=""/>
            <p:cNvGrpSpPr/>
            <p:nvPr/>
          </p:nvGrpSpPr>
          <p:grpSpPr>
            <a:xfrm>
              <a:off x="4773600" y="1349280"/>
              <a:ext cx="2408400" cy="1932120"/>
              <a:chOff x="4773600" y="1349280"/>
              <a:chExt cx="2408400" cy="1932120"/>
            </a:xfrm>
          </p:grpSpPr>
          <p:sp>
            <p:nvSpPr>
              <p:cNvPr id="702" name=""/>
              <p:cNvSpPr/>
              <p:nvPr/>
            </p:nvSpPr>
            <p:spPr>
              <a:xfrm>
                <a:off x="4773600" y="1349280"/>
                <a:ext cx="2408400" cy="1932120"/>
              </a:xfrm>
              <a:custGeom>
                <a:avLst/>
                <a:gdLst/>
                <a:ahLst/>
                <a:rect l="l" t="t" r="r" b="b"/>
                <a:pathLst>
                  <a:path w="1517" h="1217">
                    <a:moveTo>
                      <a:pt x="192" y="0"/>
                    </a:moveTo>
                    <a:lnTo>
                      <a:pt x="31" y="135"/>
                    </a:lnTo>
                    <a:lnTo>
                      <a:pt x="0" y="466"/>
                    </a:lnTo>
                    <a:lnTo>
                      <a:pt x="26" y="466"/>
                    </a:lnTo>
                    <a:lnTo>
                      <a:pt x="26" y="481"/>
                    </a:lnTo>
                    <a:lnTo>
                      <a:pt x="31" y="492"/>
                    </a:lnTo>
                    <a:lnTo>
                      <a:pt x="26" y="518"/>
                    </a:lnTo>
                    <a:lnTo>
                      <a:pt x="36" y="528"/>
                    </a:lnTo>
                    <a:lnTo>
                      <a:pt x="41" y="549"/>
                    </a:lnTo>
                    <a:lnTo>
                      <a:pt x="83" y="554"/>
                    </a:lnTo>
                    <a:lnTo>
                      <a:pt x="93" y="575"/>
                    </a:lnTo>
                    <a:lnTo>
                      <a:pt x="109" y="569"/>
                    </a:lnTo>
                    <a:lnTo>
                      <a:pt x="119" y="549"/>
                    </a:lnTo>
                    <a:lnTo>
                      <a:pt x="176" y="554"/>
                    </a:lnTo>
                    <a:lnTo>
                      <a:pt x="176" y="580"/>
                    </a:lnTo>
                    <a:lnTo>
                      <a:pt x="192" y="585"/>
                    </a:lnTo>
                    <a:lnTo>
                      <a:pt x="192" y="575"/>
                    </a:lnTo>
                    <a:lnTo>
                      <a:pt x="212" y="575"/>
                    </a:lnTo>
                    <a:lnTo>
                      <a:pt x="238" y="606"/>
                    </a:lnTo>
                    <a:lnTo>
                      <a:pt x="264" y="606"/>
                    </a:lnTo>
                    <a:lnTo>
                      <a:pt x="290" y="606"/>
                    </a:lnTo>
                    <a:lnTo>
                      <a:pt x="285" y="585"/>
                    </a:lnTo>
                    <a:lnTo>
                      <a:pt x="306" y="575"/>
                    </a:lnTo>
                    <a:lnTo>
                      <a:pt x="316" y="590"/>
                    </a:lnTo>
                    <a:lnTo>
                      <a:pt x="347" y="590"/>
                    </a:lnTo>
                    <a:lnTo>
                      <a:pt x="383" y="606"/>
                    </a:lnTo>
                    <a:lnTo>
                      <a:pt x="425" y="575"/>
                    </a:lnTo>
                    <a:lnTo>
                      <a:pt x="414" y="549"/>
                    </a:lnTo>
                    <a:lnTo>
                      <a:pt x="451" y="549"/>
                    </a:lnTo>
                    <a:lnTo>
                      <a:pt x="451" y="523"/>
                    </a:lnTo>
                    <a:lnTo>
                      <a:pt x="456" y="518"/>
                    </a:lnTo>
                    <a:lnTo>
                      <a:pt x="476" y="528"/>
                    </a:lnTo>
                    <a:lnTo>
                      <a:pt x="482" y="518"/>
                    </a:lnTo>
                    <a:lnTo>
                      <a:pt x="471" y="487"/>
                    </a:lnTo>
                    <a:lnTo>
                      <a:pt x="482" y="487"/>
                    </a:lnTo>
                    <a:lnTo>
                      <a:pt x="497" y="497"/>
                    </a:lnTo>
                    <a:lnTo>
                      <a:pt x="533" y="502"/>
                    </a:lnTo>
                    <a:lnTo>
                      <a:pt x="554" y="497"/>
                    </a:lnTo>
                    <a:lnTo>
                      <a:pt x="564" y="492"/>
                    </a:lnTo>
                    <a:lnTo>
                      <a:pt x="611" y="502"/>
                    </a:lnTo>
                    <a:lnTo>
                      <a:pt x="616" y="533"/>
                    </a:lnTo>
                    <a:lnTo>
                      <a:pt x="632" y="559"/>
                    </a:lnTo>
                    <a:lnTo>
                      <a:pt x="632" y="580"/>
                    </a:lnTo>
                    <a:lnTo>
                      <a:pt x="689" y="580"/>
                    </a:lnTo>
                    <a:lnTo>
                      <a:pt x="699" y="569"/>
                    </a:lnTo>
                    <a:lnTo>
                      <a:pt x="715" y="569"/>
                    </a:lnTo>
                    <a:lnTo>
                      <a:pt x="720" y="595"/>
                    </a:lnTo>
                    <a:lnTo>
                      <a:pt x="715" y="606"/>
                    </a:lnTo>
                    <a:lnTo>
                      <a:pt x="725" y="621"/>
                    </a:lnTo>
                    <a:lnTo>
                      <a:pt x="735" y="637"/>
                    </a:lnTo>
                    <a:lnTo>
                      <a:pt x="746" y="637"/>
                    </a:lnTo>
                    <a:lnTo>
                      <a:pt x="751" y="642"/>
                    </a:lnTo>
                    <a:lnTo>
                      <a:pt x="740" y="657"/>
                    </a:lnTo>
                    <a:lnTo>
                      <a:pt x="735" y="683"/>
                    </a:lnTo>
                    <a:lnTo>
                      <a:pt x="756" y="678"/>
                    </a:lnTo>
                    <a:lnTo>
                      <a:pt x="761" y="689"/>
                    </a:lnTo>
                    <a:lnTo>
                      <a:pt x="751" y="694"/>
                    </a:lnTo>
                    <a:lnTo>
                      <a:pt x="751" y="709"/>
                    </a:lnTo>
                    <a:lnTo>
                      <a:pt x="761" y="709"/>
                    </a:lnTo>
                    <a:lnTo>
                      <a:pt x="761" y="725"/>
                    </a:lnTo>
                    <a:lnTo>
                      <a:pt x="854" y="735"/>
                    </a:lnTo>
                    <a:lnTo>
                      <a:pt x="901" y="730"/>
                    </a:lnTo>
                    <a:lnTo>
                      <a:pt x="906" y="740"/>
                    </a:lnTo>
                    <a:lnTo>
                      <a:pt x="932" y="740"/>
                    </a:lnTo>
                    <a:lnTo>
                      <a:pt x="942" y="751"/>
                    </a:lnTo>
                    <a:lnTo>
                      <a:pt x="963" y="730"/>
                    </a:lnTo>
                    <a:lnTo>
                      <a:pt x="973" y="745"/>
                    </a:lnTo>
                    <a:lnTo>
                      <a:pt x="1004" y="745"/>
                    </a:lnTo>
                    <a:lnTo>
                      <a:pt x="1010" y="756"/>
                    </a:lnTo>
                    <a:lnTo>
                      <a:pt x="1020" y="751"/>
                    </a:lnTo>
                    <a:lnTo>
                      <a:pt x="1036" y="745"/>
                    </a:lnTo>
                    <a:lnTo>
                      <a:pt x="1056" y="777"/>
                    </a:lnTo>
                    <a:lnTo>
                      <a:pt x="1056" y="787"/>
                    </a:lnTo>
                    <a:lnTo>
                      <a:pt x="1072" y="787"/>
                    </a:lnTo>
                    <a:lnTo>
                      <a:pt x="1067" y="808"/>
                    </a:lnTo>
                    <a:lnTo>
                      <a:pt x="1092" y="808"/>
                    </a:lnTo>
                    <a:lnTo>
                      <a:pt x="1092" y="823"/>
                    </a:lnTo>
                    <a:lnTo>
                      <a:pt x="1118" y="844"/>
                    </a:lnTo>
                    <a:lnTo>
                      <a:pt x="1129" y="865"/>
                    </a:lnTo>
                    <a:lnTo>
                      <a:pt x="1113" y="870"/>
                    </a:lnTo>
                    <a:lnTo>
                      <a:pt x="1092" y="859"/>
                    </a:lnTo>
                    <a:lnTo>
                      <a:pt x="1108" y="875"/>
                    </a:lnTo>
                    <a:lnTo>
                      <a:pt x="1103" y="890"/>
                    </a:lnTo>
                    <a:lnTo>
                      <a:pt x="1092" y="901"/>
                    </a:lnTo>
                    <a:lnTo>
                      <a:pt x="1077" y="890"/>
                    </a:lnTo>
                    <a:lnTo>
                      <a:pt x="1067" y="885"/>
                    </a:lnTo>
                    <a:lnTo>
                      <a:pt x="1056" y="885"/>
                    </a:lnTo>
                    <a:lnTo>
                      <a:pt x="1051" y="901"/>
                    </a:lnTo>
                    <a:lnTo>
                      <a:pt x="1030" y="880"/>
                    </a:lnTo>
                    <a:lnTo>
                      <a:pt x="1036" y="870"/>
                    </a:lnTo>
                    <a:lnTo>
                      <a:pt x="1030" y="859"/>
                    </a:lnTo>
                    <a:lnTo>
                      <a:pt x="1015" y="865"/>
                    </a:lnTo>
                    <a:lnTo>
                      <a:pt x="1010" y="859"/>
                    </a:lnTo>
                    <a:lnTo>
                      <a:pt x="1010" y="844"/>
                    </a:lnTo>
                    <a:lnTo>
                      <a:pt x="999" y="839"/>
                    </a:lnTo>
                    <a:lnTo>
                      <a:pt x="973" y="844"/>
                    </a:lnTo>
                    <a:lnTo>
                      <a:pt x="984" y="859"/>
                    </a:lnTo>
                    <a:lnTo>
                      <a:pt x="999" y="870"/>
                    </a:lnTo>
                    <a:lnTo>
                      <a:pt x="1015" y="875"/>
                    </a:lnTo>
                    <a:lnTo>
                      <a:pt x="1015" y="901"/>
                    </a:lnTo>
                    <a:lnTo>
                      <a:pt x="1004" y="916"/>
                    </a:lnTo>
                    <a:lnTo>
                      <a:pt x="1004" y="942"/>
                    </a:lnTo>
                    <a:lnTo>
                      <a:pt x="994" y="953"/>
                    </a:lnTo>
                    <a:lnTo>
                      <a:pt x="999" y="984"/>
                    </a:lnTo>
                    <a:lnTo>
                      <a:pt x="1015" y="999"/>
                    </a:lnTo>
                    <a:lnTo>
                      <a:pt x="1004" y="1004"/>
                    </a:lnTo>
                    <a:lnTo>
                      <a:pt x="1004" y="1046"/>
                    </a:lnTo>
                    <a:lnTo>
                      <a:pt x="994" y="1056"/>
                    </a:lnTo>
                    <a:lnTo>
                      <a:pt x="999" y="1072"/>
                    </a:lnTo>
                    <a:lnTo>
                      <a:pt x="968" y="1082"/>
                    </a:lnTo>
                    <a:lnTo>
                      <a:pt x="937" y="1175"/>
                    </a:lnTo>
                    <a:lnTo>
                      <a:pt x="916" y="1175"/>
                    </a:lnTo>
                    <a:lnTo>
                      <a:pt x="932" y="1201"/>
                    </a:lnTo>
                    <a:lnTo>
                      <a:pt x="937" y="1217"/>
                    </a:lnTo>
                    <a:lnTo>
                      <a:pt x="942" y="1196"/>
                    </a:lnTo>
                    <a:lnTo>
                      <a:pt x="984" y="1206"/>
                    </a:lnTo>
                    <a:lnTo>
                      <a:pt x="979" y="1186"/>
                    </a:lnTo>
                    <a:lnTo>
                      <a:pt x="994" y="1191"/>
                    </a:lnTo>
                    <a:lnTo>
                      <a:pt x="1004" y="1165"/>
                    </a:lnTo>
                    <a:lnTo>
                      <a:pt x="999" y="1155"/>
                    </a:lnTo>
                    <a:lnTo>
                      <a:pt x="1025" y="1149"/>
                    </a:lnTo>
                    <a:lnTo>
                      <a:pt x="1041" y="1113"/>
                    </a:lnTo>
                    <a:lnTo>
                      <a:pt x="1072" y="1113"/>
                    </a:lnTo>
                    <a:lnTo>
                      <a:pt x="1098" y="1113"/>
                    </a:lnTo>
                    <a:lnTo>
                      <a:pt x="1124" y="1108"/>
                    </a:lnTo>
                    <a:lnTo>
                      <a:pt x="1129" y="1087"/>
                    </a:lnTo>
                    <a:lnTo>
                      <a:pt x="1144" y="1072"/>
                    </a:lnTo>
                    <a:lnTo>
                      <a:pt x="1165" y="1061"/>
                    </a:lnTo>
                    <a:lnTo>
                      <a:pt x="1175" y="1051"/>
                    </a:lnTo>
                    <a:lnTo>
                      <a:pt x="1186" y="1061"/>
                    </a:lnTo>
                    <a:lnTo>
                      <a:pt x="1206" y="1041"/>
                    </a:lnTo>
                    <a:lnTo>
                      <a:pt x="1201" y="1025"/>
                    </a:lnTo>
                    <a:lnTo>
                      <a:pt x="1180" y="1025"/>
                    </a:lnTo>
                    <a:lnTo>
                      <a:pt x="1165" y="1025"/>
                    </a:lnTo>
                    <a:lnTo>
                      <a:pt x="1160" y="1035"/>
                    </a:lnTo>
                    <a:lnTo>
                      <a:pt x="1139" y="1035"/>
                    </a:lnTo>
                    <a:lnTo>
                      <a:pt x="1149" y="1020"/>
                    </a:lnTo>
                    <a:lnTo>
                      <a:pt x="1155" y="984"/>
                    </a:lnTo>
                    <a:lnTo>
                      <a:pt x="1165" y="978"/>
                    </a:lnTo>
                    <a:lnTo>
                      <a:pt x="1186" y="947"/>
                    </a:lnTo>
                    <a:lnTo>
                      <a:pt x="1206" y="947"/>
                    </a:lnTo>
                    <a:lnTo>
                      <a:pt x="1227" y="932"/>
                    </a:lnTo>
                    <a:lnTo>
                      <a:pt x="1253" y="927"/>
                    </a:lnTo>
                    <a:lnTo>
                      <a:pt x="1263" y="911"/>
                    </a:lnTo>
                    <a:lnTo>
                      <a:pt x="1284" y="911"/>
                    </a:lnTo>
                    <a:lnTo>
                      <a:pt x="1294" y="890"/>
                    </a:lnTo>
                    <a:lnTo>
                      <a:pt x="1305" y="890"/>
                    </a:lnTo>
                    <a:lnTo>
                      <a:pt x="1305" y="911"/>
                    </a:lnTo>
                    <a:lnTo>
                      <a:pt x="1336" y="911"/>
                    </a:lnTo>
                    <a:lnTo>
                      <a:pt x="1336" y="901"/>
                    </a:lnTo>
                    <a:lnTo>
                      <a:pt x="1331" y="890"/>
                    </a:lnTo>
                    <a:lnTo>
                      <a:pt x="1346" y="875"/>
                    </a:lnTo>
                    <a:lnTo>
                      <a:pt x="1367" y="865"/>
                    </a:lnTo>
                    <a:lnTo>
                      <a:pt x="1382" y="859"/>
                    </a:lnTo>
                    <a:lnTo>
                      <a:pt x="1382" y="844"/>
                    </a:lnTo>
                    <a:lnTo>
                      <a:pt x="1403" y="823"/>
                    </a:lnTo>
                    <a:lnTo>
                      <a:pt x="1419" y="813"/>
                    </a:lnTo>
                    <a:lnTo>
                      <a:pt x="1419" y="777"/>
                    </a:lnTo>
                    <a:lnTo>
                      <a:pt x="1439" y="761"/>
                    </a:lnTo>
                    <a:lnTo>
                      <a:pt x="1481" y="740"/>
                    </a:lnTo>
                    <a:lnTo>
                      <a:pt x="1517" y="725"/>
                    </a:lnTo>
                    <a:lnTo>
                      <a:pt x="1481" y="720"/>
                    </a:lnTo>
                    <a:lnTo>
                      <a:pt x="1455" y="714"/>
                    </a:lnTo>
                    <a:lnTo>
                      <a:pt x="1434" y="704"/>
                    </a:lnTo>
                    <a:lnTo>
                      <a:pt x="1439" y="683"/>
                    </a:lnTo>
                    <a:lnTo>
                      <a:pt x="1439" y="673"/>
                    </a:lnTo>
                    <a:lnTo>
                      <a:pt x="1424" y="668"/>
                    </a:lnTo>
                    <a:lnTo>
                      <a:pt x="1413" y="678"/>
                    </a:lnTo>
                    <a:lnTo>
                      <a:pt x="1393" y="689"/>
                    </a:lnTo>
                    <a:lnTo>
                      <a:pt x="1357" y="673"/>
                    </a:lnTo>
                    <a:lnTo>
                      <a:pt x="1357" y="657"/>
                    </a:lnTo>
                    <a:lnTo>
                      <a:pt x="1357" y="642"/>
                    </a:lnTo>
                    <a:lnTo>
                      <a:pt x="1351" y="632"/>
                    </a:lnTo>
                    <a:lnTo>
                      <a:pt x="1305" y="642"/>
                    </a:lnTo>
                    <a:lnTo>
                      <a:pt x="1305" y="606"/>
                    </a:lnTo>
                    <a:lnTo>
                      <a:pt x="1279" y="606"/>
                    </a:lnTo>
                    <a:lnTo>
                      <a:pt x="1253" y="585"/>
                    </a:lnTo>
                    <a:lnTo>
                      <a:pt x="1232" y="595"/>
                    </a:lnTo>
                    <a:lnTo>
                      <a:pt x="1217" y="606"/>
                    </a:lnTo>
                    <a:lnTo>
                      <a:pt x="1191" y="606"/>
                    </a:lnTo>
                    <a:lnTo>
                      <a:pt x="1180" y="580"/>
                    </a:lnTo>
                    <a:lnTo>
                      <a:pt x="1186" y="549"/>
                    </a:lnTo>
                    <a:lnTo>
                      <a:pt x="1118" y="528"/>
                    </a:lnTo>
                    <a:lnTo>
                      <a:pt x="1103" y="507"/>
                    </a:lnTo>
                    <a:lnTo>
                      <a:pt x="1025" y="461"/>
                    </a:lnTo>
                    <a:lnTo>
                      <a:pt x="1020" y="5"/>
                    </a:lnTo>
                    <a:lnTo>
                      <a:pt x="192" y="0"/>
                    </a:lnTo>
                    <a:close/>
                  </a:path>
                </a:pathLst>
              </a:custGeom>
              <a:solidFill>
                <a:srgbClr val="00f008"/>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703" name=""/>
              <p:cNvSpPr/>
              <p:nvPr/>
            </p:nvSpPr>
            <p:spPr>
              <a:xfrm>
                <a:off x="4773600" y="1349280"/>
                <a:ext cx="2408400" cy="1932120"/>
              </a:xfrm>
              <a:custGeom>
                <a:avLst/>
                <a:gdLst/>
                <a:ahLst/>
                <a:rect l="l" t="t" r="r" b="b"/>
                <a:pathLst>
                  <a:path w="1517" h="1217">
                    <a:moveTo>
                      <a:pt x="192" y="0"/>
                    </a:moveTo>
                    <a:lnTo>
                      <a:pt x="31" y="135"/>
                    </a:lnTo>
                    <a:lnTo>
                      <a:pt x="0" y="466"/>
                    </a:lnTo>
                    <a:lnTo>
                      <a:pt x="26" y="466"/>
                    </a:lnTo>
                    <a:lnTo>
                      <a:pt x="26" y="481"/>
                    </a:lnTo>
                    <a:lnTo>
                      <a:pt x="31" y="492"/>
                    </a:lnTo>
                    <a:lnTo>
                      <a:pt x="26" y="518"/>
                    </a:lnTo>
                    <a:lnTo>
                      <a:pt x="36" y="528"/>
                    </a:lnTo>
                    <a:lnTo>
                      <a:pt x="41" y="549"/>
                    </a:lnTo>
                    <a:lnTo>
                      <a:pt x="83" y="554"/>
                    </a:lnTo>
                    <a:lnTo>
                      <a:pt x="93" y="575"/>
                    </a:lnTo>
                    <a:lnTo>
                      <a:pt x="109" y="569"/>
                    </a:lnTo>
                    <a:lnTo>
                      <a:pt x="119" y="549"/>
                    </a:lnTo>
                    <a:lnTo>
                      <a:pt x="176" y="554"/>
                    </a:lnTo>
                    <a:lnTo>
                      <a:pt x="176" y="580"/>
                    </a:lnTo>
                    <a:lnTo>
                      <a:pt x="192" y="585"/>
                    </a:lnTo>
                    <a:lnTo>
                      <a:pt x="192" y="575"/>
                    </a:lnTo>
                    <a:lnTo>
                      <a:pt x="212" y="575"/>
                    </a:lnTo>
                    <a:lnTo>
                      <a:pt x="238" y="606"/>
                    </a:lnTo>
                    <a:lnTo>
                      <a:pt x="264" y="606"/>
                    </a:lnTo>
                    <a:lnTo>
                      <a:pt x="290" y="606"/>
                    </a:lnTo>
                    <a:lnTo>
                      <a:pt x="285" y="585"/>
                    </a:lnTo>
                    <a:lnTo>
                      <a:pt x="306" y="575"/>
                    </a:lnTo>
                    <a:lnTo>
                      <a:pt x="316" y="590"/>
                    </a:lnTo>
                    <a:lnTo>
                      <a:pt x="347" y="590"/>
                    </a:lnTo>
                    <a:lnTo>
                      <a:pt x="383" y="606"/>
                    </a:lnTo>
                    <a:lnTo>
                      <a:pt x="425" y="575"/>
                    </a:lnTo>
                    <a:lnTo>
                      <a:pt x="414" y="549"/>
                    </a:lnTo>
                    <a:lnTo>
                      <a:pt x="451" y="549"/>
                    </a:lnTo>
                    <a:lnTo>
                      <a:pt x="451" y="523"/>
                    </a:lnTo>
                    <a:lnTo>
                      <a:pt x="456" y="518"/>
                    </a:lnTo>
                    <a:lnTo>
                      <a:pt x="476" y="528"/>
                    </a:lnTo>
                    <a:lnTo>
                      <a:pt x="482" y="518"/>
                    </a:lnTo>
                    <a:lnTo>
                      <a:pt x="471" y="487"/>
                    </a:lnTo>
                    <a:lnTo>
                      <a:pt x="482" y="487"/>
                    </a:lnTo>
                    <a:lnTo>
                      <a:pt x="497" y="497"/>
                    </a:lnTo>
                    <a:lnTo>
                      <a:pt x="533" y="502"/>
                    </a:lnTo>
                    <a:lnTo>
                      <a:pt x="554" y="497"/>
                    </a:lnTo>
                    <a:lnTo>
                      <a:pt x="564" y="492"/>
                    </a:lnTo>
                    <a:lnTo>
                      <a:pt x="611" y="502"/>
                    </a:lnTo>
                    <a:lnTo>
                      <a:pt x="616" y="533"/>
                    </a:lnTo>
                    <a:lnTo>
                      <a:pt x="632" y="559"/>
                    </a:lnTo>
                    <a:lnTo>
                      <a:pt x="632" y="580"/>
                    </a:lnTo>
                    <a:lnTo>
                      <a:pt x="689" y="580"/>
                    </a:lnTo>
                    <a:lnTo>
                      <a:pt x="699" y="569"/>
                    </a:lnTo>
                    <a:lnTo>
                      <a:pt x="715" y="569"/>
                    </a:lnTo>
                    <a:lnTo>
                      <a:pt x="720" y="595"/>
                    </a:lnTo>
                    <a:lnTo>
                      <a:pt x="715" y="606"/>
                    </a:lnTo>
                    <a:lnTo>
                      <a:pt x="725" y="621"/>
                    </a:lnTo>
                    <a:lnTo>
                      <a:pt x="735" y="637"/>
                    </a:lnTo>
                    <a:lnTo>
                      <a:pt x="746" y="637"/>
                    </a:lnTo>
                    <a:lnTo>
                      <a:pt x="751" y="642"/>
                    </a:lnTo>
                    <a:lnTo>
                      <a:pt x="740" y="657"/>
                    </a:lnTo>
                    <a:lnTo>
                      <a:pt x="735" y="683"/>
                    </a:lnTo>
                    <a:lnTo>
                      <a:pt x="756" y="678"/>
                    </a:lnTo>
                    <a:lnTo>
                      <a:pt x="761" y="689"/>
                    </a:lnTo>
                    <a:lnTo>
                      <a:pt x="751" y="694"/>
                    </a:lnTo>
                    <a:lnTo>
                      <a:pt x="751" y="709"/>
                    </a:lnTo>
                    <a:lnTo>
                      <a:pt x="761" y="709"/>
                    </a:lnTo>
                    <a:lnTo>
                      <a:pt x="761" y="725"/>
                    </a:lnTo>
                    <a:lnTo>
                      <a:pt x="854" y="735"/>
                    </a:lnTo>
                    <a:lnTo>
                      <a:pt x="901" y="730"/>
                    </a:lnTo>
                    <a:lnTo>
                      <a:pt x="906" y="740"/>
                    </a:lnTo>
                    <a:lnTo>
                      <a:pt x="932" y="740"/>
                    </a:lnTo>
                    <a:lnTo>
                      <a:pt x="942" y="751"/>
                    </a:lnTo>
                    <a:lnTo>
                      <a:pt x="963" y="730"/>
                    </a:lnTo>
                    <a:lnTo>
                      <a:pt x="973" y="745"/>
                    </a:lnTo>
                    <a:lnTo>
                      <a:pt x="1004" y="745"/>
                    </a:lnTo>
                    <a:lnTo>
                      <a:pt x="1010" y="756"/>
                    </a:lnTo>
                    <a:lnTo>
                      <a:pt x="1020" y="751"/>
                    </a:lnTo>
                    <a:lnTo>
                      <a:pt x="1036" y="745"/>
                    </a:lnTo>
                    <a:lnTo>
                      <a:pt x="1056" y="777"/>
                    </a:lnTo>
                    <a:lnTo>
                      <a:pt x="1056" y="787"/>
                    </a:lnTo>
                    <a:lnTo>
                      <a:pt x="1072" y="787"/>
                    </a:lnTo>
                    <a:lnTo>
                      <a:pt x="1067" y="808"/>
                    </a:lnTo>
                    <a:lnTo>
                      <a:pt x="1092" y="808"/>
                    </a:lnTo>
                    <a:lnTo>
                      <a:pt x="1092" y="823"/>
                    </a:lnTo>
                    <a:lnTo>
                      <a:pt x="1118" y="844"/>
                    </a:lnTo>
                    <a:lnTo>
                      <a:pt x="1129" y="865"/>
                    </a:lnTo>
                    <a:lnTo>
                      <a:pt x="1113" y="870"/>
                    </a:lnTo>
                    <a:lnTo>
                      <a:pt x="1092" y="859"/>
                    </a:lnTo>
                    <a:lnTo>
                      <a:pt x="1108" y="875"/>
                    </a:lnTo>
                    <a:lnTo>
                      <a:pt x="1103" y="890"/>
                    </a:lnTo>
                    <a:lnTo>
                      <a:pt x="1092" y="901"/>
                    </a:lnTo>
                    <a:lnTo>
                      <a:pt x="1077" y="890"/>
                    </a:lnTo>
                    <a:lnTo>
                      <a:pt x="1067" y="885"/>
                    </a:lnTo>
                    <a:lnTo>
                      <a:pt x="1056" y="885"/>
                    </a:lnTo>
                    <a:lnTo>
                      <a:pt x="1051" y="901"/>
                    </a:lnTo>
                    <a:lnTo>
                      <a:pt x="1030" y="880"/>
                    </a:lnTo>
                    <a:lnTo>
                      <a:pt x="1036" y="870"/>
                    </a:lnTo>
                    <a:lnTo>
                      <a:pt x="1030" y="859"/>
                    </a:lnTo>
                    <a:lnTo>
                      <a:pt x="1015" y="865"/>
                    </a:lnTo>
                    <a:lnTo>
                      <a:pt x="1010" y="859"/>
                    </a:lnTo>
                    <a:lnTo>
                      <a:pt x="1010" y="844"/>
                    </a:lnTo>
                    <a:lnTo>
                      <a:pt x="999" y="839"/>
                    </a:lnTo>
                    <a:lnTo>
                      <a:pt x="973" y="844"/>
                    </a:lnTo>
                    <a:lnTo>
                      <a:pt x="984" y="859"/>
                    </a:lnTo>
                    <a:lnTo>
                      <a:pt x="999" y="870"/>
                    </a:lnTo>
                    <a:lnTo>
                      <a:pt x="1015" y="875"/>
                    </a:lnTo>
                    <a:lnTo>
                      <a:pt x="1015" y="901"/>
                    </a:lnTo>
                    <a:lnTo>
                      <a:pt x="1004" y="916"/>
                    </a:lnTo>
                    <a:lnTo>
                      <a:pt x="1004" y="942"/>
                    </a:lnTo>
                    <a:lnTo>
                      <a:pt x="994" y="953"/>
                    </a:lnTo>
                    <a:lnTo>
                      <a:pt x="999" y="984"/>
                    </a:lnTo>
                    <a:lnTo>
                      <a:pt x="1015" y="999"/>
                    </a:lnTo>
                    <a:lnTo>
                      <a:pt x="1004" y="1004"/>
                    </a:lnTo>
                    <a:lnTo>
                      <a:pt x="1004" y="1046"/>
                    </a:lnTo>
                    <a:lnTo>
                      <a:pt x="994" y="1056"/>
                    </a:lnTo>
                    <a:lnTo>
                      <a:pt x="999" y="1072"/>
                    </a:lnTo>
                    <a:lnTo>
                      <a:pt x="968" y="1082"/>
                    </a:lnTo>
                    <a:lnTo>
                      <a:pt x="937" y="1175"/>
                    </a:lnTo>
                    <a:lnTo>
                      <a:pt x="916" y="1175"/>
                    </a:lnTo>
                    <a:lnTo>
                      <a:pt x="932" y="1201"/>
                    </a:lnTo>
                    <a:lnTo>
                      <a:pt x="937" y="1217"/>
                    </a:lnTo>
                    <a:lnTo>
                      <a:pt x="942" y="1196"/>
                    </a:lnTo>
                    <a:lnTo>
                      <a:pt x="984" y="1206"/>
                    </a:lnTo>
                    <a:lnTo>
                      <a:pt x="979" y="1186"/>
                    </a:lnTo>
                    <a:lnTo>
                      <a:pt x="994" y="1191"/>
                    </a:lnTo>
                    <a:lnTo>
                      <a:pt x="1004" y="1165"/>
                    </a:lnTo>
                    <a:lnTo>
                      <a:pt x="999" y="1155"/>
                    </a:lnTo>
                    <a:lnTo>
                      <a:pt x="1025" y="1149"/>
                    </a:lnTo>
                    <a:lnTo>
                      <a:pt x="1041" y="1113"/>
                    </a:lnTo>
                    <a:lnTo>
                      <a:pt x="1072" y="1113"/>
                    </a:lnTo>
                    <a:lnTo>
                      <a:pt x="1098" y="1113"/>
                    </a:lnTo>
                    <a:lnTo>
                      <a:pt x="1124" y="1108"/>
                    </a:lnTo>
                    <a:lnTo>
                      <a:pt x="1129" y="1087"/>
                    </a:lnTo>
                    <a:lnTo>
                      <a:pt x="1144" y="1072"/>
                    </a:lnTo>
                    <a:lnTo>
                      <a:pt x="1165" y="1061"/>
                    </a:lnTo>
                    <a:lnTo>
                      <a:pt x="1175" y="1051"/>
                    </a:lnTo>
                    <a:lnTo>
                      <a:pt x="1186" y="1061"/>
                    </a:lnTo>
                    <a:lnTo>
                      <a:pt x="1206" y="1041"/>
                    </a:lnTo>
                    <a:lnTo>
                      <a:pt x="1201" y="1025"/>
                    </a:lnTo>
                    <a:lnTo>
                      <a:pt x="1180" y="1025"/>
                    </a:lnTo>
                    <a:lnTo>
                      <a:pt x="1165" y="1025"/>
                    </a:lnTo>
                    <a:lnTo>
                      <a:pt x="1160" y="1035"/>
                    </a:lnTo>
                    <a:lnTo>
                      <a:pt x="1139" y="1035"/>
                    </a:lnTo>
                    <a:lnTo>
                      <a:pt x="1149" y="1020"/>
                    </a:lnTo>
                    <a:lnTo>
                      <a:pt x="1155" y="984"/>
                    </a:lnTo>
                    <a:lnTo>
                      <a:pt x="1165" y="978"/>
                    </a:lnTo>
                    <a:lnTo>
                      <a:pt x="1186" y="947"/>
                    </a:lnTo>
                    <a:lnTo>
                      <a:pt x="1206" y="947"/>
                    </a:lnTo>
                    <a:lnTo>
                      <a:pt x="1227" y="932"/>
                    </a:lnTo>
                    <a:lnTo>
                      <a:pt x="1253" y="927"/>
                    </a:lnTo>
                    <a:lnTo>
                      <a:pt x="1263" y="911"/>
                    </a:lnTo>
                    <a:lnTo>
                      <a:pt x="1284" y="911"/>
                    </a:lnTo>
                    <a:lnTo>
                      <a:pt x="1294" y="890"/>
                    </a:lnTo>
                    <a:lnTo>
                      <a:pt x="1305" y="890"/>
                    </a:lnTo>
                    <a:lnTo>
                      <a:pt x="1305" y="911"/>
                    </a:lnTo>
                    <a:lnTo>
                      <a:pt x="1336" y="911"/>
                    </a:lnTo>
                    <a:lnTo>
                      <a:pt x="1336" y="901"/>
                    </a:lnTo>
                    <a:lnTo>
                      <a:pt x="1331" y="890"/>
                    </a:lnTo>
                    <a:lnTo>
                      <a:pt x="1346" y="875"/>
                    </a:lnTo>
                    <a:lnTo>
                      <a:pt x="1367" y="865"/>
                    </a:lnTo>
                    <a:lnTo>
                      <a:pt x="1382" y="859"/>
                    </a:lnTo>
                    <a:lnTo>
                      <a:pt x="1382" y="844"/>
                    </a:lnTo>
                    <a:lnTo>
                      <a:pt x="1403" y="823"/>
                    </a:lnTo>
                    <a:lnTo>
                      <a:pt x="1419" y="813"/>
                    </a:lnTo>
                    <a:lnTo>
                      <a:pt x="1419" y="777"/>
                    </a:lnTo>
                    <a:lnTo>
                      <a:pt x="1439" y="761"/>
                    </a:lnTo>
                    <a:lnTo>
                      <a:pt x="1481" y="740"/>
                    </a:lnTo>
                    <a:lnTo>
                      <a:pt x="1517" y="725"/>
                    </a:lnTo>
                    <a:lnTo>
                      <a:pt x="1481" y="720"/>
                    </a:lnTo>
                    <a:lnTo>
                      <a:pt x="1455" y="714"/>
                    </a:lnTo>
                    <a:lnTo>
                      <a:pt x="1434" y="704"/>
                    </a:lnTo>
                    <a:lnTo>
                      <a:pt x="1439" y="683"/>
                    </a:lnTo>
                    <a:lnTo>
                      <a:pt x="1439" y="673"/>
                    </a:lnTo>
                    <a:lnTo>
                      <a:pt x="1424" y="668"/>
                    </a:lnTo>
                    <a:lnTo>
                      <a:pt x="1413" y="678"/>
                    </a:lnTo>
                    <a:lnTo>
                      <a:pt x="1393" y="689"/>
                    </a:lnTo>
                    <a:lnTo>
                      <a:pt x="1357" y="673"/>
                    </a:lnTo>
                    <a:lnTo>
                      <a:pt x="1357" y="657"/>
                    </a:lnTo>
                    <a:lnTo>
                      <a:pt x="1357" y="642"/>
                    </a:lnTo>
                    <a:lnTo>
                      <a:pt x="1351" y="632"/>
                    </a:lnTo>
                    <a:lnTo>
                      <a:pt x="1305" y="642"/>
                    </a:lnTo>
                    <a:lnTo>
                      <a:pt x="1305" y="606"/>
                    </a:lnTo>
                    <a:lnTo>
                      <a:pt x="1279" y="606"/>
                    </a:lnTo>
                    <a:lnTo>
                      <a:pt x="1253" y="585"/>
                    </a:lnTo>
                    <a:lnTo>
                      <a:pt x="1232" y="595"/>
                    </a:lnTo>
                    <a:lnTo>
                      <a:pt x="1217" y="606"/>
                    </a:lnTo>
                    <a:lnTo>
                      <a:pt x="1191" y="606"/>
                    </a:lnTo>
                    <a:lnTo>
                      <a:pt x="1180" y="580"/>
                    </a:lnTo>
                    <a:lnTo>
                      <a:pt x="1186" y="549"/>
                    </a:lnTo>
                    <a:lnTo>
                      <a:pt x="1118" y="528"/>
                    </a:lnTo>
                    <a:lnTo>
                      <a:pt x="1103" y="507"/>
                    </a:lnTo>
                    <a:lnTo>
                      <a:pt x="1025" y="461"/>
                    </a:lnTo>
                    <a:lnTo>
                      <a:pt x="1020" y="5"/>
                    </a:lnTo>
                    <a:lnTo>
                      <a:pt x="192" y="0"/>
                    </a:lnTo>
                  </a:path>
                </a:pathLst>
              </a:custGeom>
              <a:noFill/>
              <a:ln cap="rnd" w="7920">
                <a:solidFill>
                  <a:srgbClr val="b2b2b2"/>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grpSp>
        <p:grpSp>
          <p:nvGrpSpPr>
            <p:cNvPr id="704" name=""/>
            <p:cNvGrpSpPr/>
            <p:nvPr/>
          </p:nvGrpSpPr>
          <p:grpSpPr>
            <a:xfrm>
              <a:off x="3795840" y="2130480"/>
              <a:ext cx="863640" cy="566640"/>
              <a:chOff x="3795840" y="2130480"/>
              <a:chExt cx="863640" cy="566640"/>
            </a:xfrm>
          </p:grpSpPr>
          <p:sp>
            <p:nvSpPr>
              <p:cNvPr id="705" name=""/>
              <p:cNvSpPr/>
              <p:nvPr/>
            </p:nvSpPr>
            <p:spPr>
              <a:xfrm>
                <a:off x="3795840" y="2130480"/>
                <a:ext cx="863640" cy="566640"/>
              </a:xfrm>
              <a:custGeom>
                <a:avLst/>
                <a:gdLst/>
                <a:ahLst/>
                <a:rect l="l" t="t" r="r" b="b"/>
                <a:pathLst>
                  <a:path w="544" h="357">
                    <a:moveTo>
                      <a:pt x="26" y="0"/>
                    </a:moveTo>
                    <a:lnTo>
                      <a:pt x="269" y="10"/>
                    </a:lnTo>
                    <a:lnTo>
                      <a:pt x="497" y="15"/>
                    </a:lnTo>
                    <a:lnTo>
                      <a:pt x="497" y="36"/>
                    </a:lnTo>
                    <a:lnTo>
                      <a:pt x="507" y="46"/>
                    </a:lnTo>
                    <a:lnTo>
                      <a:pt x="507" y="57"/>
                    </a:lnTo>
                    <a:lnTo>
                      <a:pt x="492" y="67"/>
                    </a:lnTo>
                    <a:lnTo>
                      <a:pt x="507" y="88"/>
                    </a:lnTo>
                    <a:lnTo>
                      <a:pt x="497" y="109"/>
                    </a:lnTo>
                    <a:lnTo>
                      <a:pt x="502" y="124"/>
                    </a:lnTo>
                    <a:lnTo>
                      <a:pt x="518" y="171"/>
                    </a:lnTo>
                    <a:lnTo>
                      <a:pt x="523" y="186"/>
                    </a:lnTo>
                    <a:lnTo>
                      <a:pt x="528" y="207"/>
                    </a:lnTo>
                    <a:lnTo>
                      <a:pt x="523" y="207"/>
                    </a:lnTo>
                    <a:lnTo>
                      <a:pt x="513" y="228"/>
                    </a:lnTo>
                    <a:lnTo>
                      <a:pt x="523" y="238"/>
                    </a:lnTo>
                    <a:lnTo>
                      <a:pt x="523" y="259"/>
                    </a:lnTo>
                    <a:lnTo>
                      <a:pt x="518" y="269"/>
                    </a:lnTo>
                    <a:lnTo>
                      <a:pt x="523" y="274"/>
                    </a:lnTo>
                    <a:lnTo>
                      <a:pt x="518" y="290"/>
                    </a:lnTo>
                    <a:lnTo>
                      <a:pt x="523" y="300"/>
                    </a:lnTo>
                    <a:lnTo>
                      <a:pt x="533" y="316"/>
                    </a:lnTo>
                    <a:lnTo>
                      <a:pt x="544" y="357"/>
                    </a:lnTo>
                    <a:lnTo>
                      <a:pt x="373" y="357"/>
                    </a:lnTo>
                    <a:lnTo>
                      <a:pt x="228" y="352"/>
                    </a:lnTo>
                    <a:lnTo>
                      <a:pt x="62" y="347"/>
                    </a:lnTo>
                    <a:lnTo>
                      <a:pt x="0" y="341"/>
                    </a:lnTo>
                    <a:lnTo>
                      <a:pt x="26" y="0"/>
                    </a:lnTo>
                    <a:close/>
                  </a:path>
                </a:pathLst>
              </a:custGeom>
              <a:solidFill>
                <a:srgbClr val="00f008"/>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706" name=""/>
              <p:cNvSpPr/>
              <p:nvPr/>
            </p:nvSpPr>
            <p:spPr>
              <a:xfrm>
                <a:off x="3795840" y="2130480"/>
                <a:ext cx="863640" cy="566640"/>
              </a:xfrm>
              <a:custGeom>
                <a:avLst/>
                <a:gdLst/>
                <a:ahLst/>
                <a:rect l="l" t="t" r="r" b="b"/>
                <a:pathLst>
                  <a:path w="544" h="357">
                    <a:moveTo>
                      <a:pt x="26" y="0"/>
                    </a:moveTo>
                    <a:lnTo>
                      <a:pt x="269" y="10"/>
                    </a:lnTo>
                    <a:lnTo>
                      <a:pt x="497" y="15"/>
                    </a:lnTo>
                    <a:lnTo>
                      <a:pt x="497" y="36"/>
                    </a:lnTo>
                    <a:lnTo>
                      <a:pt x="507" y="46"/>
                    </a:lnTo>
                    <a:lnTo>
                      <a:pt x="507" y="57"/>
                    </a:lnTo>
                    <a:lnTo>
                      <a:pt x="492" y="67"/>
                    </a:lnTo>
                    <a:lnTo>
                      <a:pt x="507" y="88"/>
                    </a:lnTo>
                    <a:lnTo>
                      <a:pt x="497" y="109"/>
                    </a:lnTo>
                    <a:lnTo>
                      <a:pt x="502" y="124"/>
                    </a:lnTo>
                    <a:lnTo>
                      <a:pt x="518" y="171"/>
                    </a:lnTo>
                    <a:lnTo>
                      <a:pt x="523" y="186"/>
                    </a:lnTo>
                    <a:lnTo>
                      <a:pt x="528" y="207"/>
                    </a:lnTo>
                    <a:lnTo>
                      <a:pt x="523" y="207"/>
                    </a:lnTo>
                    <a:lnTo>
                      <a:pt x="513" y="228"/>
                    </a:lnTo>
                    <a:lnTo>
                      <a:pt x="523" y="238"/>
                    </a:lnTo>
                    <a:lnTo>
                      <a:pt x="523" y="259"/>
                    </a:lnTo>
                    <a:lnTo>
                      <a:pt x="518" y="269"/>
                    </a:lnTo>
                    <a:lnTo>
                      <a:pt x="523" y="274"/>
                    </a:lnTo>
                    <a:lnTo>
                      <a:pt x="518" y="290"/>
                    </a:lnTo>
                    <a:lnTo>
                      <a:pt x="523" y="300"/>
                    </a:lnTo>
                    <a:lnTo>
                      <a:pt x="533" y="316"/>
                    </a:lnTo>
                    <a:lnTo>
                      <a:pt x="544" y="357"/>
                    </a:lnTo>
                    <a:lnTo>
                      <a:pt x="373" y="357"/>
                    </a:lnTo>
                    <a:lnTo>
                      <a:pt x="228" y="352"/>
                    </a:lnTo>
                    <a:lnTo>
                      <a:pt x="62" y="347"/>
                    </a:lnTo>
                    <a:lnTo>
                      <a:pt x="0" y="341"/>
                    </a:lnTo>
                    <a:lnTo>
                      <a:pt x="26" y="0"/>
                    </a:lnTo>
                  </a:path>
                </a:pathLst>
              </a:custGeom>
              <a:noFill/>
              <a:ln cap="rnd" w="7920">
                <a:solidFill>
                  <a:srgbClr val="b2b2b2"/>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grpSp>
        <p:grpSp>
          <p:nvGrpSpPr>
            <p:cNvPr id="707" name=""/>
            <p:cNvGrpSpPr/>
            <p:nvPr/>
          </p:nvGrpSpPr>
          <p:grpSpPr>
            <a:xfrm>
              <a:off x="5275440" y="3255840"/>
              <a:ext cx="517320" cy="962280"/>
              <a:chOff x="5275440" y="3255840"/>
              <a:chExt cx="517320" cy="962280"/>
            </a:xfrm>
          </p:grpSpPr>
          <p:sp>
            <p:nvSpPr>
              <p:cNvPr id="708" name=""/>
              <p:cNvSpPr/>
              <p:nvPr/>
            </p:nvSpPr>
            <p:spPr>
              <a:xfrm>
                <a:off x="5275440" y="3255840"/>
                <a:ext cx="517320" cy="962280"/>
              </a:xfrm>
              <a:custGeom>
                <a:avLst/>
                <a:gdLst/>
                <a:ahLst/>
                <a:rect l="l" t="t" r="r" b="b"/>
                <a:pathLst>
                  <a:path w="326" h="606">
                    <a:moveTo>
                      <a:pt x="57" y="10"/>
                    </a:moveTo>
                    <a:lnTo>
                      <a:pt x="52" y="26"/>
                    </a:lnTo>
                    <a:lnTo>
                      <a:pt x="67" y="31"/>
                    </a:lnTo>
                    <a:lnTo>
                      <a:pt x="67" y="47"/>
                    </a:lnTo>
                    <a:lnTo>
                      <a:pt x="78" y="57"/>
                    </a:lnTo>
                    <a:lnTo>
                      <a:pt x="88" y="62"/>
                    </a:lnTo>
                    <a:lnTo>
                      <a:pt x="83" y="114"/>
                    </a:lnTo>
                    <a:lnTo>
                      <a:pt x="21" y="145"/>
                    </a:lnTo>
                    <a:lnTo>
                      <a:pt x="31" y="176"/>
                    </a:lnTo>
                    <a:lnTo>
                      <a:pt x="31" y="192"/>
                    </a:lnTo>
                    <a:lnTo>
                      <a:pt x="5" y="223"/>
                    </a:lnTo>
                    <a:lnTo>
                      <a:pt x="5" y="249"/>
                    </a:lnTo>
                    <a:lnTo>
                      <a:pt x="0" y="259"/>
                    </a:lnTo>
                    <a:lnTo>
                      <a:pt x="10" y="316"/>
                    </a:lnTo>
                    <a:lnTo>
                      <a:pt x="21" y="342"/>
                    </a:lnTo>
                    <a:lnTo>
                      <a:pt x="57" y="363"/>
                    </a:lnTo>
                    <a:lnTo>
                      <a:pt x="67" y="404"/>
                    </a:lnTo>
                    <a:lnTo>
                      <a:pt x="88" y="409"/>
                    </a:lnTo>
                    <a:lnTo>
                      <a:pt x="98" y="409"/>
                    </a:lnTo>
                    <a:lnTo>
                      <a:pt x="114" y="430"/>
                    </a:lnTo>
                    <a:lnTo>
                      <a:pt x="103" y="476"/>
                    </a:lnTo>
                    <a:lnTo>
                      <a:pt x="119" y="487"/>
                    </a:lnTo>
                    <a:lnTo>
                      <a:pt x="145" y="502"/>
                    </a:lnTo>
                    <a:lnTo>
                      <a:pt x="140" y="528"/>
                    </a:lnTo>
                    <a:lnTo>
                      <a:pt x="171" y="533"/>
                    </a:lnTo>
                    <a:lnTo>
                      <a:pt x="176" y="570"/>
                    </a:lnTo>
                    <a:lnTo>
                      <a:pt x="181" y="596"/>
                    </a:lnTo>
                    <a:lnTo>
                      <a:pt x="191" y="606"/>
                    </a:lnTo>
                    <a:lnTo>
                      <a:pt x="212" y="606"/>
                    </a:lnTo>
                    <a:lnTo>
                      <a:pt x="223" y="590"/>
                    </a:lnTo>
                    <a:lnTo>
                      <a:pt x="274" y="601"/>
                    </a:lnTo>
                    <a:lnTo>
                      <a:pt x="269" y="585"/>
                    </a:lnTo>
                    <a:lnTo>
                      <a:pt x="254" y="575"/>
                    </a:lnTo>
                    <a:lnTo>
                      <a:pt x="254" y="570"/>
                    </a:lnTo>
                    <a:lnTo>
                      <a:pt x="274" y="554"/>
                    </a:lnTo>
                    <a:lnTo>
                      <a:pt x="290" y="549"/>
                    </a:lnTo>
                    <a:lnTo>
                      <a:pt x="290" y="533"/>
                    </a:lnTo>
                    <a:lnTo>
                      <a:pt x="295" y="518"/>
                    </a:lnTo>
                    <a:lnTo>
                      <a:pt x="279" y="513"/>
                    </a:lnTo>
                    <a:lnTo>
                      <a:pt x="285" y="497"/>
                    </a:lnTo>
                    <a:lnTo>
                      <a:pt x="295" y="476"/>
                    </a:lnTo>
                    <a:lnTo>
                      <a:pt x="290" y="456"/>
                    </a:lnTo>
                    <a:lnTo>
                      <a:pt x="316" y="425"/>
                    </a:lnTo>
                    <a:lnTo>
                      <a:pt x="316" y="409"/>
                    </a:lnTo>
                    <a:lnTo>
                      <a:pt x="326" y="404"/>
                    </a:lnTo>
                    <a:lnTo>
                      <a:pt x="311" y="399"/>
                    </a:lnTo>
                    <a:lnTo>
                      <a:pt x="316" y="357"/>
                    </a:lnTo>
                    <a:lnTo>
                      <a:pt x="305" y="357"/>
                    </a:lnTo>
                    <a:lnTo>
                      <a:pt x="305" y="342"/>
                    </a:lnTo>
                    <a:lnTo>
                      <a:pt x="316" y="311"/>
                    </a:lnTo>
                    <a:lnTo>
                      <a:pt x="305" y="192"/>
                    </a:lnTo>
                    <a:lnTo>
                      <a:pt x="290" y="78"/>
                    </a:lnTo>
                    <a:lnTo>
                      <a:pt x="285" y="57"/>
                    </a:lnTo>
                    <a:lnTo>
                      <a:pt x="285" y="42"/>
                    </a:lnTo>
                    <a:lnTo>
                      <a:pt x="274" y="31"/>
                    </a:lnTo>
                    <a:lnTo>
                      <a:pt x="259" y="26"/>
                    </a:lnTo>
                    <a:lnTo>
                      <a:pt x="259" y="0"/>
                    </a:lnTo>
                    <a:lnTo>
                      <a:pt x="57" y="10"/>
                    </a:lnTo>
                    <a:close/>
                  </a:path>
                </a:pathLst>
              </a:custGeom>
              <a:solidFill>
                <a:srgbClr val="00f008"/>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709" name=""/>
              <p:cNvSpPr/>
              <p:nvPr/>
            </p:nvSpPr>
            <p:spPr>
              <a:xfrm>
                <a:off x="5275440" y="3255840"/>
                <a:ext cx="517320" cy="962280"/>
              </a:xfrm>
              <a:custGeom>
                <a:avLst/>
                <a:gdLst/>
                <a:ahLst/>
                <a:rect l="l" t="t" r="r" b="b"/>
                <a:pathLst>
                  <a:path w="326" h="606">
                    <a:moveTo>
                      <a:pt x="57" y="10"/>
                    </a:moveTo>
                    <a:lnTo>
                      <a:pt x="52" y="26"/>
                    </a:lnTo>
                    <a:lnTo>
                      <a:pt x="67" y="31"/>
                    </a:lnTo>
                    <a:lnTo>
                      <a:pt x="67" y="47"/>
                    </a:lnTo>
                    <a:lnTo>
                      <a:pt x="78" y="57"/>
                    </a:lnTo>
                    <a:lnTo>
                      <a:pt x="88" y="62"/>
                    </a:lnTo>
                    <a:lnTo>
                      <a:pt x="83" y="114"/>
                    </a:lnTo>
                    <a:lnTo>
                      <a:pt x="21" y="145"/>
                    </a:lnTo>
                    <a:lnTo>
                      <a:pt x="31" y="176"/>
                    </a:lnTo>
                    <a:lnTo>
                      <a:pt x="31" y="192"/>
                    </a:lnTo>
                    <a:lnTo>
                      <a:pt x="5" y="223"/>
                    </a:lnTo>
                    <a:lnTo>
                      <a:pt x="5" y="249"/>
                    </a:lnTo>
                    <a:lnTo>
                      <a:pt x="0" y="259"/>
                    </a:lnTo>
                    <a:lnTo>
                      <a:pt x="10" y="316"/>
                    </a:lnTo>
                    <a:lnTo>
                      <a:pt x="21" y="342"/>
                    </a:lnTo>
                    <a:lnTo>
                      <a:pt x="57" y="363"/>
                    </a:lnTo>
                    <a:lnTo>
                      <a:pt x="67" y="404"/>
                    </a:lnTo>
                    <a:lnTo>
                      <a:pt x="88" y="409"/>
                    </a:lnTo>
                    <a:lnTo>
                      <a:pt x="98" y="409"/>
                    </a:lnTo>
                    <a:lnTo>
                      <a:pt x="114" y="430"/>
                    </a:lnTo>
                    <a:lnTo>
                      <a:pt x="103" y="476"/>
                    </a:lnTo>
                    <a:lnTo>
                      <a:pt x="119" y="487"/>
                    </a:lnTo>
                    <a:lnTo>
                      <a:pt x="145" y="502"/>
                    </a:lnTo>
                    <a:lnTo>
                      <a:pt x="140" y="528"/>
                    </a:lnTo>
                    <a:lnTo>
                      <a:pt x="171" y="533"/>
                    </a:lnTo>
                    <a:lnTo>
                      <a:pt x="176" y="570"/>
                    </a:lnTo>
                    <a:lnTo>
                      <a:pt x="181" y="596"/>
                    </a:lnTo>
                    <a:lnTo>
                      <a:pt x="191" y="606"/>
                    </a:lnTo>
                    <a:lnTo>
                      <a:pt x="212" y="606"/>
                    </a:lnTo>
                    <a:lnTo>
                      <a:pt x="223" y="590"/>
                    </a:lnTo>
                    <a:lnTo>
                      <a:pt x="274" y="601"/>
                    </a:lnTo>
                    <a:lnTo>
                      <a:pt x="269" y="585"/>
                    </a:lnTo>
                    <a:lnTo>
                      <a:pt x="254" y="575"/>
                    </a:lnTo>
                    <a:lnTo>
                      <a:pt x="254" y="570"/>
                    </a:lnTo>
                    <a:lnTo>
                      <a:pt x="274" y="554"/>
                    </a:lnTo>
                    <a:lnTo>
                      <a:pt x="290" y="549"/>
                    </a:lnTo>
                    <a:lnTo>
                      <a:pt x="290" y="533"/>
                    </a:lnTo>
                    <a:lnTo>
                      <a:pt x="295" y="518"/>
                    </a:lnTo>
                    <a:lnTo>
                      <a:pt x="279" y="513"/>
                    </a:lnTo>
                    <a:lnTo>
                      <a:pt x="285" y="497"/>
                    </a:lnTo>
                    <a:lnTo>
                      <a:pt x="295" y="476"/>
                    </a:lnTo>
                    <a:lnTo>
                      <a:pt x="290" y="456"/>
                    </a:lnTo>
                    <a:lnTo>
                      <a:pt x="316" y="425"/>
                    </a:lnTo>
                    <a:lnTo>
                      <a:pt x="316" y="409"/>
                    </a:lnTo>
                    <a:lnTo>
                      <a:pt x="326" y="404"/>
                    </a:lnTo>
                    <a:lnTo>
                      <a:pt x="311" y="399"/>
                    </a:lnTo>
                    <a:lnTo>
                      <a:pt x="316" y="357"/>
                    </a:lnTo>
                    <a:lnTo>
                      <a:pt x="305" y="357"/>
                    </a:lnTo>
                    <a:lnTo>
                      <a:pt x="305" y="342"/>
                    </a:lnTo>
                    <a:lnTo>
                      <a:pt x="316" y="311"/>
                    </a:lnTo>
                    <a:lnTo>
                      <a:pt x="305" y="192"/>
                    </a:lnTo>
                    <a:lnTo>
                      <a:pt x="290" y="78"/>
                    </a:lnTo>
                    <a:lnTo>
                      <a:pt x="285" y="57"/>
                    </a:lnTo>
                    <a:lnTo>
                      <a:pt x="285" y="42"/>
                    </a:lnTo>
                    <a:lnTo>
                      <a:pt x="274" y="31"/>
                    </a:lnTo>
                    <a:lnTo>
                      <a:pt x="259" y="26"/>
                    </a:lnTo>
                    <a:lnTo>
                      <a:pt x="259" y="0"/>
                    </a:lnTo>
                    <a:lnTo>
                      <a:pt x="57" y="10"/>
                    </a:lnTo>
                  </a:path>
                </a:pathLst>
              </a:custGeom>
              <a:noFill/>
              <a:ln cap="rnd" w="7920">
                <a:solidFill>
                  <a:srgbClr val="b2b2b2"/>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grpSp>
        <p:grpSp>
          <p:nvGrpSpPr>
            <p:cNvPr id="710" name=""/>
            <p:cNvGrpSpPr/>
            <p:nvPr/>
          </p:nvGrpSpPr>
          <p:grpSpPr>
            <a:xfrm>
              <a:off x="4757760" y="3618000"/>
              <a:ext cx="853920" cy="796680"/>
              <a:chOff x="4757760" y="3618000"/>
              <a:chExt cx="853920" cy="796680"/>
            </a:xfrm>
          </p:grpSpPr>
          <p:sp>
            <p:nvSpPr>
              <p:cNvPr id="711" name=""/>
              <p:cNvSpPr/>
              <p:nvPr/>
            </p:nvSpPr>
            <p:spPr>
              <a:xfrm>
                <a:off x="4757760" y="3618000"/>
                <a:ext cx="853920" cy="796680"/>
              </a:xfrm>
              <a:custGeom>
                <a:avLst/>
                <a:gdLst/>
                <a:ahLst/>
                <a:rect l="l" t="t" r="r" b="b"/>
                <a:pathLst>
                  <a:path w="538" h="502">
                    <a:moveTo>
                      <a:pt x="305" y="0"/>
                    </a:moveTo>
                    <a:lnTo>
                      <a:pt x="321" y="26"/>
                    </a:lnTo>
                    <a:lnTo>
                      <a:pt x="331" y="62"/>
                    </a:lnTo>
                    <a:lnTo>
                      <a:pt x="341" y="93"/>
                    </a:lnTo>
                    <a:lnTo>
                      <a:pt x="347" y="109"/>
                    </a:lnTo>
                    <a:lnTo>
                      <a:pt x="383" y="129"/>
                    </a:lnTo>
                    <a:lnTo>
                      <a:pt x="388" y="150"/>
                    </a:lnTo>
                    <a:lnTo>
                      <a:pt x="393" y="176"/>
                    </a:lnTo>
                    <a:lnTo>
                      <a:pt x="414" y="181"/>
                    </a:lnTo>
                    <a:lnTo>
                      <a:pt x="424" y="181"/>
                    </a:lnTo>
                    <a:lnTo>
                      <a:pt x="440" y="197"/>
                    </a:lnTo>
                    <a:lnTo>
                      <a:pt x="429" y="254"/>
                    </a:lnTo>
                    <a:lnTo>
                      <a:pt x="455" y="264"/>
                    </a:lnTo>
                    <a:lnTo>
                      <a:pt x="471" y="280"/>
                    </a:lnTo>
                    <a:lnTo>
                      <a:pt x="466" y="300"/>
                    </a:lnTo>
                    <a:lnTo>
                      <a:pt x="492" y="305"/>
                    </a:lnTo>
                    <a:lnTo>
                      <a:pt x="502" y="326"/>
                    </a:lnTo>
                    <a:lnTo>
                      <a:pt x="502" y="362"/>
                    </a:lnTo>
                    <a:lnTo>
                      <a:pt x="517" y="378"/>
                    </a:lnTo>
                    <a:lnTo>
                      <a:pt x="528" y="378"/>
                    </a:lnTo>
                    <a:lnTo>
                      <a:pt x="538" y="388"/>
                    </a:lnTo>
                    <a:lnTo>
                      <a:pt x="538" y="419"/>
                    </a:lnTo>
                    <a:lnTo>
                      <a:pt x="512" y="445"/>
                    </a:lnTo>
                    <a:lnTo>
                      <a:pt x="507" y="450"/>
                    </a:lnTo>
                    <a:lnTo>
                      <a:pt x="507" y="487"/>
                    </a:lnTo>
                    <a:lnTo>
                      <a:pt x="502" y="502"/>
                    </a:lnTo>
                    <a:lnTo>
                      <a:pt x="476" y="502"/>
                    </a:lnTo>
                    <a:lnTo>
                      <a:pt x="445" y="492"/>
                    </a:lnTo>
                    <a:lnTo>
                      <a:pt x="461" y="471"/>
                    </a:lnTo>
                    <a:lnTo>
                      <a:pt x="466" y="456"/>
                    </a:lnTo>
                    <a:lnTo>
                      <a:pt x="461" y="445"/>
                    </a:lnTo>
                    <a:lnTo>
                      <a:pt x="207" y="461"/>
                    </a:lnTo>
                    <a:lnTo>
                      <a:pt x="93" y="466"/>
                    </a:lnTo>
                    <a:lnTo>
                      <a:pt x="93" y="290"/>
                    </a:lnTo>
                    <a:lnTo>
                      <a:pt x="88" y="181"/>
                    </a:lnTo>
                    <a:lnTo>
                      <a:pt x="67" y="160"/>
                    </a:lnTo>
                    <a:lnTo>
                      <a:pt x="67" y="140"/>
                    </a:lnTo>
                    <a:lnTo>
                      <a:pt x="51" y="129"/>
                    </a:lnTo>
                    <a:lnTo>
                      <a:pt x="51" y="114"/>
                    </a:lnTo>
                    <a:lnTo>
                      <a:pt x="67" y="109"/>
                    </a:lnTo>
                    <a:lnTo>
                      <a:pt x="67" y="93"/>
                    </a:lnTo>
                    <a:lnTo>
                      <a:pt x="46" y="78"/>
                    </a:lnTo>
                    <a:lnTo>
                      <a:pt x="26" y="78"/>
                    </a:lnTo>
                    <a:lnTo>
                      <a:pt x="26" y="52"/>
                    </a:lnTo>
                    <a:lnTo>
                      <a:pt x="26" y="36"/>
                    </a:lnTo>
                    <a:lnTo>
                      <a:pt x="15" y="26"/>
                    </a:lnTo>
                    <a:lnTo>
                      <a:pt x="0" y="21"/>
                    </a:lnTo>
                    <a:lnTo>
                      <a:pt x="0" y="5"/>
                    </a:lnTo>
                    <a:lnTo>
                      <a:pt x="305" y="0"/>
                    </a:lnTo>
                    <a:close/>
                  </a:path>
                </a:pathLst>
              </a:custGeom>
              <a:solidFill>
                <a:srgbClr val="00f008"/>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712" name=""/>
              <p:cNvSpPr/>
              <p:nvPr/>
            </p:nvSpPr>
            <p:spPr>
              <a:xfrm>
                <a:off x="4757760" y="3618000"/>
                <a:ext cx="853920" cy="796680"/>
              </a:xfrm>
              <a:custGeom>
                <a:avLst/>
                <a:gdLst/>
                <a:ahLst/>
                <a:rect l="l" t="t" r="r" b="b"/>
                <a:pathLst>
                  <a:path w="538" h="502">
                    <a:moveTo>
                      <a:pt x="305" y="0"/>
                    </a:moveTo>
                    <a:lnTo>
                      <a:pt x="321" y="26"/>
                    </a:lnTo>
                    <a:lnTo>
                      <a:pt x="331" y="62"/>
                    </a:lnTo>
                    <a:lnTo>
                      <a:pt x="341" y="93"/>
                    </a:lnTo>
                    <a:lnTo>
                      <a:pt x="347" y="109"/>
                    </a:lnTo>
                    <a:lnTo>
                      <a:pt x="383" y="129"/>
                    </a:lnTo>
                    <a:lnTo>
                      <a:pt x="388" y="150"/>
                    </a:lnTo>
                    <a:lnTo>
                      <a:pt x="393" y="176"/>
                    </a:lnTo>
                    <a:lnTo>
                      <a:pt x="414" y="181"/>
                    </a:lnTo>
                    <a:lnTo>
                      <a:pt x="424" y="181"/>
                    </a:lnTo>
                    <a:lnTo>
                      <a:pt x="440" y="197"/>
                    </a:lnTo>
                    <a:lnTo>
                      <a:pt x="429" y="254"/>
                    </a:lnTo>
                    <a:lnTo>
                      <a:pt x="455" y="264"/>
                    </a:lnTo>
                    <a:lnTo>
                      <a:pt x="471" y="280"/>
                    </a:lnTo>
                    <a:lnTo>
                      <a:pt x="466" y="300"/>
                    </a:lnTo>
                    <a:lnTo>
                      <a:pt x="492" y="305"/>
                    </a:lnTo>
                    <a:lnTo>
                      <a:pt x="502" y="326"/>
                    </a:lnTo>
                    <a:lnTo>
                      <a:pt x="502" y="362"/>
                    </a:lnTo>
                    <a:lnTo>
                      <a:pt x="517" y="378"/>
                    </a:lnTo>
                    <a:lnTo>
                      <a:pt x="528" y="378"/>
                    </a:lnTo>
                    <a:lnTo>
                      <a:pt x="538" y="388"/>
                    </a:lnTo>
                    <a:lnTo>
                      <a:pt x="538" y="419"/>
                    </a:lnTo>
                    <a:lnTo>
                      <a:pt x="512" y="445"/>
                    </a:lnTo>
                    <a:lnTo>
                      <a:pt x="507" y="450"/>
                    </a:lnTo>
                    <a:lnTo>
                      <a:pt x="507" y="487"/>
                    </a:lnTo>
                    <a:lnTo>
                      <a:pt x="502" y="502"/>
                    </a:lnTo>
                    <a:lnTo>
                      <a:pt x="476" y="502"/>
                    </a:lnTo>
                    <a:lnTo>
                      <a:pt x="445" y="492"/>
                    </a:lnTo>
                    <a:lnTo>
                      <a:pt x="461" y="471"/>
                    </a:lnTo>
                    <a:lnTo>
                      <a:pt x="466" y="456"/>
                    </a:lnTo>
                    <a:lnTo>
                      <a:pt x="461" y="445"/>
                    </a:lnTo>
                    <a:lnTo>
                      <a:pt x="207" y="461"/>
                    </a:lnTo>
                    <a:lnTo>
                      <a:pt x="93" y="466"/>
                    </a:lnTo>
                    <a:lnTo>
                      <a:pt x="93" y="290"/>
                    </a:lnTo>
                    <a:lnTo>
                      <a:pt x="88" y="181"/>
                    </a:lnTo>
                    <a:lnTo>
                      <a:pt x="67" y="160"/>
                    </a:lnTo>
                    <a:lnTo>
                      <a:pt x="67" y="140"/>
                    </a:lnTo>
                    <a:lnTo>
                      <a:pt x="51" y="129"/>
                    </a:lnTo>
                    <a:lnTo>
                      <a:pt x="51" y="114"/>
                    </a:lnTo>
                    <a:lnTo>
                      <a:pt x="67" y="109"/>
                    </a:lnTo>
                    <a:lnTo>
                      <a:pt x="67" y="93"/>
                    </a:lnTo>
                    <a:lnTo>
                      <a:pt x="46" y="78"/>
                    </a:lnTo>
                    <a:lnTo>
                      <a:pt x="26" y="78"/>
                    </a:lnTo>
                    <a:lnTo>
                      <a:pt x="26" y="52"/>
                    </a:lnTo>
                    <a:lnTo>
                      <a:pt x="26" y="36"/>
                    </a:lnTo>
                    <a:lnTo>
                      <a:pt x="15" y="26"/>
                    </a:lnTo>
                    <a:lnTo>
                      <a:pt x="0" y="21"/>
                    </a:lnTo>
                    <a:lnTo>
                      <a:pt x="0" y="5"/>
                    </a:lnTo>
                    <a:lnTo>
                      <a:pt x="305" y="0"/>
                    </a:lnTo>
                  </a:path>
                </a:pathLst>
              </a:custGeom>
              <a:noFill/>
              <a:ln cap="rnd" w="7920">
                <a:solidFill>
                  <a:srgbClr val="b2b2b2"/>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grpSp>
        <p:grpSp>
          <p:nvGrpSpPr>
            <p:cNvPr id="713" name=""/>
            <p:cNvGrpSpPr/>
            <p:nvPr/>
          </p:nvGrpSpPr>
          <p:grpSpPr>
            <a:xfrm>
              <a:off x="2398680" y="1365120"/>
              <a:ext cx="1042920" cy="723960"/>
              <a:chOff x="2398680" y="1365120"/>
              <a:chExt cx="1042920" cy="723960"/>
            </a:xfrm>
          </p:grpSpPr>
          <p:sp>
            <p:nvSpPr>
              <p:cNvPr id="714" name=""/>
              <p:cNvSpPr/>
              <p:nvPr/>
            </p:nvSpPr>
            <p:spPr>
              <a:xfrm>
                <a:off x="2398680" y="1365120"/>
                <a:ext cx="1042920" cy="723960"/>
              </a:xfrm>
              <a:custGeom>
                <a:avLst/>
                <a:gdLst/>
                <a:ahLst/>
                <a:rect l="l" t="t" r="r" b="b"/>
                <a:pathLst>
                  <a:path w="657" h="456">
                    <a:moveTo>
                      <a:pt x="657" y="0"/>
                    </a:moveTo>
                    <a:lnTo>
                      <a:pt x="0" y="0"/>
                    </a:lnTo>
                    <a:lnTo>
                      <a:pt x="62" y="52"/>
                    </a:lnTo>
                    <a:lnTo>
                      <a:pt x="145" y="114"/>
                    </a:lnTo>
                    <a:lnTo>
                      <a:pt x="145" y="125"/>
                    </a:lnTo>
                    <a:lnTo>
                      <a:pt x="212" y="218"/>
                    </a:lnTo>
                    <a:lnTo>
                      <a:pt x="207" y="238"/>
                    </a:lnTo>
                    <a:lnTo>
                      <a:pt x="228" y="264"/>
                    </a:lnTo>
                    <a:lnTo>
                      <a:pt x="254" y="285"/>
                    </a:lnTo>
                    <a:lnTo>
                      <a:pt x="254" y="306"/>
                    </a:lnTo>
                    <a:lnTo>
                      <a:pt x="238" y="337"/>
                    </a:lnTo>
                    <a:lnTo>
                      <a:pt x="233" y="347"/>
                    </a:lnTo>
                    <a:lnTo>
                      <a:pt x="238" y="368"/>
                    </a:lnTo>
                    <a:lnTo>
                      <a:pt x="264" y="378"/>
                    </a:lnTo>
                    <a:lnTo>
                      <a:pt x="274" y="409"/>
                    </a:lnTo>
                    <a:lnTo>
                      <a:pt x="430" y="435"/>
                    </a:lnTo>
                    <a:lnTo>
                      <a:pt x="580" y="456"/>
                    </a:lnTo>
                    <a:lnTo>
                      <a:pt x="657" y="0"/>
                    </a:lnTo>
                    <a:close/>
                  </a:path>
                </a:pathLst>
              </a:custGeom>
              <a:solidFill>
                <a:srgbClr val="00f008"/>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715" name=""/>
              <p:cNvSpPr/>
              <p:nvPr/>
            </p:nvSpPr>
            <p:spPr>
              <a:xfrm>
                <a:off x="2398680" y="1365120"/>
                <a:ext cx="1042920" cy="723960"/>
              </a:xfrm>
              <a:custGeom>
                <a:avLst/>
                <a:gdLst/>
                <a:ahLst/>
                <a:rect l="l" t="t" r="r" b="b"/>
                <a:pathLst>
                  <a:path w="657" h="456">
                    <a:moveTo>
                      <a:pt x="657" y="0"/>
                    </a:moveTo>
                    <a:lnTo>
                      <a:pt x="0" y="0"/>
                    </a:lnTo>
                    <a:lnTo>
                      <a:pt x="62" y="52"/>
                    </a:lnTo>
                    <a:lnTo>
                      <a:pt x="145" y="114"/>
                    </a:lnTo>
                    <a:lnTo>
                      <a:pt x="145" y="125"/>
                    </a:lnTo>
                    <a:lnTo>
                      <a:pt x="212" y="218"/>
                    </a:lnTo>
                    <a:lnTo>
                      <a:pt x="207" y="238"/>
                    </a:lnTo>
                    <a:lnTo>
                      <a:pt x="228" y="264"/>
                    </a:lnTo>
                    <a:lnTo>
                      <a:pt x="254" y="285"/>
                    </a:lnTo>
                    <a:lnTo>
                      <a:pt x="254" y="306"/>
                    </a:lnTo>
                    <a:lnTo>
                      <a:pt x="238" y="337"/>
                    </a:lnTo>
                    <a:lnTo>
                      <a:pt x="233" y="347"/>
                    </a:lnTo>
                    <a:lnTo>
                      <a:pt x="238" y="368"/>
                    </a:lnTo>
                    <a:lnTo>
                      <a:pt x="264" y="378"/>
                    </a:lnTo>
                    <a:lnTo>
                      <a:pt x="274" y="409"/>
                    </a:lnTo>
                    <a:lnTo>
                      <a:pt x="430" y="435"/>
                    </a:lnTo>
                    <a:lnTo>
                      <a:pt x="580" y="456"/>
                    </a:lnTo>
                    <a:lnTo>
                      <a:pt x="657" y="0"/>
                    </a:lnTo>
                  </a:path>
                </a:pathLst>
              </a:custGeom>
              <a:noFill/>
              <a:ln cap="rnd" w="7920">
                <a:solidFill>
                  <a:srgbClr val="b2b2b2"/>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grpSp>
        <p:grpSp>
          <p:nvGrpSpPr>
            <p:cNvPr id="716" name=""/>
            <p:cNvGrpSpPr/>
            <p:nvPr/>
          </p:nvGrpSpPr>
          <p:grpSpPr>
            <a:xfrm>
              <a:off x="2530440" y="1941480"/>
              <a:ext cx="1298520" cy="895320"/>
              <a:chOff x="2530440" y="1941480"/>
              <a:chExt cx="1298520" cy="895320"/>
            </a:xfrm>
          </p:grpSpPr>
          <p:sp>
            <p:nvSpPr>
              <p:cNvPr id="717" name=""/>
              <p:cNvSpPr/>
              <p:nvPr/>
            </p:nvSpPr>
            <p:spPr>
              <a:xfrm>
                <a:off x="2530440" y="1941480"/>
                <a:ext cx="1298520" cy="895320"/>
              </a:xfrm>
              <a:custGeom>
                <a:avLst/>
                <a:gdLst/>
                <a:ahLst/>
                <a:rect l="l" t="t" r="r" b="b"/>
                <a:pathLst>
                  <a:path w="818" h="564">
                    <a:moveTo>
                      <a:pt x="20" y="0"/>
                    </a:moveTo>
                    <a:lnTo>
                      <a:pt x="367" y="62"/>
                    </a:lnTo>
                    <a:lnTo>
                      <a:pt x="818" y="119"/>
                    </a:lnTo>
                    <a:lnTo>
                      <a:pt x="787" y="564"/>
                    </a:lnTo>
                    <a:lnTo>
                      <a:pt x="295" y="507"/>
                    </a:lnTo>
                    <a:lnTo>
                      <a:pt x="284" y="564"/>
                    </a:lnTo>
                    <a:lnTo>
                      <a:pt x="259" y="533"/>
                    </a:lnTo>
                    <a:lnTo>
                      <a:pt x="202" y="543"/>
                    </a:lnTo>
                    <a:lnTo>
                      <a:pt x="171" y="543"/>
                    </a:lnTo>
                    <a:lnTo>
                      <a:pt x="160" y="549"/>
                    </a:lnTo>
                    <a:lnTo>
                      <a:pt x="155" y="543"/>
                    </a:lnTo>
                    <a:lnTo>
                      <a:pt x="145" y="507"/>
                    </a:lnTo>
                    <a:lnTo>
                      <a:pt x="124" y="502"/>
                    </a:lnTo>
                    <a:lnTo>
                      <a:pt x="119" y="497"/>
                    </a:lnTo>
                    <a:lnTo>
                      <a:pt x="119" y="471"/>
                    </a:lnTo>
                    <a:lnTo>
                      <a:pt x="114" y="466"/>
                    </a:lnTo>
                    <a:lnTo>
                      <a:pt x="119" y="445"/>
                    </a:lnTo>
                    <a:lnTo>
                      <a:pt x="108" y="429"/>
                    </a:lnTo>
                    <a:lnTo>
                      <a:pt x="103" y="404"/>
                    </a:lnTo>
                    <a:lnTo>
                      <a:pt x="93" y="398"/>
                    </a:lnTo>
                    <a:lnTo>
                      <a:pt x="67" y="424"/>
                    </a:lnTo>
                    <a:lnTo>
                      <a:pt x="57" y="414"/>
                    </a:lnTo>
                    <a:lnTo>
                      <a:pt x="67" y="372"/>
                    </a:lnTo>
                    <a:lnTo>
                      <a:pt x="83" y="362"/>
                    </a:lnTo>
                    <a:lnTo>
                      <a:pt x="72" y="336"/>
                    </a:lnTo>
                    <a:lnTo>
                      <a:pt x="93" y="310"/>
                    </a:lnTo>
                    <a:lnTo>
                      <a:pt x="83" y="290"/>
                    </a:lnTo>
                    <a:lnTo>
                      <a:pt x="72" y="290"/>
                    </a:lnTo>
                    <a:lnTo>
                      <a:pt x="36" y="202"/>
                    </a:lnTo>
                    <a:lnTo>
                      <a:pt x="15" y="196"/>
                    </a:lnTo>
                    <a:lnTo>
                      <a:pt x="20" y="160"/>
                    </a:lnTo>
                    <a:lnTo>
                      <a:pt x="0" y="129"/>
                    </a:lnTo>
                    <a:lnTo>
                      <a:pt x="20" y="0"/>
                    </a:lnTo>
                    <a:close/>
                  </a:path>
                </a:pathLst>
              </a:custGeom>
              <a:solidFill>
                <a:srgbClr val="00f008"/>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718" name=""/>
              <p:cNvSpPr/>
              <p:nvPr/>
            </p:nvSpPr>
            <p:spPr>
              <a:xfrm>
                <a:off x="2530440" y="1941480"/>
                <a:ext cx="1298520" cy="895320"/>
              </a:xfrm>
              <a:custGeom>
                <a:avLst/>
                <a:gdLst/>
                <a:ahLst/>
                <a:rect l="l" t="t" r="r" b="b"/>
                <a:pathLst>
                  <a:path w="818" h="564">
                    <a:moveTo>
                      <a:pt x="20" y="0"/>
                    </a:moveTo>
                    <a:lnTo>
                      <a:pt x="367" y="62"/>
                    </a:lnTo>
                    <a:lnTo>
                      <a:pt x="818" y="119"/>
                    </a:lnTo>
                    <a:lnTo>
                      <a:pt x="787" y="564"/>
                    </a:lnTo>
                    <a:lnTo>
                      <a:pt x="295" y="507"/>
                    </a:lnTo>
                    <a:lnTo>
                      <a:pt x="284" y="564"/>
                    </a:lnTo>
                    <a:lnTo>
                      <a:pt x="259" y="533"/>
                    </a:lnTo>
                    <a:lnTo>
                      <a:pt x="202" y="543"/>
                    </a:lnTo>
                    <a:lnTo>
                      <a:pt x="171" y="543"/>
                    </a:lnTo>
                    <a:lnTo>
                      <a:pt x="160" y="549"/>
                    </a:lnTo>
                    <a:lnTo>
                      <a:pt x="155" y="543"/>
                    </a:lnTo>
                    <a:lnTo>
                      <a:pt x="145" y="507"/>
                    </a:lnTo>
                    <a:lnTo>
                      <a:pt x="124" y="502"/>
                    </a:lnTo>
                    <a:lnTo>
                      <a:pt x="119" y="497"/>
                    </a:lnTo>
                    <a:lnTo>
                      <a:pt x="119" y="471"/>
                    </a:lnTo>
                    <a:lnTo>
                      <a:pt x="114" y="466"/>
                    </a:lnTo>
                    <a:lnTo>
                      <a:pt x="119" y="445"/>
                    </a:lnTo>
                    <a:lnTo>
                      <a:pt x="108" y="429"/>
                    </a:lnTo>
                    <a:lnTo>
                      <a:pt x="103" y="404"/>
                    </a:lnTo>
                    <a:lnTo>
                      <a:pt x="93" y="398"/>
                    </a:lnTo>
                    <a:lnTo>
                      <a:pt x="67" y="424"/>
                    </a:lnTo>
                    <a:lnTo>
                      <a:pt x="57" y="414"/>
                    </a:lnTo>
                    <a:lnTo>
                      <a:pt x="67" y="372"/>
                    </a:lnTo>
                    <a:lnTo>
                      <a:pt x="83" y="362"/>
                    </a:lnTo>
                    <a:lnTo>
                      <a:pt x="72" y="336"/>
                    </a:lnTo>
                    <a:lnTo>
                      <a:pt x="93" y="310"/>
                    </a:lnTo>
                    <a:lnTo>
                      <a:pt x="83" y="290"/>
                    </a:lnTo>
                    <a:lnTo>
                      <a:pt x="72" y="290"/>
                    </a:lnTo>
                    <a:lnTo>
                      <a:pt x="36" y="202"/>
                    </a:lnTo>
                    <a:lnTo>
                      <a:pt x="15" y="196"/>
                    </a:lnTo>
                    <a:lnTo>
                      <a:pt x="20" y="160"/>
                    </a:lnTo>
                    <a:lnTo>
                      <a:pt x="0" y="129"/>
                    </a:lnTo>
                    <a:lnTo>
                      <a:pt x="20" y="0"/>
                    </a:lnTo>
                  </a:path>
                </a:pathLst>
              </a:custGeom>
              <a:noFill/>
              <a:ln cap="rnd" w="7920">
                <a:solidFill>
                  <a:srgbClr val="b2b2b2"/>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grpSp>
        <p:grpSp>
          <p:nvGrpSpPr>
            <p:cNvPr id="719" name=""/>
            <p:cNvGrpSpPr/>
            <p:nvPr/>
          </p:nvGrpSpPr>
          <p:grpSpPr>
            <a:xfrm>
              <a:off x="3311640" y="4349880"/>
              <a:ext cx="1774800" cy="1898640"/>
              <a:chOff x="3311640" y="4349880"/>
              <a:chExt cx="1774800" cy="1898640"/>
            </a:xfrm>
          </p:grpSpPr>
          <p:sp>
            <p:nvSpPr>
              <p:cNvPr id="720" name=""/>
              <p:cNvSpPr/>
              <p:nvPr/>
            </p:nvSpPr>
            <p:spPr>
              <a:xfrm>
                <a:off x="3311640" y="4349880"/>
                <a:ext cx="1774800" cy="1898640"/>
              </a:xfrm>
              <a:custGeom>
                <a:avLst/>
                <a:gdLst/>
                <a:ahLst/>
                <a:rect l="l" t="t" r="r" b="b"/>
                <a:pathLst>
                  <a:path w="1118" h="1196">
                    <a:moveTo>
                      <a:pt x="5" y="471"/>
                    </a:moveTo>
                    <a:lnTo>
                      <a:pt x="0" y="492"/>
                    </a:lnTo>
                    <a:lnTo>
                      <a:pt x="10" y="497"/>
                    </a:lnTo>
                    <a:lnTo>
                      <a:pt x="25" y="517"/>
                    </a:lnTo>
                    <a:lnTo>
                      <a:pt x="31" y="543"/>
                    </a:lnTo>
                    <a:lnTo>
                      <a:pt x="51" y="549"/>
                    </a:lnTo>
                    <a:lnTo>
                      <a:pt x="62" y="564"/>
                    </a:lnTo>
                    <a:lnTo>
                      <a:pt x="72" y="585"/>
                    </a:lnTo>
                    <a:lnTo>
                      <a:pt x="88" y="590"/>
                    </a:lnTo>
                    <a:lnTo>
                      <a:pt x="108" y="626"/>
                    </a:lnTo>
                    <a:lnTo>
                      <a:pt x="139" y="631"/>
                    </a:lnTo>
                    <a:lnTo>
                      <a:pt x="134" y="647"/>
                    </a:lnTo>
                    <a:lnTo>
                      <a:pt x="144" y="683"/>
                    </a:lnTo>
                    <a:lnTo>
                      <a:pt x="144" y="735"/>
                    </a:lnTo>
                    <a:lnTo>
                      <a:pt x="160" y="750"/>
                    </a:lnTo>
                    <a:lnTo>
                      <a:pt x="170" y="766"/>
                    </a:lnTo>
                    <a:lnTo>
                      <a:pt x="176" y="766"/>
                    </a:lnTo>
                    <a:lnTo>
                      <a:pt x="207" y="802"/>
                    </a:lnTo>
                    <a:lnTo>
                      <a:pt x="222" y="807"/>
                    </a:lnTo>
                    <a:lnTo>
                      <a:pt x="227" y="807"/>
                    </a:lnTo>
                    <a:lnTo>
                      <a:pt x="238" y="823"/>
                    </a:lnTo>
                    <a:lnTo>
                      <a:pt x="284" y="838"/>
                    </a:lnTo>
                    <a:lnTo>
                      <a:pt x="300" y="813"/>
                    </a:lnTo>
                    <a:lnTo>
                      <a:pt x="310" y="802"/>
                    </a:lnTo>
                    <a:lnTo>
                      <a:pt x="305" y="771"/>
                    </a:lnTo>
                    <a:lnTo>
                      <a:pt x="315" y="761"/>
                    </a:lnTo>
                    <a:lnTo>
                      <a:pt x="341" y="756"/>
                    </a:lnTo>
                    <a:lnTo>
                      <a:pt x="346" y="745"/>
                    </a:lnTo>
                    <a:lnTo>
                      <a:pt x="352" y="735"/>
                    </a:lnTo>
                    <a:lnTo>
                      <a:pt x="362" y="740"/>
                    </a:lnTo>
                    <a:lnTo>
                      <a:pt x="362" y="750"/>
                    </a:lnTo>
                    <a:lnTo>
                      <a:pt x="388" y="750"/>
                    </a:lnTo>
                    <a:lnTo>
                      <a:pt x="434" y="761"/>
                    </a:lnTo>
                    <a:lnTo>
                      <a:pt x="455" y="776"/>
                    </a:lnTo>
                    <a:lnTo>
                      <a:pt x="486" y="828"/>
                    </a:lnTo>
                    <a:lnTo>
                      <a:pt x="502" y="859"/>
                    </a:lnTo>
                    <a:lnTo>
                      <a:pt x="507" y="880"/>
                    </a:lnTo>
                    <a:lnTo>
                      <a:pt x="553" y="958"/>
                    </a:lnTo>
                    <a:lnTo>
                      <a:pt x="559" y="978"/>
                    </a:lnTo>
                    <a:lnTo>
                      <a:pt x="595" y="1004"/>
                    </a:lnTo>
                    <a:lnTo>
                      <a:pt x="595" y="1035"/>
                    </a:lnTo>
                    <a:lnTo>
                      <a:pt x="605" y="1056"/>
                    </a:lnTo>
                    <a:lnTo>
                      <a:pt x="610" y="1097"/>
                    </a:lnTo>
                    <a:lnTo>
                      <a:pt x="626" y="1103"/>
                    </a:lnTo>
                    <a:lnTo>
                      <a:pt x="626" y="1118"/>
                    </a:lnTo>
                    <a:lnTo>
                      <a:pt x="626" y="1149"/>
                    </a:lnTo>
                    <a:lnTo>
                      <a:pt x="636" y="1149"/>
                    </a:lnTo>
                    <a:lnTo>
                      <a:pt x="657" y="1144"/>
                    </a:lnTo>
                    <a:lnTo>
                      <a:pt x="678" y="1170"/>
                    </a:lnTo>
                    <a:lnTo>
                      <a:pt x="698" y="1170"/>
                    </a:lnTo>
                    <a:lnTo>
                      <a:pt x="714" y="1180"/>
                    </a:lnTo>
                    <a:lnTo>
                      <a:pt x="740" y="1185"/>
                    </a:lnTo>
                    <a:lnTo>
                      <a:pt x="761" y="1180"/>
                    </a:lnTo>
                    <a:lnTo>
                      <a:pt x="776" y="1196"/>
                    </a:lnTo>
                    <a:lnTo>
                      <a:pt x="797" y="1196"/>
                    </a:lnTo>
                    <a:lnTo>
                      <a:pt x="807" y="1185"/>
                    </a:lnTo>
                    <a:lnTo>
                      <a:pt x="818" y="1185"/>
                    </a:lnTo>
                    <a:lnTo>
                      <a:pt x="828" y="1160"/>
                    </a:lnTo>
                    <a:lnTo>
                      <a:pt x="807" y="1165"/>
                    </a:lnTo>
                    <a:lnTo>
                      <a:pt x="792" y="1139"/>
                    </a:lnTo>
                    <a:lnTo>
                      <a:pt x="786" y="1128"/>
                    </a:lnTo>
                    <a:lnTo>
                      <a:pt x="786" y="1087"/>
                    </a:lnTo>
                    <a:lnTo>
                      <a:pt x="776" y="1071"/>
                    </a:lnTo>
                    <a:lnTo>
                      <a:pt x="786" y="1051"/>
                    </a:lnTo>
                    <a:lnTo>
                      <a:pt x="786" y="1030"/>
                    </a:lnTo>
                    <a:lnTo>
                      <a:pt x="802" y="1009"/>
                    </a:lnTo>
                    <a:lnTo>
                      <a:pt x="797" y="989"/>
                    </a:lnTo>
                    <a:lnTo>
                      <a:pt x="797" y="978"/>
                    </a:lnTo>
                    <a:lnTo>
                      <a:pt x="807" y="968"/>
                    </a:lnTo>
                    <a:lnTo>
                      <a:pt x="812" y="947"/>
                    </a:lnTo>
                    <a:lnTo>
                      <a:pt x="828" y="947"/>
                    </a:lnTo>
                    <a:lnTo>
                      <a:pt x="849" y="937"/>
                    </a:lnTo>
                    <a:lnTo>
                      <a:pt x="849" y="921"/>
                    </a:lnTo>
                    <a:lnTo>
                      <a:pt x="864" y="927"/>
                    </a:lnTo>
                    <a:lnTo>
                      <a:pt x="874" y="916"/>
                    </a:lnTo>
                    <a:lnTo>
                      <a:pt x="874" y="895"/>
                    </a:lnTo>
                    <a:lnTo>
                      <a:pt x="885" y="901"/>
                    </a:lnTo>
                    <a:lnTo>
                      <a:pt x="921" y="901"/>
                    </a:lnTo>
                    <a:lnTo>
                      <a:pt x="952" y="875"/>
                    </a:lnTo>
                    <a:lnTo>
                      <a:pt x="973" y="854"/>
                    </a:lnTo>
                    <a:lnTo>
                      <a:pt x="988" y="849"/>
                    </a:lnTo>
                    <a:lnTo>
                      <a:pt x="1009" y="828"/>
                    </a:lnTo>
                    <a:lnTo>
                      <a:pt x="1025" y="818"/>
                    </a:lnTo>
                    <a:lnTo>
                      <a:pt x="1019" y="792"/>
                    </a:lnTo>
                    <a:lnTo>
                      <a:pt x="1004" y="776"/>
                    </a:lnTo>
                    <a:lnTo>
                      <a:pt x="1004" y="750"/>
                    </a:lnTo>
                    <a:lnTo>
                      <a:pt x="1019" y="766"/>
                    </a:lnTo>
                    <a:lnTo>
                      <a:pt x="1035" y="792"/>
                    </a:lnTo>
                    <a:lnTo>
                      <a:pt x="1071" y="792"/>
                    </a:lnTo>
                    <a:lnTo>
                      <a:pt x="1092" y="766"/>
                    </a:lnTo>
                    <a:lnTo>
                      <a:pt x="1092" y="750"/>
                    </a:lnTo>
                    <a:lnTo>
                      <a:pt x="1102" y="735"/>
                    </a:lnTo>
                    <a:lnTo>
                      <a:pt x="1107" y="719"/>
                    </a:lnTo>
                    <a:lnTo>
                      <a:pt x="1102" y="704"/>
                    </a:lnTo>
                    <a:lnTo>
                      <a:pt x="1102" y="699"/>
                    </a:lnTo>
                    <a:lnTo>
                      <a:pt x="1113" y="688"/>
                    </a:lnTo>
                    <a:lnTo>
                      <a:pt x="1107" y="657"/>
                    </a:lnTo>
                    <a:lnTo>
                      <a:pt x="1118" y="637"/>
                    </a:lnTo>
                    <a:lnTo>
                      <a:pt x="1118" y="600"/>
                    </a:lnTo>
                    <a:lnTo>
                      <a:pt x="1113" y="585"/>
                    </a:lnTo>
                    <a:lnTo>
                      <a:pt x="1097" y="554"/>
                    </a:lnTo>
                    <a:lnTo>
                      <a:pt x="1092" y="528"/>
                    </a:lnTo>
                    <a:lnTo>
                      <a:pt x="1071" y="512"/>
                    </a:lnTo>
                    <a:lnTo>
                      <a:pt x="1066" y="336"/>
                    </a:lnTo>
                    <a:lnTo>
                      <a:pt x="1025" y="336"/>
                    </a:lnTo>
                    <a:lnTo>
                      <a:pt x="1019" y="316"/>
                    </a:lnTo>
                    <a:lnTo>
                      <a:pt x="1004" y="321"/>
                    </a:lnTo>
                    <a:lnTo>
                      <a:pt x="988" y="295"/>
                    </a:lnTo>
                    <a:lnTo>
                      <a:pt x="978" y="295"/>
                    </a:lnTo>
                    <a:lnTo>
                      <a:pt x="957" y="316"/>
                    </a:lnTo>
                    <a:lnTo>
                      <a:pt x="937" y="295"/>
                    </a:lnTo>
                    <a:lnTo>
                      <a:pt x="926" y="295"/>
                    </a:lnTo>
                    <a:lnTo>
                      <a:pt x="900" y="316"/>
                    </a:lnTo>
                    <a:lnTo>
                      <a:pt x="874" y="310"/>
                    </a:lnTo>
                    <a:lnTo>
                      <a:pt x="854" y="300"/>
                    </a:lnTo>
                    <a:lnTo>
                      <a:pt x="833" y="300"/>
                    </a:lnTo>
                    <a:lnTo>
                      <a:pt x="818" y="316"/>
                    </a:lnTo>
                    <a:lnTo>
                      <a:pt x="792" y="295"/>
                    </a:lnTo>
                    <a:lnTo>
                      <a:pt x="755" y="300"/>
                    </a:lnTo>
                    <a:lnTo>
                      <a:pt x="735" y="284"/>
                    </a:lnTo>
                    <a:lnTo>
                      <a:pt x="724" y="264"/>
                    </a:lnTo>
                    <a:lnTo>
                      <a:pt x="704" y="259"/>
                    </a:lnTo>
                    <a:lnTo>
                      <a:pt x="688" y="269"/>
                    </a:lnTo>
                    <a:lnTo>
                      <a:pt x="647" y="269"/>
                    </a:lnTo>
                    <a:lnTo>
                      <a:pt x="642" y="253"/>
                    </a:lnTo>
                    <a:lnTo>
                      <a:pt x="636" y="238"/>
                    </a:lnTo>
                    <a:lnTo>
                      <a:pt x="626" y="228"/>
                    </a:lnTo>
                    <a:lnTo>
                      <a:pt x="600" y="243"/>
                    </a:lnTo>
                    <a:lnTo>
                      <a:pt x="585" y="238"/>
                    </a:lnTo>
                    <a:lnTo>
                      <a:pt x="574" y="196"/>
                    </a:lnTo>
                    <a:lnTo>
                      <a:pt x="569" y="108"/>
                    </a:lnTo>
                    <a:lnTo>
                      <a:pt x="559" y="15"/>
                    </a:lnTo>
                    <a:lnTo>
                      <a:pt x="326" y="0"/>
                    </a:lnTo>
                    <a:lnTo>
                      <a:pt x="300" y="486"/>
                    </a:lnTo>
                    <a:lnTo>
                      <a:pt x="5" y="471"/>
                    </a:lnTo>
                    <a:close/>
                  </a:path>
                </a:pathLst>
              </a:custGeom>
              <a:solidFill>
                <a:srgbClr val="00f008"/>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721" name=""/>
              <p:cNvSpPr/>
              <p:nvPr/>
            </p:nvSpPr>
            <p:spPr>
              <a:xfrm>
                <a:off x="3311640" y="4349880"/>
                <a:ext cx="1774800" cy="1898640"/>
              </a:xfrm>
              <a:custGeom>
                <a:avLst/>
                <a:gdLst/>
                <a:ahLst/>
                <a:rect l="l" t="t" r="r" b="b"/>
                <a:pathLst>
                  <a:path w="1118" h="1196">
                    <a:moveTo>
                      <a:pt x="5" y="471"/>
                    </a:moveTo>
                    <a:lnTo>
                      <a:pt x="0" y="492"/>
                    </a:lnTo>
                    <a:lnTo>
                      <a:pt x="10" y="497"/>
                    </a:lnTo>
                    <a:lnTo>
                      <a:pt x="25" y="517"/>
                    </a:lnTo>
                    <a:lnTo>
                      <a:pt x="31" y="543"/>
                    </a:lnTo>
                    <a:lnTo>
                      <a:pt x="51" y="549"/>
                    </a:lnTo>
                    <a:lnTo>
                      <a:pt x="62" y="564"/>
                    </a:lnTo>
                    <a:lnTo>
                      <a:pt x="72" y="585"/>
                    </a:lnTo>
                    <a:lnTo>
                      <a:pt x="88" y="590"/>
                    </a:lnTo>
                    <a:lnTo>
                      <a:pt x="108" y="626"/>
                    </a:lnTo>
                    <a:lnTo>
                      <a:pt x="139" y="631"/>
                    </a:lnTo>
                    <a:lnTo>
                      <a:pt x="134" y="647"/>
                    </a:lnTo>
                    <a:lnTo>
                      <a:pt x="144" y="683"/>
                    </a:lnTo>
                    <a:lnTo>
                      <a:pt x="144" y="735"/>
                    </a:lnTo>
                    <a:lnTo>
                      <a:pt x="160" y="750"/>
                    </a:lnTo>
                    <a:lnTo>
                      <a:pt x="170" y="766"/>
                    </a:lnTo>
                    <a:lnTo>
                      <a:pt x="176" y="766"/>
                    </a:lnTo>
                    <a:lnTo>
                      <a:pt x="207" y="802"/>
                    </a:lnTo>
                    <a:lnTo>
                      <a:pt x="222" y="807"/>
                    </a:lnTo>
                    <a:lnTo>
                      <a:pt x="227" y="807"/>
                    </a:lnTo>
                    <a:lnTo>
                      <a:pt x="238" y="823"/>
                    </a:lnTo>
                    <a:lnTo>
                      <a:pt x="284" y="838"/>
                    </a:lnTo>
                    <a:lnTo>
                      <a:pt x="300" y="813"/>
                    </a:lnTo>
                    <a:lnTo>
                      <a:pt x="310" y="802"/>
                    </a:lnTo>
                    <a:lnTo>
                      <a:pt x="305" y="771"/>
                    </a:lnTo>
                    <a:lnTo>
                      <a:pt x="315" y="761"/>
                    </a:lnTo>
                    <a:lnTo>
                      <a:pt x="341" y="756"/>
                    </a:lnTo>
                    <a:lnTo>
                      <a:pt x="346" y="745"/>
                    </a:lnTo>
                    <a:lnTo>
                      <a:pt x="352" y="735"/>
                    </a:lnTo>
                    <a:lnTo>
                      <a:pt x="362" y="740"/>
                    </a:lnTo>
                    <a:lnTo>
                      <a:pt x="362" y="750"/>
                    </a:lnTo>
                    <a:lnTo>
                      <a:pt x="388" y="750"/>
                    </a:lnTo>
                    <a:lnTo>
                      <a:pt x="434" y="761"/>
                    </a:lnTo>
                    <a:lnTo>
                      <a:pt x="455" y="776"/>
                    </a:lnTo>
                    <a:lnTo>
                      <a:pt x="486" y="828"/>
                    </a:lnTo>
                    <a:lnTo>
                      <a:pt x="502" y="859"/>
                    </a:lnTo>
                    <a:lnTo>
                      <a:pt x="507" y="880"/>
                    </a:lnTo>
                    <a:lnTo>
                      <a:pt x="553" y="958"/>
                    </a:lnTo>
                    <a:lnTo>
                      <a:pt x="559" y="978"/>
                    </a:lnTo>
                    <a:lnTo>
                      <a:pt x="595" y="1004"/>
                    </a:lnTo>
                    <a:lnTo>
                      <a:pt x="595" y="1035"/>
                    </a:lnTo>
                    <a:lnTo>
                      <a:pt x="605" y="1056"/>
                    </a:lnTo>
                    <a:lnTo>
                      <a:pt x="610" y="1097"/>
                    </a:lnTo>
                    <a:lnTo>
                      <a:pt x="626" y="1103"/>
                    </a:lnTo>
                    <a:lnTo>
                      <a:pt x="626" y="1118"/>
                    </a:lnTo>
                    <a:lnTo>
                      <a:pt x="626" y="1149"/>
                    </a:lnTo>
                    <a:lnTo>
                      <a:pt x="636" y="1149"/>
                    </a:lnTo>
                    <a:lnTo>
                      <a:pt x="657" y="1144"/>
                    </a:lnTo>
                    <a:lnTo>
                      <a:pt x="678" y="1170"/>
                    </a:lnTo>
                    <a:lnTo>
                      <a:pt x="698" y="1170"/>
                    </a:lnTo>
                    <a:lnTo>
                      <a:pt x="714" y="1180"/>
                    </a:lnTo>
                    <a:lnTo>
                      <a:pt x="740" y="1185"/>
                    </a:lnTo>
                    <a:lnTo>
                      <a:pt x="761" y="1180"/>
                    </a:lnTo>
                    <a:lnTo>
                      <a:pt x="776" y="1196"/>
                    </a:lnTo>
                    <a:lnTo>
                      <a:pt x="797" y="1196"/>
                    </a:lnTo>
                    <a:lnTo>
                      <a:pt x="807" y="1185"/>
                    </a:lnTo>
                    <a:lnTo>
                      <a:pt x="818" y="1185"/>
                    </a:lnTo>
                    <a:lnTo>
                      <a:pt x="828" y="1160"/>
                    </a:lnTo>
                    <a:lnTo>
                      <a:pt x="807" y="1165"/>
                    </a:lnTo>
                    <a:lnTo>
                      <a:pt x="792" y="1139"/>
                    </a:lnTo>
                    <a:lnTo>
                      <a:pt x="786" y="1128"/>
                    </a:lnTo>
                    <a:lnTo>
                      <a:pt x="786" y="1087"/>
                    </a:lnTo>
                    <a:lnTo>
                      <a:pt x="776" y="1071"/>
                    </a:lnTo>
                    <a:lnTo>
                      <a:pt x="786" y="1051"/>
                    </a:lnTo>
                    <a:lnTo>
                      <a:pt x="786" y="1030"/>
                    </a:lnTo>
                    <a:lnTo>
                      <a:pt x="802" y="1009"/>
                    </a:lnTo>
                    <a:lnTo>
                      <a:pt x="797" y="989"/>
                    </a:lnTo>
                    <a:lnTo>
                      <a:pt x="797" y="978"/>
                    </a:lnTo>
                    <a:lnTo>
                      <a:pt x="807" y="968"/>
                    </a:lnTo>
                    <a:lnTo>
                      <a:pt x="812" y="947"/>
                    </a:lnTo>
                    <a:lnTo>
                      <a:pt x="828" y="947"/>
                    </a:lnTo>
                    <a:lnTo>
                      <a:pt x="849" y="937"/>
                    </a:lnTo>
                    <a:lnTo>
                      <a:pt x="849" y="921"/>
                    </a:lnTo>
                    <a:lnTo>
                      <a:pt x="864" y="927"/>
                    </a:lnTo>
                    <a:lnTo>
                      <a:pt x="874" y="916"/>
                    </a:lnTo>
                    <a:lnTo>
                      <a:pt x="874" y="895"/>
                    </a:lnTo>
                    <a:lnTo>
                      <a:pt x="885" y="901"/>
                    </a:lnTo>
                    <a:lnTo>
                      <a:pt x="921" y="901"/>
                    </a:lnTo>
                    <a:lnTo>
                      <a:pt x="952" y="875"/>
                    </a:lnTo>
                    <a:lnTo>
                      <a:pt x="973" y="854"/>
                    </a:lnTo>
                    <a:lnTo>
                      <a:pt x="988" y="849"/>
                    </a:lnTo>
                    <a:lnTo>
                      <a:pt x="1009" y="828"/>
                    </a:lnTo>
                    <a:lnTo>
                      <a:pt x="1025" y="818"/>
                    </a:lnTo>
                    <a:lnTo>
                      <a:pt x="1019" y="792"/>
                    </a:lnTo>
                    <a:lnTo>
                      <a:pt x="1004" y="776"/>
                    </a:lnTo>
                    <a:lnTo>
                      <a:pt x="1004" y="750"/>
                    </a:lnTo>
                    <a:lnTo>
                      <a:pt x="1019" y="766"/>
                    </a:lnTo>
                    <a:lnTo>
                      <a:pt x="1035" y="792"/>
                    </a:lnTo>
                    <a:lnTo>
                      <a:pt x="1071" y="792"/>
                    </a:lnTo>
                    <a:lnTo>
                      <a:pt x="1092" y="766"/>
                    </a:lnTo>
                    <a:lnTo>
                      <a:pt x="1092" y="750"/>
                    </a:lnTo>
                    <a:lnTo>
                      <a:pt x="1102" y="735"/>
                    </a:lnTo>
                    <a:lnTo>
                      <a:pt x="1107" y="719"/>
                    </a:lnTo>
                    <a:lnTo>
                      <a:pt x="1102" y="704"/>
                    </a:lnTo>
                    <a:lnTo>
                      <a:pt x="1102" y="699"/>
                    </a:lnTo>
                    <a:lnTo>
                      <a:pt x="1113" y="688"/>
                    </a:lnTo>
                    <a:lnTo>
                      <a:pt x="1107" y="657"/>
                    </a:lnTo>
                    <a:lnTo>
                      <a:pt x="1118" y="637"/>
                    </a:lnTo>
                    <a:lnTo>
                      <a:pt x="1118" y="600"/>
                    </a:lnTo>
                    <a:lnTo>
                      <a:pt x="1113" y="585"/>
                    </a:lnTo>
                    <a:lnTo>
                      <a:pt x="1097" y="554"/>
                    </a:lnTo>
                    <a:lnTo>
                      <a:pt x="1092" y="528"/>
                    </a:lnTo>
                    <a:lnTo>
                      <a:pt x="1071" y="512"/>
                    </a:lnTo>
                    <a:lnTo>
                      <a:pt x="1066" y="336"/>
                    </a:lnTo>
                    <a:lnTo>
                      <a:pt x="1025" y="336"/>
                    </a:lnTo>
                    <a:lnTo>
                      <a:pt x="1019" y="316"/>
                    </a:lnTo>
                    <a:lnTo>
                      <a:pt x="1004" y="321"/>
                    </a:lnTo>
                    <a:lnTo>
                      <a:pt x="988" y="295"/>
                    </a:lnTo>
                    <a:lnTo>
                      <a:pt x="978" y="295"/>
                    </a:lnTo>
                    <a:lnTo>
                      <a:pt x="957" y="316"/>
                    </a:lnTo>
                    <a:lnTo>
                      <a:pt x="937" y="295"/>
                    </a:lnTo>
                    <a:lnTo>
                      <a:pt x="926" y="295"/>
                    </a:lnTo>
                    <a:lnTo>
                      <a:pt x="900" y="316"/>
                    </a:lnTo>
                    <a:lnTo>
                      <a:pt x="874" y="310"/>
                    </a:lnTo>
                    <a:lnTo>
                      <a:pt x="854" y="300"/>
                    </a:lnTo>
                    <a:lnTo>
                      <a:pt x="833" y="300"/>
                    </a:lnTo>
                    <a:lnTo>
                      <a:pt x="818" y="316"/>
                    </a:lnTo>
                    <a:lnTo>
                      <a:pt x="792" y="295"/>
                    </a:lnTo>
                    <a:lnTo>
                      <a:pt x="755" y="300"/>
                    </a:lnTo>
                    <a:lnTo>
                      <a:pt x="735" y="284"/>
                    </a:lnTo>
                    <a:lnTo>
                      <a:pt x="724" y="264"/>
                    </a:lnTo>
                    <a:lnTo>
                      <a:pt x="704" y="259"/>
                    </a:lnTo>
                    <a:lnTo>
                      <a:pt x="688" y="269"/>
                    </a:lnTo>
                    <a:lnTo>
                      <a:pt x="647" y="269"/>
                    </a:lnTo>
                    <a:lnTo>
                      <a:pt x="642" y="253"/>
                    </a:lnTo>
                    <a:lnTo>
                      <a:pt x="636" y="238"/>
                    </a:lnTo>
                    <a:lnTo>
                      <a:pt x="626" y="228"/>
                    </a:lnTo>
                    <a:lnTo>
                      <a:pt x="600" y="243"/>
                    </a:lnTo>
                    <a:lnTo>
                      <a:pt x="585" y="238"/>
                    </a:lnTo>
                    <a:lnTo>
                      <a:pt x="574" y="196"/>
                    </a:lnTo>
                    <a:lnTo>
                      <a:pt x="569" y="108"/>
                    </a:lnTo>
                    <a:lnTo>
                      <a:pt x="559" y="15"/>
                    </a:lnTo>
                    <a:lnTo>
                      <a:pt x="326" y="0"/>
                    </a:lnTo>
                    <a:lnTo>
                      <a:pt x="300" y="486"/>
                    </a:lnTo>
                    <a:lnTo>
                      <a:pt x="5" y="471"/>
                    </a:lnTo>
                  </a:path>
                </a:pathLst>
              </a:custGeom>
              <a:noFill/>
              <a:ln cap="rnd" w="7920">
                <a:solidFill>
                  <a:srgbClr val="b2b2b2"/>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grpSp>
        <p:grpSp>
          <p:nvGrpSpPr>
            <p:cNvPr id="722" name=""/>
            <p:cNvGrpSpPr/>
            <p:nvPr/>
          </p:nvGrpSpPr>
          <p:grpSpPr>
            <a:xfrm>
              <a:off x="2973240" y="4151160"/>
              <a:ext cx="887400" cy="1019160"/>
              <a:chOff x="2973240" y="4151160"/>
              <a:chExt cx="887400" cy="1019160"/>
            </a:xfrm>
          </p:grpSpPr>
          <p:sp>
            <p:nvSpPr>
              <p:cNvPr id="723" name=""/>
              <p:cNvSpPr/>
              <p:nvPr/>
            </p:nvSpPr>
            <p:spPr>
              <a:xfrm>
                <a:off x="2973240" y="4151160"/>
                <a:ext cx="887400" cy="1019160"/>
              </a:xfrm>
              <a:custGeom>
                <a:avLst/>
                <a:gdLst/>
                <a:ahLst/>
                <a:rect l="l" t="t" r="r" b="b"/>
                <a:pathLst>
                  <a:path w="559" h="642">
                    <a:moveTo>
                      <a:pt x="559" y="52"/>
                    </a:moveTo>
                    <a:lnTo>
                      <a:pt x="559" y="177"/>
                    </a:lnTo>
                    <a:lnTo>
                      <a:pt x="544" y="435"/>
                    </a:lnTo>
                    <a:lnTo>
                      <a:pt x="534" y="611"/>
                    </a:lnTo>
                    <a:lnTo>
                      <a:pt x="228" y="596"/>
                    </a:lnTo>
                    <a:lnTo>
                      <a:pt x="218" y="611"/>
                    </a:lnTo>
                    <a:lnTo>
                      <a:pt x="83" y="601"/>
                    </a:lnTo>
                    <a:lnTo>
                      <a:pt x="73" y="642"/>
                    </a:lnTo>
                    <a:lnTo>
                      <a:pt x="0" y="632"/>
                    </a:lnTo>
                    <a:lnTo>
                      <a:pt x="62" y="0"/>
                    </a:lnTo>
                    <a:lnTo>
                      <a:pt x="171" y="16"/>
                    </a:lnTo>
                    <a:lnTo>
                      <a:pt x="326" y="37"/>
                    </a:lnTo>
                    <a:lnTo>
                      <a:pt x="482" y="52"/>
                    </a:lnTo>
                    <a:lnTo>
                      <a:pt x="559" y="52"/>
                    </a:lnTo>
                    <a:close/>
                  </a:path>
                </a:pathLst>
              </a:custGeom>
              <a:solidFill>
                <a:srgbClr val="00f008"/>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724" name=""/>
              <p:cNvSpPr/>
              <p:nvPr/>
            </p:nvSpPr>
            <p:spPr>
              <a:xfrm>
                <a:off x="2973240" y="4151160"/>
                <a:ext cx="887400" cy="1019160"/>
              </a:xfrm>
              <a:custGeom>
                <a:avLst/>
                <a:gdLst/>
                <a:ahLst/>
                <a:rect l="l" t="t" r="r" b="b"/>
                <a:pathLst>
                  <a:path w="559" h="642">
                    <a:moveTo>
                      <a:pt x="559" y="52"/>
                    </a:moveTo>
                    <a:lnTo>
                      <a:pt x="559" y="177"/>
                    </a:lnTo>
                    <a:lnTo>
                      <a:pt x="544" y="435"/>
                    </a:lnTo>
                    <a:lnTo>
                      <a:pt x="534" y="611"/>
                    </a:lnTo>
                    <a:lnTo>
                      <a:pt x="228" y="596"/>
                    </a:lnTo>
                    <a:lnTo>
                      <a:pt x="218" y="611"/>
                    </a:lnTo>
                    <a:lnTo>
                      <a:pt x="83" y="601"/>
                    </a:lnTo>
                    <a:lnTo>
                      <a:pt x="73" y="642"/>
                    </a:lnTo>
                    <a:lnTo>
                      <a:pt x="0" y="632"/>
                    </a:lnTo>
                    <a:lnTo>
                      <a:pt x="62" y="0"/>
                    </a:lnTo>
                    <a:lnTo>
                      <a:pt x="171" y="16"/>
                    </a:lnTo>
                    <a:lnTo>
                      <a:pt x="326" y="37"/>
                    </a:lnTo>
                    <a:lnTo>
                      <a:pt x="482" y="52"/>
                    </a:lnTo>
                    <a:lnTo>
                      <a:pt x="559" y="52"/>
                    </a:lnTo>
                  </a:path>
                </a:pathLst>
              </a:custGeom>
              <a:noFill/>
              <a:ln cap="rnd" w="7920">
                <a:solidFill>
                  <a:srgbClr val="b2b2b2"/>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grpSp>
        <p:grpSp>
          <p:nvGrpSpPr>
            <p:cNvPr id="725" name=""/>
            <p:cNvGrpSpPr/>
            <p:nvPr/>
          </p:nvGrpSpPr>
          <p:grpSpPr>
            <a:xfrm>
              <a:off x="1617840" y="1768320"/>
              <a:ext cx="863280" cy="690840"/>
              <a:chOff x="1617840" y="1768320"/>
              <a:chExt cx="863280" cy="690840"/>
            </a:xfrm>
          </p:grpSpPr>
          <p:sp>
            <p:nvSpPr>
              <p:cNvPr id="726" name=""/>
              <p:cNvSpPr/>
              <p:nvPr/>
            </p:nvSpPr>
            <p:spPr>
              <a:xfrm>
                <a:off x="1617840" y="1768320"/>
                <a:ext cx="863280" cy="690840"/>
              </a:xfrm>
              <a:custGeom>
                <a:avLst/>
                <a:gdLst/>
                <a:ahLst/>
                <a:rect l="l" t="t" r="r" b="b"/>
                <a:pathLst>
                  <a:path w="544" h="435">
                    <a:moveTo>
                      <a:pt x="481" y="435"/>
                    </a:moveTo>
                    <a:lnTo>
                      <a:pt x="414" y="414"/>
                    </a:lnTo>
                    <a:lnTo>
                      <a:pt x="362" y="404"/>
                    </a:lnTo>
                    <a:lnTo>
                      <a:pt x="326" y="409"/>
                    </a:lnTo>
                    <a:lnTo>
                      <a:pt x="311" y="399"/>
                    </a:lnTo>
                    <a:lnTo>
                      <a:pt x="285" y="399"/>
                    </a:lnTo>
                    <a:lnTo>
                      <a:pt x="249" y="404"/>
                    </a:lnTo>
                    <a:lnTo>
                      <a:pt x="217" y="393"/>
                    </a:lnTo>
                    <a:lnTo>
                      <a:pt x="176" y="393"/>
                    </a:lnTo>
                    <a:lnTo>
                      <a:pt x="145" y="383"/>
                    </a:lnTo>
                    <a:lnTo>
                      <a:pt x="93" y="378"/>
                    </a:lnTo>
                    <a:lnTo>
                      <a:pt x="72" y="347"/>
                    </a:lnTo>
                    <a:lnTo>
                      <a:pt x="72" y="311"/>
                    </a:lnTo>
                    <a:lnTo>
                      <a:pt x="57" y="300"/>
                    </a:lnTo>
                    <a:lnTo>
                      <a:pt x="41" y="295"/>
                    </a:lnTo>
                    <a:lnTo>
                      <a:pt x="31" y="274"/>
                    </a:lnTo>
                    <a:lnTo>
                      <a:pt x="5" y="269"/>
                    </a:lnTo>
                    <a:lnTo>
                      <a:pt x="0" y="259"/>
                    </a:lnTo>
                    <a:lnTo>
                      <a:pt x="0" y="238"/>
                    </a:lnTo>
                    <a:lnTo>
                      <a:pt x="10" y="233"/>
                    </a:lnTo>
                    <a:lnTo>
                      <a:pt x="21" y="223"/>
                    </a:lnTo>
                    <a:lnTo>
                      <a:pt x="10" y="192"/>
                    </a:lnTo>
                    <a:lnTo>
                      <a:pt x="10" y="129"/>
                    </a:lnTo>
                    <a:lnTo>
                      <a:pt x="16" y="104"/>
                    </a:lnTo>
                    <a:lnTo>
                      <a:pt x="0" y="67"/>
                    </a:lnTo>
                    <a:lnTo>
                      <a:pt x="0" y="41"/>
                    </a:lnTo>
                    <a:lnTo>
                      <a:pt x="10" y="31"/>
                    </a:lnTo>
                    <a:lnTo>
                      <a:pt x="26" y="36"/>
                    </a:lnTo>
                    <a:lnTo>
                      <a:pt x="47" y="52"/>
                    </a:lnTo>
                    <a:lnTo>
                      <a:pt x="72" y="67"/>
                    </a:lnTo>
                    <a:lnTo>
                      <a:pt x="109" y="72"/>
                    </a:lnTo>
                    <a:lnTo>
                      <a:pt x="124" y="72"/>
                    </a:lnTo>
                    <a:lnTo>
                      <a:pt x="140" y="104"/>
                    </a:lnTo>
                    <a:lnTo>
                      <a:pt x="135" y="119"/>
                    </a:lnTo>
                    <a:lnTo>
                      <a:pt x="129" y="124"/>
                    </a:lnTo>
                    <a:lnTo>
                      <a:pt x="140" y="140"/>
                    </a:lnTo>
                    <a:lnTo>
                      <a:pt x="140" y="145"/>
                    </a:lnTo>
                    <a:lnTo>
                      <a:pt x="119" y="192"/>
                    </a:lnTo>
                    <a:lnTo>
                      <a:pt x="129" y="192"/>
                    </a:lnTo>
                    <a:lnTo>
                      <a:pt x="160" y="192"/>
                    </a:lnTo>
                    <a:lnTo>
                      <a:pt x="155" y="135"/>
                    </a:lnTo>
                    <a:lnTo>
                      <a:pt x="176" y="129"/>
                    </a:lnTo>
                    <a:lnTo>
                      <a:pt x="176" y="114"/>
                    </a:lnTo>
                    <a:lnTo>
                      <a:pt x="171" y="109"/>
                    </a:lnTo>
                    <a:lnTo>
                      <a:pt x="145" y="104"/>
                    </a:lnTo>
                    <a:lnTo>
                      <a:pt x="145" y="93"/>
                    </a:lnTo>
                    <a:lnTo>
                      <a:pt x="176" y="47"/>
                    </a:lnTo>
                    <a:lnTo>
                      <a:pt x="155" y="15"/>
                    </a:lnTo>
                    <a:lnTo>
                      <a:pt x="166" y="0"/>
                    </a:lnTo>
                    <a:lnTo>
                      <a:pt x="544" y="104"/>
                    </a:lnTo>
                    <a:lnTo>
                      <a:pt x="481" y="435"/>
                    </a:lnTo>
                    <a:close/>
                  </a:path>
                </a:pathLst>
              </a:custGeom>
              <a:solidFill>
                <a:srgbClr val="00f008"/>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727" name=""/>
              <p:cNvSpPr/>
              <p:nvPr/>
            </p:nvSpPr>
            <p:spPr>
              <a:xfrm>
                <a:off x="1617840" y="1768320"/>
                <a:ext cx="863280" cy="690840"/>
              </a:xfrm>
              <a:custGeom>
                <a:avLst/>
                <a:gdLst/>
                <a:ahLst/>
                <a:rect l="l" t="t" r="r" b="b"/>
                <a:pathLst>
                  <a:path w="544" h="435">
                    <a:moveTo>
                      <a:pt x="481" y="435"/>
                    </a:moveTo>
                    <a:lnTo>
                      <a:pt x="414" y="414"/>
                    </a:lnTo>
                    <a:lnTo>
                      <a:pt x="362" y="404"/>
                    </a:lnTo>
                    <a:lnTo>
                      <a:pt x="326" y="409"/>
                    </a:lnTo>
                    <a:lnTo>
                      <a:pt x="311" y="399"/>
                    </a:lnTo>
                    <a:lnTo>
                      <a:pt x="285" y="399"/>
                    </a:lnTo>
                    <a:lnTo>
                      <a:pt x="249" y="404"/>
                    </a:lnTo>
                    <a:lnTo>
                      <a:pt x="217" y="393"/>
                    </a:lnTo>
                    <a:lnTo>
                      <a:pt x="176" y="393"/>
                    </a:lnTo>
                    <a:lnTo>
                      <a:pt x="145" y="383"/>
                    </a:lnTo>
                    <a:lnTo>
                      <a:pt x="93" y="378"/>
                    </a:lnTo>
                    <a:lnTo>
                      <a:pt x="72" y="347"/>
                    </a:lnTo>
                    <a:lnTo>
                      <a:pt x="72" y="311"/>
                    </a:lnTo>
                    <a:lnTo>
                      <a:pt x="57" y="300"/>
                    </a:lnTo>
                    <a:lnTo>
                      <a:pt x="41" y="295"/>
                    </a:lnTo>
                    <a:lnTo>
                      <a:pt x="31" y="274"/>
                    </a:lnTo>
                    <a:lnTo>
                      <a:pt x="5" y="269"/>
                    </a:lnTo>
                    <a:lnTo>
                      <a:pt x="0" y="259"/>
                    </a:lnTo>
                    <a:lnTo>
                      <a:pt x="0" y="238"/>
                    </a:lnTo>
                    <a:lnTo>
                      <a:pt x="10" y="233"/>
                    </a:lnTo>
                    <a:lnTo>
                      <a:pt x="21" y="223"/>
                    </a:lnTo>
                    <a:lnTo>
                      <a:pt x="10" y="192"/>
                    </a:lnTo>
                    <a:lnTo>
                      <a:pt x="10" y="129"/>
                    </a:lnTo>
                    <a:lnTo>
                      <a:pt x="16" y="104"/>
                    </a:lnTo>
                    <a:lnTo>
                      <a:pt x="0" y="67"/>
                    </a:lnTo>
                    <a:lnTo>
                      <a:pt x="0" y="41"/>
                    </a:lnTo>
                    <a:lnTo>
                      <a:pt x="10" y="31"/>
                    </a:lnTo>
                    <a:lnTo>
                      <a:pt x="26" y="36"/>
                    </a:lnTo>
                    <a:lnTo>
                      <a:pt x="47" y="52"/>
                    </a:lnTo>
                    <a:lnTo>
                      <a:pt x="72" y="67"/>
                    </a:lnTo>
                    <a:lnTo>
                      <a:pt x="109" y="72"/>
                    </a:lnTo>
                    <a:lnTo>
                      <a:pt x="124" y="72"/>
                    </a:lnTo>
                    <a:lnTo>
                      <a:pt x="140" y="104"/>
                    </a:lnTo>
                    <a:lnTo>
                      <a:pt x="135" y="119"/>
                    </a:lnTo>
                    <a:lnTo>
                      <a:pt x="129" y="124"/>
                    </a:lnTo>
                    <a:lnTo>
                      <a:pt x="140" y="140"/>
                    </a:lnTo>
                    <a:lnTo>
                      <a:pt x="140" y="145"/>
                    </a:lnTo>
                    <a:lnTo>
                      <a:pt x="119" y="192"/>
                    </a:lnTo>
                    <a:lnTo>
                      <a:pt x="129" y="192"/>
                    </a:lnTo>
                    <a:lnTo>
                      <a:pt x="160" y="192"/>
                    </a:lnTo>
                    <a:lnTo>
                      <a:pt x="155" y="135"/>
                    </a:lnTo>
                    <a:lnTo>
                      <a:pt x="176" y="129"/>
                    </a:lnTo>
                    <a:lnTo>
                      <a:pt x="176" y="114"/>
                    </a:lnTo>
                    <a:lnTo>
                      <a:pt x="171" y="109"/>
                    </a:lnTo>
                    <a:lnTo>
                      <a:pt x="145" y="104"/>
                    </a:lnTo>
                    <a:lnTo>
                      <a:pt x="145" y="93"/>
                    </a:lnTo>
                    <a:lnTo>
                      <a:pt x="176" y="47"/>
                    </a:lnTo>
                    <a:lnTo>
                      <a:pt x="155" y="15"/>
                    </a:lnTo>
                    <a:lnTo>
                      <a:pt x="166" y="0"/>
                    </a:lnTo>
                    <a:lnTo>
                      <a:pt x="544" y="104"/>
                    </a:lnTo>
                    <a:lnTo>
                      <a:pt x="481" y="435"/>
                    </a:lnTo>
                  </a:path>
                </a:pathLst>
              </a:custGeom>
              <a:noFill/>
              <a:ln cap="rnd" w="7920">
                <a:solidFill>
                  <a:srgbClr val="b2b2b2"/>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grpSp>
        <p:grpSp>
          <p:nvGrpSpPr>
            <p:cNvPr id="728" name=""/>
            <p:cNvGrpSpPr/>
            <p:nvPr/>
          </p:nvGrpSpPr>
          <p:grpSpPr>
            <a:xfrm>
              <a:off x="4199040" y="1349280"/>
              <a:ext cx="887400" cy="804960"/>
              <a:chOff x="4199040" y="1349280"/>
              <a:chExt cx="887400" cy="804960"/>
            </a:xfrm>
          </p:grpSpPr>
          <p:sp>
            <p:nvSpPr>
              <p:cNvPr id="729" name=""/>
              <p:cNvSpPr/>
              <p:nvPr/>
            </p:nvSpPr>
            <p:spPr>
              <a:xfrm>
                <a:off x="4199040" y="1349280"/>
                <a:ext cx="887400" cy="804960"/>
              </a:xfrm>
              <a:custGeom>
                <a:avLst/>
                <a:gdLst/>
                <a:ahLst/>
                <a:rect l="l" t="t" r="r" b="b"/>
                <a:pathLst>
                  <a:path w="559" h="507">
                    <a:moveTo>
                      <a:pt x="26" y="0"/>
                    </a:moveTo>
                    <a:lnTo>
                      <a:pt x="10" y="352"/>
                    </a:lnTo>
                    <a:lnTo>
                      <a:pt x="0" y="502"/>
                    </a:lnTo>
                    <a:lnTo>
                      <a:pt x="134" y="507"/>
                    </a:lnTo>
                    <a:lnTo>
                      <a:pt x="367" y="502"/>
                    </a:lnTo>
                    <a:lnTo>
                      <a:pt x="398" y="135"/>
                    </a:lnTo>
                    <a:lnTo>
                      <a:pt x="559" y="0"/>
                    </a:lnTo>
                    <a:lnTo>
                      <a:pt x="26" y="0"/>
                    </a:lnTo>
                    <a:close/>
                  </a:path>
                </a:pathLst>
              </a:custGeom>
              <a:solidFill>
                <a:srgbClr val="00f008"/>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730" name=""/>
              <p:cNvSpPr/>
              <p:nvPr/>
            </p:nvSpPr>
            <p:spPr>
              <a:xfrm>
                <a:off x="4199040" y="1349280"/>
                <a:ext cx="887400" cy="804960"/>
              </a:xfrm>
              <a:custGeom>
                <a:avLst/>
                <a:gdLst/>
                <a:ahLst/>
                <a:rect l="l" t="t" r="r" b="b"/>
                <a:pathLst>
                  <a:path w="559" h="507">
                    <a:moveTo>
                      <a:pt x="26" y="0"/>
                    </a:moveTo>
                    <a:lnTo>
                      <a:pt x="10" y="352"/>
                    </a:lnTo>
                    <a:lnTo>
                      <a:pt x="0" y="502"/>
                    </a:lnTo>
                    <a:lnTo>
                      <a:pt x="134" y="507"/>
                    </a:lnTo>
                    <a:lnTo>
                      <a:pt x="367" y="502"/>
                    </a:lnTo>
                    <a:lnTo>
                      <a:pt x="398" y="135"/>
                    </a:lnTo>
                    <a:lnTo>
                      <a:pt x="559" y="0"/>
                    </a:lnTo>
                    <a:lnTo>
                      <a:pt x="26" y="0"/>
                    </a:lnTo>
                  </a:path>
                </a:pathLst>
              </a:custGeom>
              <a:noFill/>
              <a:ln cap="rnd" w="7920">
                <a:solidFill>
                  <a:srgbClr val="b2b2b2"/>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grpSp>
        <p:grpSp>
          <p:nvGrpSpPr>
            <p:cNvPr id="731" name=""/>
            <p:cNvGrpSpPr/>
            <p:nvPr/>
          </p:nvGrpSpPr>
          <p:grpSpPr>
            <a:xfrm>
              <a:off x="1387440" y="2203560"/>
              <a:ext cx="1044720" cy="928440"/>
              <a:chOff x="1387440" y="2203560"/>
              <a:chExt cx="1044720" cy="928440"/>
            </a:xfrm>
          </p:grpSpPr>
          <p:sp>
            <p:nvSpPr>
              <p:cNvPr id="732" name=""/>
              <p:cNvSpPr/>
              <p:nvPr/>
            </p:nvSpPr>
            <p:spPr>
              <a:xfrm>
                <a:off x="1387440" y="2203560"/>
                <a:ext cx="1044720" cy="928440"/>
              </a:xfrm>
              <a:custGeom>
                <a:avLst/>
                <a:gdLst/>
                <a:ahLst/>
                <a:rect l="l" t="t" r="r" b="b"/>
                <a:pathLst>
                  <a:path w="658" h="585">
                    <a:moveTo>
                      <a:pt x="559" y="585"/>
                    </a:moveTo>
                    <a:lnTo>
                      <a:pt x="585" y="404"/>
                    </a:lnTo>
                    <a:lnTo>
                      <a:pt x="585" y="373"/>
                    </a:lnTo>
                    <a:lnTo>
                      <a:pt x="595" y="358"/>
                    </a:lnTo>
                    <a:lnTo>
                      <a:pt x="595" y="342"/>
                    </a:lnTo>
                    <a:lnTo>
                      <a:pt x="575" y="327"/>
                    </a:lnTo>
                    <a:lnTo>
                      <a:pt x="575" y="316"/>
                    </a:lnTo>
                    <a:lnTo>
                      <a:pt x="590" y="306"/>
                    </a:lnTo>
                    <a:lnTo>
                      <a:pt x="601" y="295"/>
                    </a:lnTo>
                    <a:lnTo>
                      <a:pt x="616" y="290"/>
                    </a:lnTo>
                    <a:lnTo>
                      <a:pt x="621" y="264"/>
                    </a:lnTo>
                    <a:lnTo>
                      <a:pt x="632" y="249"/>
                    </a:lnTo>
                    <a:lnTo>
                      <a:pt x="642" y="239"/>
                    </a:lnTo>
                    <a:lnTo>
                      <a:pt x="658" y="218"/>
                    </a:lnTo>
                    <a:lnTo>
                      <a:pt x="652" y="192"/>
                    </a:lnTo>
                    <a:lnTo>
                      <a:pt x="632" y="161"/>
                    </a:lnTo>
                    <a:lnTo>
                      <a:pt x="513" y="130"/>
                    </a:lnTo>
                    <a:lnTo>
                      <a:pt x="471" y="135"/>
                    </a:lnTo>
                    <a:lnTo>
                      <a:pt x="450" y="125"/>
                    </a:lnTo>
                    <a:lnTo>
                      <a:pt x="419" y="125"/>
                    </a:lnTo>
                    <a:lnTo>
                      <a:pt x="388" y="135"/>
                    </a:lnTo>
                    <a:lnTo>
                      <a:pt x="357" y="114"/>
                    </a:lnTo>
                    <a:lnTo>
                      <a:pt x="316" y="119"/>
                    </a:lnTo>
                    <a:lnTo>
                      <a:pt x="274" y="104"/>
                    </a:lnTo>
                    <a:lnTo>
                      <a:pt x="243" y="104"/>
                    </a:lnTo>
                    <a:lnTo>
                      <a:pt x="212" y="68"/>
                    </a:lnTo>
                    <a:lnTo>
                      <a:pt x="217" y="37"/>
                    </a:lnTo>
                    <a:lnTo>
                      <a:pt x="197" y="21"/>
                    </a:lnTo>
                    <a:lnTo>
                      <a:pt x="186" y="21"/>
                    </a:lnTo>
                    <a:lnTo>
                      <a:pt x="176" y="0"/>
                    </a:lnTo>
                    <a:lnTo>
                      <a:pt x="150" y="0"/>
                    </a:lnTo>
                    <a:lnTo>
                      <a:pt x="145" y="16"/>
                    </a:lnTo>
                    <a:lnTo>
                      <a:pt x="135" y="57"/>
                    </a:lnTo>
                    <a:lnTo>
                      <a:pt x="129" y="94"/>
                    </a:lnTo>
                    <a:lnTo>
                      <a:pt x="114" y="114"/>
                    </a:lnTo>
                    <a:lnTo>
                      <a:pt x="114" y="151"/>
                    </a:lnTo>
                    <a:lnTo>
                      <a:pt x="47" y="290"/>
                    </a:lnTo>
                    <a:lnTo>
                      <a:pt x="36" y="332"/>
                    </a:lnTo>
                    <a:lnTo>
                      <a:pt x="16" y="347"/>
                    </a:lnTo>
                    <a:lnTo>
                      <a:pt x="10" y="368"/>
                    </a:lnTo>
                    <a:lnTo>
                      <a:pt x="10" y="384"/>
                    </a:lnTo>
                    <a:lnTo>
                      <a:pt x="10" y="394"/>
                    </a:lnTo>
                    <a:lnTo>
                      <a:pt x="0" y="409"/>
                    </a:lnTo>
                    <a:lnTo>
                      <a:pt x="0" y="420"/>
                    </a:lnTo>
                    <a:lnTo>
                      <a:pt x="10" y="435"/>
                    </a:lnTo>
                    <a:lnTo>
                      <a:pt x="16" y="440"/>
                    </a:lnTo>
                    <a:lnTo>
                      <a:pt x="16" y="446"/>
                    </a:lnTo>
                    <a:lnTo>
                      <a:pt x="559" y="585"/>
                    </a:lnTo>
                    <a:close/>
                  </a:path>
                </a:pathLst>
              </a:custGeom>
              <a:solidFill>
                <a:srgbClr val="00f008"/>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733" name=""/>
              <p:cNvSpPr/>
              <p:nvPr/>
            </p:nvSpPr>
            <p:spPr>
              <a:xfrm>
                <a:off x="1387440" y="2203560"/>
                <a:ext cx="1044720" cy="928440"/>
              </a:xfrm>
              <a:custGeom>
                <a:avLst/>
                <a:gdLst/>
                <a:ahLst/>
                <a:rect l="l" t="t" r="r" b="b"/>
                <a:pathLst>
                  <a:path w="658" h="585">
                    <a:moveTo>
                      <a:pt x="559" y="585"/>
                    </a:moveTo>
                    <a:lnTo>
                      <a:pt x="585" y="404"/>
                    </a:lnTo>
                    <a:lnTo>
                      <a:pt x="585" y="373"/>
                    </a:lnTo>
                    <a:lnTo>
                      <a:pt x="595" y="358"/>
                    </a:lnTo>
                    <a:lnTo>
                      <a:pt x="595" y="342"/>
                    </a:lnTo>
                    <a:lnTo>
                      <a:pt x="575" y="327"/>
                    </a:lnTo>
                    <a:lnTo>
                      <a:pt x="575" y="316"/>
                    </a:lnTo>
                    <a:lnTo>
                      <a:pt x="590" y="306"/>
                    </a:lnTo>
                    <a:lnTo>
                      <a:pt x="601" y="295"/>
                    </a:lnTo>
                    <a:lnTo>
                      <a:pt x="616" y="290"/>
                    </a:lnTo>
                    <a:lnTo>
                      <a:pt x="621" y="264"/>
                    </a:lnTo>
                    <a:lnTo>
                      <a:pt x="632" y="249"/>
                    </a:lnTo>
                    <a:lnTo>
                      <a:pt x="642" y="239"/>
                    </a:lnTo>
                    <a:lnTo>
                      <a:pt x="658" y="218"/>
                    </a:lnTo>
                    <a:lnTo>
                      <a:pt x="652" y="192"/>
                    </a:lnTo>
                    <a:lnTo>
                      <a:pt x="632" y="161"/>
                    </a:lnTo>
                    <a:lnTo>
                      <a:pt x="513" y="130"/>
                    </a:lnTo>
                    <a:lnTo>
                      <a:pt x="471" y="135"/>
                    </a:lnTo>
                    <a:lnTo>
                      <a:pt x="450" y="125"/>
                    </a:lnTo>
                    <a:lnTo>
                      <a:pt x="419" y="125"/>
                    </a:lnTo>
                    <a:lnTo>
                      <a:pt x="388" y="135"/>
                    </a:lnTo>
                    <a:lnTo>
                      <a:pt x="357" y="114"/>
                    </a:lnTo>
                    <a:lnTo>
                      <a:pt x="316" y="119"/>
                    </a:lnTo>
                    <a:lnTo>
                      <a:pt x="274" y="104"/>
                    </a:lnTo>
                    <a:lnTo>
                      <a:pt x="243" y="104"/>
                    </a:lnTo>
                    <a:lnTo>
                      <a:pt x="212" y="68"/>
                    </a:lnTo>
                    <a:lnTo>
                      <a:pt x="217" y="37"/>
                    </a:lnTo>
                    <a:lnTo>
                      <a:pt x="197" y="21"/>
                    </a:lnTo>
                    <a:lnTo>
                      <a:pt x="186" y="21"/>
                    </a:lnTo>
                    <a:lnTo>
                      <a:pt x="176" y="0"/>
                    </a:lnTo>
                    <a:lnTo>
                      <a:pt x="150" y="0"/>
                    </a:lnTo>
                    <a:lnTo>
                      <a:pt x="145" y="16"/>
                    </a:lnTo>
                    <a:lnTo>
                      <a:pt x="135" y="57"/>
                    </a:lnTo>
                    <a:lnTo>
                      <a:pt x="129" y="94"/>
                    </a:lnTo>
                    <a:lnTo>
                      <a:pt x="114" y="114"/>
                    </a:lnTo>
                    <a:lnTo>
                      <a:pt x="114" y="151"/>
                    </a:lnTo>
                    <a:lnTo>
                      <a:pt x="47" y="290"/>
                    </a:lnTo>
                    <a:lnTo>
                      <a:pt x="36" y="332"/>
                    </a:lnTo>
                    <a:lnTo>
                      <a:pt x="16" y="347"/>
                    </a:lnTo>
                    <a:lnTo>
                      <a:pt x="10" y="368"/>
                    </a:lnTo>
                    <a:lnTo>
                      <a:pt x="10" y="384"/>
                    </a:lnTo>
                    <a:lnTo>
                      <a:pt x="10" y="394"/>
                    </a:lnTo>
                    <a:lnTo>
                      <a:pt x="0" y="409"/>
                    </a:lnTo>
                    <a:lnTo>
                      <a:pt x="0" y="420"/>
                    </a:lnTo>
                    <a:lnTo>
                      <a:pt x="10" y="435"/>
                    </a:lnTo>
                    <a:lnTo>
                      <a:pt x="16" y="440"/>
                    </a:lnTo>
                    <a:lnTo>
                      <a:pt x="16" y="446"/>
                    </a:lnTo>
                    <a:lnTo>
                      <a:pt x="559" y="585"/>
                    </a:lnTo>
                  </a:path>
                </a:pathLst>
              </a:custGeom>
              <a:noFill/>
              <a:ln cap="rnd" w="7920">
                <a:solidFill>
                  <a:srgbClr val="b2b2b2"/>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grpSp>
        <p:grpSp>
          <p:nvGrpSpPr>
            <p:cNvPr id="734" name=""/>
            <p:cNvGrpSpPr/>
            <p:nvPr/>
          </p:nvGrpSpPr>
          <p:grpSpPr>
            <a:xfrm>
              <a:off x="5908680" y="5170320"/>
              <a:ext cx="1182600" cy="979560"/>
              <a:chOff x="5908680" y="5170320"/>
              <a:chExt cx="1182600" cy="979560"/>
            </a:xfrm>
          </p:grpSpPr>
          <p:sp>
            <p:nvSpPr>
              <p:cNvPr id="735" name=""/>
              <p:cNvSpPr/>
              <p:nvPr/>
            </p:nvSpPr>
            <p:spPr>
              <a:xfrm>
                <a:off x="5908680" y="5170320"/>
                <a:ext cx="1182600" cy="979560"/>
              </a:xfrm>
              <a:custGeom>
                <a:avLst/>
                <a:gdLst/>
                <a:ahLst/>
                <a:rect l="l" t="t" r="r" b="b"/>
                <a:pathLst>
                  <a:path w="745" h="617">
                    <a:moveTo>
                      <a:pt x="31" y="125"/>
                    </a:moveTo>
                    <a:lnTo>
                      <a:pt x="41" y="125"/>
                    </a:lnTo>
                    <a:lnTo>
                      <a:pt x="46" y="114"/>
                    </a:lnTo>
                    <a:lnTo>
                      <a:pt x="62" y="135"/>
                    </a:lnTo>
                    <a:lnTo>
                      <a:pt x="72" y="114"/>
                    </a:lnTo>
                    <a:lnTo>
                      <a:pt x="77" y="104"/>
                    </a:lnTo>
                    <a:lnTo>
                      <a:pt x="93" y="114"/>
                    </a:lnTo>
                    <a:lnTo>
                      <a:pt x="103" y="109"/>
                    </a:lnTo>
                    <a:lnTo>
                      <a:pt x="103" y="99"/>
                    </a:lnTo>
                    <a:lnTo>
                      <a:pt x="108" y="99"/>
                    </a:lnTo>
                    <a:lnTo>
                      <a:pt x="113" y="125"/>
                    </a:lnTo>
                    <a:lnTo>
                      <a:pt x="155" y="130"/>
                    </a:lnTo>
                    <a:lnTo>
                      <a:pt x="181" y="114"/>
                    </a:lnTo>
                    <a:lnTo>
                      <a:pt x="191" y="125"/>
                    </a:lnTo>
                    <a:lnTo>
                      <a:pt x="191" y="156"/>
                    </a:lnTo>
                    <a:lnTo>
                      <a:pt x="207" y="156"/>
                    </a:lnTo>
                    <a:lnTo>
                      <a:pt x="217" y="182"/>
                    </a:lnTo>
                    <a:lnTo>
                      <a:pt x="233" y="182"/>
                    </a:lnTo>
                    <a:lnTo>
                      <a:pt x="248" y="166"/>
                    </a:lnTo>
                    <a:lnTo>
                      <a:pt x="258" y="161"/>
                    </a:lnTo>
                    <a:lnTo>
                      <a:pt x="279" y="166"/>
                    </a:lnTo>
                    <a:lnTo>
                      <a:pt x="295" y="156"/>
                    </a:lnTo>
                    <a:lnTo>
                      <a:pt x="295" y="135"/>
                    </a:lnTo>
                    <a:lnTo>
                      <a:pt x="305" y="114"/>
                    </a:lnTo>
                    <a:lnTo>
                      <a:pt x="321" y="114"/>
                    </a:lnTo>
                    <a:lnTo>
                      <a:pt x="341" y="114"/>
                    </a:lnTo>
                    <a:lnTo>
                      <a:pt x="362" y="135"/>
                    </a:lnTo>
                    <a:lnTo>
                      <a:pt x="362" y="151"/>
                    </a:lnTo>
                    <a:lnTo>
                      <a:pt x="383" y="156"/>
                    </a:lnTo>
                    <a:lnTo>
                      <a:pt x="414" y="177"/>
                    </a:lnTo>
                    <a:lnTo>
                      <a:pt x="419" y="197"/>
                    </a:lnTo>
                    <a:lnTo>
                      <a:pt x="445" y="202"/>
                    </a:lnTo>
                    <a:lnTo>
                      <a:pt x="465" y="228"/>
                    </a:lnTo>
                    <a:lnTo>
                      <a:pt x="465" y="265"/>
                    </a:lnTo>
                    <a:lnTo>
                      <a:pt x="460" y="270"/>
                    </a:lnTo>
                    <a:lnTo>
                      <a:pt x="455" y="275"/>
                    </a:lnTo>
                    <a:lnTo>
                      <a:pt x="455" y="296"/>
                    </a:lnTo>
                    <a:lnTo>
                      <a:pt x="465" y="316"/>
                    </a:lnTo>
                    <a:lnTo>
                      <a:pt x="465" y="332"/>
                    </a:lnTo>
                    <a:lnTo>
                      <a:pt x="471" y="358"/>
                    </a:lnTo>
                    <a:lnTo>
                      <a:pt x="486" y="342"/>
                    </a:lnTo>
                    <a:lnTo>
                      <a:pt x="502" y="332"/>
                    </a:lnTo>
                    <a:lnTo>
                      <a:pt x="481" y="378"/>
                    </a:lnTo>
                    <a:lnTo>
                      <a:pt x="491" y="394"/>
                    </a:lnTo>
                    <a:lnTo>
                      <a:pt x="497" y="404"/>
                    </a:lnTo>
                    <a:lnTo>
                      <a:pt x="512" y="430"/>
                    </a:lnTo>
                    <a:lnTo>
                      <a:pt x="538" y="441"/>
                    </a:lnTo>
                    <a:lnTo>
                      <a:pt x="538" y="425"/>
                    </a:lnTo>
                    <a:lnTo>
                      <a:pt x="554" y="430"/>
                    </a:lnTo>
                    <a:lnTo>
                      <a:pt x="543" y="456"/>
                    </a:lnTo>
                    <a:lnTo>
                      <a:pt x="543" y="477"/>
                    </a:lnTo>
                    <a:lnTo>
                      <a:pt x="559" y="482"/>
                    </a:lnTo>
                    <a:lnTo>
                      <a:pt x="579" y="508"/>
                    </a:lnTo>
                    <a:lnTo>
                      <a:pt x="574" y="529"/>
                    </a:lnTo>
                    <a:lnTo>
                      <a:pt x="585" y="534"/>
                    </a:lnTo>
                    <a:lnTo>
                      <a:pt x="621" y="534"/>
                    </a:lnTo>
                    <a:lnTo>
                      <a:pt x="631" y="549"/>
                    </a:lnTo>
                    <a:lnTo>
                      <a:pt x="631" y="560"/>
                    </a:lnTo>
                    <a:lnTo>
                      <a:pt x="647" y="554"/>
                    </a:lnTo>
                    <a:lnTo>
                      <a:pt x="647" y="575"/>
                    </a:lnTo>
                    <a:lnTo>
                      <a:pt x="657" y="591"/>
                    </a:lnTo>
                    <a:lnTo>
                      <a:pt x="657" y="611"/>
                    </a:lnTo>
                    <a:lnTo>
                      <a:pt x="678" y="617"/>
                    </a:lnTo>
                    <a:lnTo>
                      <a:pt x="688" y="601"/>
                    </a:lnTo>
                    <a:lnTo>
                      <a:pt x="730" y="606"/>
                    </a:lnTo>
                    <a:lnTo>
                      <a:pt x="745" y="586"/>
                    </a:lnTo>
                    <a:lnTo>
                      <a:pt x="730" y="549"/>
                    </a:lnTo>
                    <a:lnTo>
                      <a:pt x="745" y="539"/>
                    </a:lnTo>
                    <a:lnTo>
                      <a:pt x="740" y="430"/>
                    </a:lnTo>
                    <a:lnTo>
                      <a:pt x="735" y="410"/>
                    </a:lnTo>
                    <a:lnTo>
                      <a:pt x="704" y="363"/>
                    </a:lnTo>
                    <a:lnTo>
                      <a:pt x="698" y="347"/>
                    </a:lnTo>
                    <a:lnTo>
                      <a:pt x="688" y="321"/>
                    </a:lnTo>
                    <a:lnTo>
                      <a:pt x="657" y="275"/>
                    </a:lnTo>
                    <a:lnTo>
                      <a:pt x="652" y="233"/>
                    </a:lnTo>
                    <a:lnTo>
                      <a:pt x="642" y="213"/>
                    </a:lnTo>
                    <a:lnTo>
                      <a:pt x="631" y="208"/>
                    </a:lnTo>
                    <a:lnTo>
                      <a:pt x="616" y="166"/>
                    </a:lnTo>
                    <a:lnTo>
                      <a:pt x="595" y="135"/>
                    </a:lnTo>
                    <a:lnTo>
                      <a:pt x="569" y="94"/>
                    </a:lnTo>
                    <a:lnTo>
                      <a:pt x="554" y="63"/>
                    </a:lnTo>
                    <a:lnTo>
                      <a:pt x="533" y="63"/>
                    </a:lnTo>
                    <a:lnTo>
                      <a:pt x="548" y="42"/>
                    </a:lnTo>
                    <a:lnTo>
                      <a:pt x="533" y="16"/>
                    </a:lnTo>
                    <a:lnTo>
                      <a:pt x="517" y="11"/>
                    </a:lnTo>
                    <a:lnTo>
                      <a:pt x="502" y="0"/>
                    </a:lnTo>
                    <a:lnTo>
                      <a:pt x="486" y="21"/>
                    </a:lnTo>
                    <a:lnTo>
                      <a:pt x="497" y="37"/>
                    </a:lnTo>
                    <a:lnTo>
                      <a:pt x="497" y="63"/>
                    </a:lnTo>
                    <a:lnTo>
                      <a:pt x="471" y="42"/>
                    </a:lnTo>
                    <a:lnTo>
                      <a:pt x="362" y="47"/>
                    </a:lnTo>
                    <a:lnTo>
                      <a:pt x="238" y="47"/>
                    </a:lnTo>
                    <a:lnTo>
                      <a:pt x="222" y="21"/>
                    </a:lnTo>
                    <a:lnTo>
                      <a:pt x="88" y="42"/>
                    </a:lnTo>
                    <a:lnTo>
                      <a:pt x="25" y="47"/>
                    </a:lnTo>
                    <a:lnTo>
                      <a:pt x="5" y="57"/>
                    </a:lnTo>
                    <a:lnTo>
                      <a:pt x="0" y="73"/>
                    </a:lnTo>
                    <a:lnTo>
                      <a:pt x="10" y="89"/>
                    </a:lnTo>
                    <a:lnTo>
                      <a:pt x="31" y="89"/>
                    </a:lnTo>
                    <a:lnTo>
                      <a:pt x="20" y="99"/>
                    </a:lnTo>
                    <a:lnTo>
                      <a:pt x="31" y="125"/>
                    </a:lnTo>
                    <a:close/>
                  </a:path>
                </a:pathLst>
              </a:custGeom>
              <a:solidFill>
                <a:srgbClr val="00f008"/>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736" name=""/>
              <p:cNvSpPr/>
              <p:nvPr/>
            </p:nvSpPr>
            <p:spPr>
              <a:xfrm>
                <a:off x="5908680" y="5170320"/>
                <a:ext cx="1182600" cy="979560"/>
              </a:xfrm>
              <a:custGeom>
                <a:avLst/>
                <a:gdLst/>
                <a:ahLst/>
                <a:rect l="l" t="t" r="r" b="b"/>
                <a:pathLst>
                  <a:path w="745" h="617">
                    <a:moveTo>
                      <a:pt x="31" y="125"/>
                    </a:moveTo>
                    <a:lnTo>
                      <a:pt x="41" y="125"/>
                    </a:lnTo>
                    <a:lnTo>
                      <a:pt x="46" y="114"/>
                    </a:lnTo>
                    <a:lnTo>
                      <a:pt x="62" y="135"/>
                    </a:lnTo>
                    <a:lnTo>
                      <a:pt x="72" y="114"/>
                    </a:lnTo>
                    <a:lnTo>
                      <a:pt x="77" y="104"/>
                    </a:lnTo>
                    <a:lnTo>
                      <a:pt x="93" y="114"/>
                    </a:lnTo>
                    <a:lnTo>
                      <a:pt x="103" y="109"/>
                    </a:lnTo>
                    <a:lnTo>
                      <a:pt x="103" y="99"/>
                    </a:lnTo>
                    <a:lnTo>
                      <a:pt x="108" y="99"/>
                    </a:lnTo>
                    <a:lnTo>
                      <a:pt x="113" y="125"/>
                    </a:lnTo>
                    <a:lnTo>
                      <a:pt x="155" y="130"/>
                    </a:lnTo>
                    <a:lnTo>
                      <a:pt x="181" y="114"/>
                    </a:lnTo>
                    <a:lnTo>
                      <a:pt x="191" y="125"/>
                    </a:lnTo>
                    <a:lnTo>
                      <a:pt x="191" y="156"/>
                    </a:lnTo>
                    <a:lnTo>
                      <a:pt x="207" y="156"/>
                    </a:lnTo>
                    <a:lnTo>
                      <a:pt x="217" y="182"/>
                    </a:lnTo>
                    <a:lnTo>
                      <a:pt x="233" y="182"/>
                    </a:lnTo>
                    <a:lnTo>
                      <a:pt x="248" y="166"/>
                    </a:lnTo>
                    <a:lnTo>
                      <a:pt x="258" y="161"/>
                    </a:lnTo>
                    <a:lnTo>
                      <a:pt x="279" y="166"/>
                    </a:lnTo>
                    <a:lnTo>
                      <a:pt x="295" y="156"/>
                    </a:lnTo>
                    <a:lnTo>
                      <a:pt x="295" y="135"/>
                    </a:lnTo>
                    <a:lnTo>
                      <a:pt x="305" y="114"/>
                    </a:lnTo>
                    <a:lnTo>
                      <a:pt x="321" y="114"/>
                    </a:lnTo>
                    <a:lnTo>
                      <a:pt x="341" y="114"/>
                    </a:lnTo>
                    <a:lnTo>
                      <a:pt x="362" y="135"/>
                    </a:lnTo>
                    <a:lnTo>
                      <a:pt x="362" y="151"/>
                    </a:lnTo>
                    <a:lnTo>
                      <a:pt x="383" y="156"/>
                    </a:lnTo>
                    <a:lnTo>
                      <a:pt x="414" y="177"/>
                    </a:lnTo>
                    <a:lnTo>
                      <a:pt x="419" y="197"/>
                    </a:lnTo>
                    <a:lnTo>
                      <a:pt x="445" y="202"/>
                    </a:lnTo>
                    <a:lnTo>
                      <a:pt x="465" y="228"/>
                    </a:lnTo>
                    <a:lnTo>
                      <a:pt x="465" y="265"/>
                    </a:lnTo>
                    <a:lnTo>
                      <a:pt x="460" y="270"/>
                    </a:lnTo>
                    <a:lnTo>
                      <a:pt x="455" y="275"/>
                    </a:lnTo>
                    <a:lnTo>
                      <a:pt x="455" y="296"/>
                    </a:lnTo>
                    <a:lnTo>
                      <a:pt x="465" y="316"/>
                    </a:lnTo>
                    <a:lnTo>
                      <a:pt x="465" y="332"/>
                    </a:lnTo>
                    <a:lnTo>
                      <a:pt x="471" y="358"/>
                    </a:lnTo>
                    <a:lnTo>
                      <a:pt x="486" y="342"/>
                    </a:lnTo>
                    <a:lnTo>
                      <a:pt x="502" y="332"/>
                    </a:lnTo>
                    <a:lnTo>
                      <a:pt x="481" y="378"/>
                    </a:lnTo>
                    <a:lnTo>
                      <a:pt x="491" y="394"/>
                    </a:lnTo>
                    <a:lnTo>
                      <a:pt x="497" y="404"/>
                    </a:lnTo>
                    <a:lnTo>
                      <a:pt x="512" y="430"/>
                    </a:lnTo>
                    <a:lnTo>
                      <a:pt x="538" y="441"/>
                    </a:lnTo>
                    <a:lnTo>
                      <a:pt x="538" y="425"/>
                    </a:lnTo>
                    <a:lnTo>
                      <a:pt x="554" y="430"/>
                    </a:lnTo>
                    <a:lnTo>
                      <a:pt x="543" y="456"/>
                    </a:lnTo>
                    <a:lnTo>
                      <a:pt x="543" y="477"/>
                    </a:lnTo>
                    <a:lnTo>
                      <a:pt x="559" y="482"/>
                    </a:lnTo>
                    <a:lnTo>
                      <a:pt x="579" y="508"/>
                    </a:lnTo>
                    <a:lnTo>
                      <a:pt x="574" y="529"/>
                    </a:lnTo>
                    <a:lnTo>
                      <a:pt x="585" y="534"/>
                    </a:lnTo>
                    <a:lnTo>
                      <a:pt x="621" y="534"/>
                    </a:lnTo>
                    <a:lnTo>
                      <a:pt x="631" y="549"/>
                    </a:lnTo>
                    <a:lnTo>
                      <a:pt x="631" y="560"/>
                    </a:lnTo>
                    <a:lnTo>
                      <a:pt x="647" y="554"/>
                    </a:lnTo>
                    <a:lnTo>
                      <a:pt x="647" y="575"/>
                    </a:lnTo>
                    <a:lnTo>
                      <a:pt x="657" y="591"/>
                    </a:lnTo>
                    <a:lnTo>
                      <a:pt x="657" y="611"/>
                    </a:lnTo>
                    <a:lnTo>
                      <a:pt x="678" y="617"/>
                    </a:lnTo>
                    <a:lnTo>
                      <a:pt x="688" y="601"/>
                    </a:lnTo>
                    <a:lnTo>
                      <a:pt x="730" y="606"/>
                    </a:lnTo>
                    <a:lnTo>
                      <a:pt x="745" y="586"/>
                    </a:lnTo>
                    <a:lnTo>
                      <a:pt x="730" y="549"/>
                    </a:lnTo>
                    <a:lnTo>
                      <a:pt x="745" y="539"/>
                    </a:lnTo>
                    <a:lnTo>
                      <a:pt x="740" y="430"/>
                    </a:lnTo>
                    <a:lnTo>
                      <a:pt x="735" y="410"/>
                    </a:lnTo>
                    <a:lnTo>
                      <a:pt x="704" y="363"/>
                    </a:lnTo>
                    <a:lnTo>
                      <a:pt x="698" y="347"/>
                    </a:lnTo>
                    <a:lnTo>
                      <a:pt x="688" y="321"/>
                    </a:lnTo>
                    <a:lnTo>
                      <a:pt x="657" y="275"/>
                    </a:lnTo>
                    <a:lnTo>
                      <a:pt x="652" y="233"/>
                    </a:lnTo>
                    <a:lnTo>
                      <a:pt x="642" y="213"/>
                    </a:lnTo>
                    <a:lnTo>
                      <a:pt x="631" y="208"/>
                    </a:lnTo>
                    <a:lnTo>
                      <a:pt x="616" y="166"/>
                    </a:lnTo>
                    <a:lnTo>
                      <a:pt x="595" y="135"/>
                    </a:lnTo>
                    <a:lnTo>
                      <a:pt x="569" y="94"/>
                    </a:lnTo>
                    <a:lnTo>
                      <a:pt x="554" y="63"/>
                    </a:lnTo>
                    <a:lnTo>
                      <a:pt x="533" y="63"/>
                    </a:lnTo>
                    <a:lnTo>
                      <a:pt x="548" y="42"/>
                    </a:lnTo>
                    <a:lnTo>
                      <a:pt x="533" y="16"/>
                    </a:lnTo>
                    <a:lnTo>
                      <a:pt x="517" y="11"/>
                    </a:lnTo>
                    <a:lnTo>
                      <a:pt x="502" y="0"/>
                    </a:lnTo>
                    <a:lnTo>
                      <a:pt x="486" y="21"/>
                    </a:lnTo>
                    <a:lnTo>
                      <a:pt x="497" y="37"/>
                    </a:lnTo>
                    <a:lnTo>
                      <a:pt x="497" y="63"/>
                    </a:lnTo>
                    <a:lnTo>
                      <a:pt x="471" y="42"/>
                    </a:lnTo>
                    <a:lnTo>
                      <a:pt x="362" y="47"/>
                    </a:lnTo>
                    <a:lnTo>
                      <a:pt x="238" y="47"/>
                    </a:lnTo>
                    <a:lnTo>
                      <a:pt x="222" y="21"/>
                    </a:lnTo>
                    <a:lnTo>
                      <a:pt x="88" y="42"/>
                    </a:lnTo>
                    <a:lnTo>
                      <a:pt x="25" y="47"/>
                    </a:lnTo>
                    <a:lnTo>
                      <a:pt x="5" y="57"/>
                    </a:lnTo>
                    <a:lnTo>
                      <a:pt x="0" y="73"/>
                    </a:lnTo>
                    <a:lnTo>
                      <a:pt x="10" y="89"/>
                    </a:lnTo>
                    <a:lnTo>
                      <a:pt x="31" y="89"/>
                    </a:lnTo>
                    <a:lnTo>
                      <a:pt x="20" y="99"/>
                    </a:lnTo>
                    <a:lnTo>
                      <a:pt x="31" y="125"/>
                    </a:lnTo>
                  </a:path>
                </a:pathLst>
              </a:custGeom>
              <a:noFill/>
              <a:ln cap="rnd" w="7920">
                <a:solidFill>
                  <a:srgbClr val="b2b2b2"/>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grpSp>
        <p:grpSp>
          <p:nvGrpSpPr>
            <p:cNvPr id="737" name=""/>
            <p:cNvGrpSpPr/>
            <p:nvPr/>
          </p:nvGrpSpPr>
          <p:grpSpPr>
            <a:xfrm>
              <a:off x="3327480" y="1349280"/>
              <a:ext cx="920520" cy="797040"/>
              <a:chOff x="3327480" y="1349280"/>
              <a:chExt cx="920520" cy="797040"/>
            </a:xfrm>
          </p:grpSpPr>
          <p:sp>
            <p:nvSpPr>
              <p:cNvPr id="738" name=""/>
              <p:cNvSpPr/>
              <p:nvPr/>
            </p:nvSpPr>
            <p:spPr>
              <a:xfrm>
                <a:off x="3327480" y="1349280"/>
                <a:ext cx="920520" cy="797040"/>
              </a:xfrm>
              <a:custGeom>
                <a:avLst/>
                <a:gdLst/>
                <a:ahLst/>
                <a:rect l="l" t="t" r="r" b="b"/>
                <a:pathLst>
                  <a:path w="580" h="502">
                    <a:moveTo>
                      <a:pt x="580" y="0"/>
                    </a:moveTo>
                    <a:lnTo>
                      <a:pt x="78" y="0"/>
                    </a:lnTo>
                    <a:lnTo>
                      <a:pt x="0" y="450"/>
                    </a:lnTo>
                    <a:lnTo>
                      <a:pt x="114" y="466"/>
                    </a:lnTo>
                    <a:lnTo>
                      <a:pt x="316" y="487"/>
                    </a:lnTo>
                    <a:lnTo>
                      <a:pt x="559" y="502"/>
                    </a:lnTo>
                    <a:lnTo>
                      <a:pt x="580" y="0"/>
                    </a:lnTo>
                    <a:close/>
                  </a:path>
                </a:pathLst>
              </a:custGeom>
              <a:solidFill>
                <a:srgbClr val="00f008"/>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739" name=""/>
              <p:cNvSpPr/>
              <p:nvPr/>
            </p:nvSpPr>
            <p:spPr>
              <a:xfrm>
                <a:off x="3327480" y="1349280"/>
                <a:ext cx="920520" cy="797040"/>
              </a:xfrm>
              <a:custGeom>
                <a:avLst/>
                <a:gdLst/>
                <a:ahLst/>
                <a:rect l="l" t="t" r="r" b="b"/>
                <a:pathLst>
                  <a:path w="580" h="502">
                    <a:moveTo>
                      <a:pt x="580" y="0"/>
                    </a:moveTo>
                    <a:lnTo>
                      <a:pt x="78" y="0"/>
                    </a:lnTo>
                    <a:lnTo>
                      <a:pt x="0" y="450"/>
                    </a:lnTo>
                    <a:lnTo>
                      <a:pt x="114" y="466"/>
                    </a:lnTo>
                    <a:lnTo>
                      <a:pt x="316" y="487"/>
                    </a:lnTo>
                    <a:lnTo>
                      <a:pt x="559" y="502"/>
                    </a:lnTo>
                    <a:lnTo>
                      <a:pt x="580" y="0"/>
                    </a:lnTo>
                  </a:path>
                </a:pathLst>
              </a:custGeom>
              <a:noFill/>
              <a:ln cap="rnd" w="7920">
                <a:solidFill>
                  <a:srgbClr val="b2b2b2"/>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grpSp>
        <p:grpSp>
          <p:nvGrpSpPr>
            <p:cNvPr id="740" name=""/>
            <p:cNvGrpSpPr/>
            <p:nvPr/>
          </p:nvGrpSpPr>
          <p:grpSpPr>
            <a:xfrm>
              <a:off x="2259000" y="1924200"/>
              <a:ext cx="731880" cy="1323720"/>
              <a:chOff x="2259000" y="1924200"/>
              <a:chExt cx="731880" cy="1323720"/>
            </a:xfrm>
          </p:grpSpPr>
          <p:sp>
            <p:nvSpPr>
              <p:cNvPr id="741" name=""/>
              <p:cNvSpPr/>
              <p:nvPr/>
            </p:nvSpPr>
            <p:spPr>
              <a:xfrm>
                <a:off x="2259000" y="1924200"/>
                <a:ext cx="731880" cy="1323720"/>
              </a:xfrm>
              <a:custGeom>
                <a:avLst/>
                <a:gdLst/>
                <a:ahLst/>
                <a:rect l="l" t="t" r="r" b="b"/>
                <a:pathLst>
                  <a:path w="461" h="834">
                    <a:moveTo>
                      <a:pt x="134" y="0"/>
                    </a:moveTo>
                    <a:lnTo>
                      <a:pt x="191" y="11"/>
                    </a:lnTo>
                    <a:lnTo>
                      <a:pt x="171" y="135"/>
                    </a:lnTo>
                    <a:lnTo>
                      <a:pt x="181" y="150"/>
                    </a:lnTo>
                    <a:lnTo>
                      <a:pt x="191" y="161"/>
                    </a:lnTo>
                    <a:lnTo>
                      <a:pt x="191" y="176"/>
                    </a:lnTo>
                    <a:lnTo>
                      <a:pt x="186" y="192"/>
                    </a:lnTo>
                    <a:lnTo>
                      <a:pt x="186" y="202"/>
                    </a:lnTo>
                    <a:lnTo>
                      <a:pt x="212" y="213"/>
                    </a:lnTo>
                    <a:lnTo>
                      <a:pt x="217" y="233"/>
                    </a:lnTo>
                    <a:lnTo>
                      <a:pt x="243" y="295"/>
                    </a:lnTo>
                    <a:lnTo>
                      <a:pt x="259" y="295"/>
                    </a:lnTo>
                    <a:lnTo>
                      <a:pt x="269" y="321"/>
                    </a:lnTo>
                    <a:lnTo>
                      <a:pt x="248" y="342"/>
                    </a:lnTo>
                    <a:lnTo>
                      <a:pt x="248" y="358"/>
                    </a:lnTo>
                    <a:lnTo>
                      <a:pt x="259" y="373"/>
                    </a:lnTo>
                    <a:lnTo>
                      <a:pt x="254" y="373"/>
                    </a:lnTo>
                    <a:lnTo>
                      <a:pt x="243" y="378"/>
                    </a:lnTo>
                    <a:lnTo>
                      <a:pt x="238" y="404"/>
                    </a:lnTo>
                    <a:lnTo>
                      <a:pt x="233" y="425"/>
                    </a:lnTo>
                    <a:lnTo>
                      <a:pt x="243" y="430"/>
                    </a:lnTo>
                    <a:lnTo>
                      <a:pt x="259" y="415"/>
                    </a:lnTo>
                    <a:lnTo>
                      <a:pt x="264" y="409"/>
                    </a:lnTo>
                    <a:lnTo>
                      <a:pt x="279" y="415"/>
                    </a:lnTo>
                    <a:lnTo>
                      <a:pt x="279" y="440"/>
                    </a:lnTo>
                    <a:lnTo>
                      <a:pt x="290" y="451"/>
                    </a:lnTo>
                    <a:lnTo>
                      <a:pt x="290" y="508"/>
                    </a:lnTo>
                    <a:lnTo>
                      <a:pt x="305" y="513"/>
                    </a:lnTo>
                    <a:lnTo>
                      <a:pt x="321" y="513"/>
                    </a:lnTo>
                    <a:lnTo>
                      <a:pt x="326" y="544"/>
                    </a:lnTo>
                    <a:lnTo>
                      <a:pt x="336" y="560"/>
                    </a:lnTo>
                    <a:lnTo>
                      <a:pt x="342" y="554"/>
                    </a:lnTo>
                    <a:lnTo>
                      <a:pt x="383" y="554"/>
                    </a:lnTo>
                    <a:lnTo>
                      <a:pt x="430" y="544"/>
                    </a:lnTo>
                    <a:lnTo>
                      <a:pt x="461" y="570"/>
                    </a:lnTo>
                    <a:lnTo>
                      <a:pt x="430" y="834"/>
                    </a:lnTo>
                    <a:lnTo>
                      <a:pt x="0" y="761"/>
                    </a:lnTo>
                    <a:lnTo>
                      <a:pt x="31" y="575"/>
                    </a:lnTo>
                    <a:lnTo>
                      <a:pt x="26" y="549"/>
                    </a:lnTo>
                    <a:lnTo>
                      <a:pt x="41" y="523"/>
                    </a:lnTo>
                    <a:lnTo>
                      <a:pt x="21" y="497"/>
                    </a:lnTo>
                    <a:lnTo>
                      <a:pt x="21" y="492"/>
                    </a:lnTo>
                    <a:lnTo>
                      <a:pt x="41" y="471"/>
                    </a:lnTo>
                    <a:lnTo>
                      <a:pt x="57" y="466"/>
                    </a:lnTo>
                    <a:lnTo>
                      <a:pt x="62" y="440"/>
                    </a:lnTo>
                    <a:lnTo>
                      <a:pt x="98" y="389"/>
                    </a:lnTo>
                    <a:lnTo>
                      <a:pt x="93" y="358"/>
                    </a:lnTo>
                    <a:lnTo>
                      <a:pt x="72" y="332"/>
                    </a:lnTo>
                    <a:lnTo>
                      <a:pt x="134" y="0"/>
                    </a:lnTo>
                    <a:close/>
                  </a:path>
                </a:pathLst>
              </a:custGeom>
              <a:solidFill>
                <a:srgbClr val="00f008"/>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742" name=""/>
              <p:cNvSpPr/>
              <p:nvPr/>
            </p:nvSpPr>
            <p:spPr>
              <a:xfrm>
                <a:off x="2259000" y="1924200"/>
                <a:ext cx="731880" cy="1323720"/>
              </a:xfrm>
              <a:custGeom>
                <a:avLst/>
                <a:gdLst/>
                <a:ahLst/>
                <a:rect l="l" t="t" r="r" b="b"/>
                <a:pathLst>
                  <a:path w="461" h="834">
                    <a:moveTo>
                      <a:pt x="134" y="0"/>
                    </a:moveTo>
                    <a:lnTo>
                      <a:pt x="191" y="11"/>
                    </a:lnTo>
                    <a:lnTo>
                      <a:pt x="171" y="135"/>
                    </a:lnTo>
                    <a:lnTo>
                      <a:pt x="181" y="150"/>
                    </a:lnTo>
                    <a:lnTo>
                      <a:pt x="191" y="161"/>
                    </a:lnTo>
                    <a:lnTo>
                      <a:pt x="191" y="176"/>
                    </a:lnTo>
                    <a:lnTo>
                      <a:pt x="186" y="192"/>
                    </a:lnTo>
                    <a:lnTo>
                      <a:pt x="186" y="202"/>
                    </a:lnTo>
                    <a:lnTo>
                      <a:pt x="212" y="213"/>
                    </a:lnTo>
                    <a:lnTo>
                      <a:pt x="217" y="233"/>
                    </a:lnTo>
                    <a:lnTo>
                      <a:pt x="243" y="295"/>
                    </a:lnTo>
                    <a:lnTo>
                      <a:pt x="259" y="295"/>
                    </a:lnTo>
                    <a:lnTo>
                      <a:pt x="269" y="321"/>
                    </a:lnTo>
                    <a:lnTo>
                      <a:pt x="248" y="342"/>
                    </a:lnTo>
                    <a:lnTo>
                      <a:pt x="248" y="358"/>
                    </a:lnTo>
                    <a:lnTo>
                      <a:pt x="259" y="373"/>
                    </a:lnTo>
                    <a:lnTo>
                      <a:pt x="254" y="373"/>
                    </a:lnTo>
                    <a:lnTo>
                      <a:pt x="243" y="378"/>
                    </a:lnTo>
                    <a:lnTo>
                      <a:pt x="238" y="404"/>
                    </a:lnTo>
                    <a:lnTo>
                      <a:pt x="233" y="425"/>
                    </a:lnTo>
                    <a:lnTo>
                      <a:pt x="243" y="430"/>
                    </a:lnTo>
                    <a:lnTo>
                      <a:pt x="259" y="415"/>
                    </a:lnTo>
                    <a:lnTo>
                      <a:pt x="264" y="409"/>
                    </a:lnTo>
                    <a:lnTo>
                      <a:pt x="279" y="415"/>
                    </a:lnTo>
                    <a:lnTo>
                      <a:pt x="279" y="440"/>
                    </a:lnTo>
                    <a:lnTo>
                      <a:pt x="290" y="451"/>
                    </a:lnTo>
                    <a:lnTo>
                      <a:pt x="290" y="508"/>
                    </a:lnTo>
                    <a:lnTo>
                      <a:pt x="305" y="513"/>
                    </a:lnTo>
                    <a:lnTo>
                      <a:pt x="321" y="513"/>
                    </a:lnTo>
                    <a:lnTo>
                      <a:pt x="326" y="544"/>
                    </a:lnTo>
                    <a:lnTo>
                      <a:pt x="336" y="560"/>
                    </a:lnTo>
                    <a:lnTo>
                      <a:pt x="342" y="554"/>
                    </a:lnTo>
                    <a:lnTo>
                      <a:pt x="383" y="554"/>
                    </a:lnTo>
                    <a:lnTo>
                      <a:pt x="430" y="544"/>
                    </a:lnTo>
                    <a:lnTo>
                      <a:pt x="461" y="570"/>
                    </a:lnTo>
                    <a:lnTo>
                      <a:pt x="430" y="834"/>
                    </a:lnTo>
                    <a:lnTo>
                      <a:pt x="0" y="761"/>
                    </a:lnTo>
                    <a:lnTo>
                      <a:pt x="31" y="575"/>
                    </a:lnTo>
                    <a:lnTo>
                      <a:pt x="26" y="549"/>
                    </a:lnTo>
                    <a:lnTo>
                      <a:pt x="41" y="523"/>
                    </a:lnTo>
                    <a:lnTo>
                      <a:pt x="21" y="497"/>
                    </a:lnTo>
                    <a:lnTo>
                      <a:pt x="21" y="492"/>
                    </a:lnTo>
                    <a:lnTo>
                      <a:pt x="41" y="471"/>
                    </a:lnTo>
                    <a:lnTo>
                      <a:pt x="57" y="466"/>
                    </a:lnTo>
                    <a:lnTo>
                      <a:pt x="62" y="440"/>
                    </a:lnTo>
                    <a:lnTo>
                      <a:pt x="98" y="389"/>
                    </a:lnTo>
                    <a:lnTo>
                      <a:pt x="93" y="358"/>
                    </a:lnTo>
                    <a:lnTo>
                      <a:pt x="72" y="332"/>
                    </a:lnTo>
                    <a:lnTo>
                      <a:pt x="134" y="0"/>
                    </a:lnTo>
                  </a:path>
                </a:pathLst>
              </a:custGeom>
              <a:noFill/>
              <a:ln cap="rnd" w="7920">
                <a:solidFill>
                  <a:srgbClr val="b2b2b2"/>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grpSp>
        <p:grpSp>
          <p:nvGrpSpPr>
            <p:cNvPr id="743" name=""/>
            <p:cNvGrpSpPr/>
            <p:nvPr/>
          </p:nvGrpSpPr>
          <p:grpSpPr>
            <a:xfrm>
              <a:off x="1790640" y="3041640"/>
              <a:ext cx="812880" cy="1339920"/>
              <a:chOff x="1790640" y="3041640"/>
              <a:chExt cx="812880" cy="1339920"/>
            </a:xfrm>
          </p:grpSpPr>
          <p:sp>
            <p:nvSpPr>
              <p:cNvPr id="744" name=""/>
              <p:cNvSpPr/>
              <p:nvPr/>
            </p:nvSpPr>
            <p:spPr>
              <a:xfrm>
                <a:off x="1790640" y="3041640"/>
                <a:ext cx="812880" cy="1339920"/>
              </a:xfrm>
              <a:custGeom>
                <a:avLst/>
                <a:gdLst/>
                <a:ahLst/>
                <a:rect l="l" t="t" r="r" b="b"/>
                <a:pathLst>
                  <a:path w="512" h="844">
                    <a:moveTo>
                      <a:pt x="77" y="0"/>
                    </a:moveTo>
                    <a:lnTo>
                      <a:pt x="269" y="47"/>
                    </a:lnTo>
                    <a:lnTo>
                      <a:pt x="305" y="57"/>
                    </a:lnTo>
                    <a:lnTo>
                      <a:pt x="512" y="94"/>
                    </a:lnTo>
                    <a:lnTo>
                      <a:pt x="414" y="741"/>
                    </a:lnTo>
                    <a:lnTo>
                      <a:pt x="409" y="746"/>
                    </a:lnTo>
                    <a:lnTo>
                      <a:pt x="404" y="746"/>
                    </a:lnTo>
                    <a:lnTo>
                      <a:pt x="393" y="741"/>
                    </a:lnTo>
                    <a:lnTo>
                      <a:pt x="378" y="731"/>
                    </a:lnTo>
                    <a:lnTo>
                      <a:pt x="362" y="736"/>
                    </a:lnTo>
                    <a:lnTo>
                      <a:pt x="352" y="741"/>
                    </a:lnTo>
                    <a:lnTo>
                      <a:pt x="357" y="762"/>
                    </a:lnTo>
                    <a:lnTo>
                      <a:pt x="362" y="777"/>
                    </a:lnTo>
                    <a:lnTo>
                      <a:pt x="352" y="777"/>
                    </a:lnTo>
                    <a:lnTo>
                      <a:pt x="352" y="798"/>
                    </a:lnTo>
                    <a:lnTo>
                      <a:pt x="362" y="824"/>
                    </a:lnTo>
                    <a:lnTo>
                      <a:pt x="352" y="844"/>
                    </a:lnTo>
                    <a:lnTo>
                      <a:pt x="347" y="844"/>
                    </a:lnTo>
                    <a:lnTo>
                      <a:pt x="0" y="327"/>
                    </a:lnTo>
                    <a:lnTo>
                      <a:pt x="77" y="0"/>
                    </a:lnTo>
                    <a:close/>
                  </a:path>
                </a:pathLst>
              </a:custGeom>
              <a:solidFill>
                <a:srgbClr val="00f008"/>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745" name=""/>
              <p:cNvSpPr/>
              <p:nvPr/>
            </p:nvSpPr>
            <p:spPr>
              <a:xfrm>
                <a:off x="1790640" y="3041640"/>
                <a:ext cx="812880" cy="1339920"/>
              </a:xfrm>
              <a:custGeom>
                <a:avLst/>
                <a:gdLst/>
                <a:ahLst/>
                <a:rect l="l" t="t" r="r" b="b"/>
                <a:pathLst>
                  <a:path w="512" h="844">
                    <a:moveTo>
                      <a:pt x="77" y="0"/>
                    </a:moveTo>
                    <a:lnTo>
                      <a:pt x="269" y="47"/>
                    </a:lnTo>
                    <a:lnTo>
                      <a:pt x="305" y="57"/>
                    </a:lnTo>
                    <a:lnTo>
                      <a:pt x="512" y="94"/>
                    </a:lnTo>
                    <a:lnTo>
                      <a:pt x="414" y="741"/>
                    </a:lnTo>
                    <a:lnTo>
                      <a:pt x="409" y="746"/>
                    </a:lnTo>
                    <a:lnTo>
                      <a:pt x="404" y="746"/>
                    </a:lnTo>
                    <a:lnTo>
                      <a:pt x="393" y="741"/>
                    </a:lnTo>
                    <a:lnTo>
                      <a:pt x="378" y="731"/>
                    </a:lnTo>
                    <a:lnTo>
                      <a:pt x="362" y="736"/>
                    </a:lnTo>
                    <a:lnTo>
                      <a:pt x="352" y="741"/>
                    </a:lnTo>
                    <a:lnTo>
                      <a:pt x="357" y="762"/>
                    </a:lnTo>
                    <a:lnTo>
                      <a:pt x="362" y="777"/>
                    </a:lnTo>
                    <a:lnTo>
                      <a:pt x="352" y="777"/>
                    </a:lnTo>
                    <a:lnTo>
                      <a:pt x="352" y="798"/>
                    </a:lnTo>
                    <a:lnTo>
                      <a:pt x="362" y="824"/>
                    </a:lnTo>
                    <a:lnTo>
                      <a:pt x="352" y="844"/>
                    </a:lnTo>
                    <a:lnTo>
                      <a:pt x="347" y="844"/>
                    </a:lnTo>
                    <a:lnTo>
                      <a:pt x="0" y="327"/>
                    </a:lnTo>
                    <a:lnTo>
                      <a:pt x="77" y="0"/>
                    </a:lnTo>
                  </a:path>
                </a:pathLst>
              </a:custGeom>
              <a:noFill/>
              <a:ln cap="rnd" w="7920">
                <a:solidFill>
                  <a:srgbClr val="b2b2b2"/>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grpSp>
        <p:grpSp>
          <p:nvGrpSpPr>
            <p:cNvPr id="746" name=""/>
            <p:cNvGrpSpPr/>
            <p:nvPr/>
          </p:nvGrpSpPr>
          <p:grpSpPr>
            <a:xfrm>
              <a:off x="1305000" y="2901960"/>
              <a:ext cx="1101600" cy="1898640"/>
              <a:chOff x="1305000" y="2901960"/>
              <a:chExt cx="1101600" cy="1898640"/>
            </a:xfrm>
          </p:grpSpPr>
          <p:sp>
            <p:nvSpPr>
              <p:cNvPr id="747" name=""/>
              <p:cNvSpPr/>
              <p:nvPr/>
            </p:nvSpPr>
            <p:spPr>
              <a:xfrm>
                <a:off x="1305000" y="2901960"/>
                <a:ext cx="1101600" cy="1898640"/>
              </a:xfrm>
              <a:custGeom>
                <a:avLst/>
                <a:gdLst/>
                <a:ahLst/>
                <a:rect l="l" t="t" r="r" b="b"/>
                <a:pathLst>
                  <a:path w="694" h="1196">
                    <a:moveTo>
                      <a:pt x="57" y="0"/>
                    </a:moveTo>
                    <a:lnTo>
                      <a:pt x="52" y="16"/>
                    </a:lnTo>
                    <a:lnTo>
                      <a:pt x="47" y="16"/>
                    </a:lnTo>
                    <a:lnTo>
                      <a:pt x="42" y="32"/>
                    </a:lnTo>
                    <a:lnTo>
                      <a:pt x="52" y="52"/>
                    </a:lnTo>
                    <a:lnTo>
                      <a:pt x="47" y="68"/>
                    </a:lnTo>
                    <a:lnTo>
                      <a:pt x="47" y="83"/>
                    </a:lnTo>
                    <a:lnTo>
                      <a:pt x="36" y="94"/>
                    </a:lnTo>
                    <a:lnTo>
                      <a:pt x="31" y="120"/>
                    </a:lnTo>
                    <a:lnTo>
                      <a:pt x="26" y="135"/>
                    </a:lnTo>
                    <a:lnTo>
                      <a:pt x="11" y="135"/>
                    </a:lnTo>
                    <a:lnTo>
                      <a:pt x="0" y="140"/>
                    </a:lnTo>
                    <a:lnTo>
                      <a:pt x="0" y="171"/>
                    </a:lnTo>
                    <a:lnTo>
                      <a:pt x="0" y="182"/>
                    </a:lnTo>
                    <a:lnTo>
                      <a:pt x="11" y="202"/>
                    </a:lnTo>
                    <a:lnTo>
                      <a:pt x="21" y="249"/>
                    </a:lnTo>
                    <a:lnTo>
                      <a:pt x="31" y="270"/>
                    </a:lnTo>
                    <a:lnTo>
                      <a:pt x="21" y="290"/>
                    </a:lnTo>
                    <a:lnTo>
                      <a:pt x="11" y="306"/>
                    </a:lnTo>
                    <a:lnTo>
                      <a:pt x="5" y="337"/>
                    </a:lnTo>
                    <a:lnTo>
                      <a:pt x="11" y="368"/>
                    </a:lnTo>
                    <a:lnTo>
                      <a:pt x="21" y="378"/>
                    </a:lnTo>
                    <a:lnTo>
                      <a:pt x="36" y="399"/>
                    </a:lnTo>
                    <a:lnTo>
                      <a:pt x="52" y="425"/>
                    </a:lnTo>
                    <a:lnTo>
                      <a:pt x="52" y="456"/>
                    </a:lnTo>
                    <a:lnTo>
                      <a:pt x="52" y="461"/>
                    </a:lnTo>
                    <a:lnTo>
                      <a:pt x="68" y="498"/>
                    </a:lnTo>
                    <a:lnTo>
                      <a:pt x="68" y="529"/>
                    </a:lnTo>
                    <a:lnTo>
                      <a:pt x="62" y="539"/>
                    </a:lnTo>
                    <a:lnTo>
                      <a:pt x="68" y="544"/>
                    </a:lnTo>
                    <a:lnTo>
                      <a:pt x="78" y="570"/>
                    </a:lnTo>
                    <a:lnTo>
                      <a:pt x="99" y="591"/>
                    </a:lnTo>
                    <a:lnTo>
                      <a:pt x="104" y="606"/>
                    </a:lnTo>
                    <a:lnTo>
                      <a:pt x="93" y="637"/>
                    </a:lnTo>
                    <a:lnTo>
                      <a:pt x="83" y="648"/>
                    </a:lnTo>
                    <a:lnTo>
                      <a:pt x="88" y="674"/>
                    </a:lnTo>
                    <a:lnTo>
                      <a:pt x="104" y="684"/>
                    </a:lnTo>
                    <a:lnTo>
                      <a:pt x="109" y="689"/>
                    </a:lnTo>
                    <a:lnTo>
                      <a:pt x="119" y="731"/>
                    </a:lnTo>
                    <a:lnTo>
                      <a:pt x="125" y="762"/>
                    </a:lnTo>
                    <a:lnTo>
                      <a:pt x="130" y="767"/>
                    </a:lnTo>
                    <a:lnTo>
                      <a:pt x="156" y="772"/>
                    </a:lnTo>
                    <a:lnTo>
                      <a:pt x="150" y="793"/>
                    </a:lnTo>
                    <a:lnTo>
                      <a:pt x="145" y="808"/>
                    </a:lnTo>
                    <a:lnTo>
                      <a:pt x="161" y="824"/>
                    </a:lnTo>
                    <a:lnTo>
                      <a:pt x="166" y="839"/>
                    </a:lnTo>
                    <a:lnTo>
                      <a:pt x="150" y="850"/>
                    </a:lnTo>
                    <a:lnTo>
                      <a:pt x="145" y="855"/>
                    </a:lnTo>
                    <a:lnTo>
                      <a:pt x="150" y="875"/>
                    </a:lnTo>
                    <a:lnTo>
                      <a:pt x="156" y="912"/>
                    </a:lnTo>
                    <a:lnTo>
                      <a:pt x="176" y="912"/>
                    </a:lnTo>
                    <a:lnTo>
                      <a:pt x="207" y="917"/>
                    </a:lnTo>
                    <a:lnTo>
                      <a:pt x="244" y="927"/>
                    </a:lnTo>
                    <a:lnTo>
                      <a:pt x="254" y="932"/>
                    </a:lnTo>
                    <a:lnTo>
                      <a:pt x="275" y="969"/>
                    </a:lnTo>
                    <a:lnTo>
                      <a:pt x="301" y="969"/>
                    </a:lnTo>
                    <a:lnTo>
                      <a:pt x="306" y="984"/>
                    </a:lnTo>
                    <a:lnTo>
                      <a:pt x="316" y="1005"/>
                    </a:lnTo>
                    <a:lnTo>
                      <a:pt x="326" y="1020"/>
                    </a:lnTo>
                    <a:lnTo>
                      <a:pt x="347" y="1041"/>
                    </a:lnTo>
                    <a:lnTo>
                      <a:pt x="368" y="1057"/>
                    </a:lnTo>
                    <a:lnTo>
                      <a:pt x="394" y="1098"/>
                    </a:lnTo>
                    <a:lnTo>
                      <a:pt x="399" y="1129"/>
                    </a:lnTo>
                    <a:lnTo>
                      <a:pt x="404" y="1134"/>
                    </a:lnTo>
                    <a:lnTo>
                      <a:pt x="404" y="1171"/>
                    </a:lnTo>
                    <a:lnTo>
                      <a:pt x="632" y="1196"/>
                    </a:lnTo>
                    <a:lnTo>
                      <a:pt x="632" y="1134"/>
                    </a:lnTo>
                    <a:lnTo>
                      <a:pt x="658" y="1093"/>
                    </a:lnTo>
                    <a:lnTo>
                      <a:pt x="658" y="1057"/>
                    </a:lnTo>
                    <a:lnTo>
                      <a:pt x="673" y="1062"/>
                    </a:lnTo>
                    <a:lnTo>
                      <a:pt x="694" y="1031"/>
                    </a:lnTo>
                    <a:lnTo>
                      <a:pt x="673" y="1000"/>
                    </a:lnTo>
                    <a:lnTo>
                      <a:pt x="678" y="989"/>
                    </a:lnTo>
                    <a:lnTo>
                      <a:pt x="663" y="964"/>
                    </a:lnTo>
                    <a:lnTo>
                      <a:pt x="668" y="948"/>
                    </a:lnTo>
                    <a:lnTo>
                      <a:pt x="306" y="409"/>
                    </a:lnTo>
                    <a:lnTo>
                      <a:pt x="389" y="83"/>
                    </a:lnTo>
                    <a:lnTo>
                      <a:pt x="57" y="0"/>
                    </a:lnTo>
                    <a:close/>
                  </a:path>
                </a:pathLst>
              </a:custGeom>
              <a:solidFill>
                <a:srgbClr val="00f008"/>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748" name=""/>
              <p:cNvSpPr/>
              <p:nvPr/>
            </p:nvSpPr>
            <p:spPr>
              <a:xfrm>
                <a:off x="1305000" y="2901960"/>
                <a:ext cx="1101600" cy="1898640"/>
              </a:xfrm>
              <a:custGeom>
                <a:avLst/>
                <a:gdLst/>
                <a:ahLst/>
                <a:rect l="l" t="t" r="r" b="b"/>
                <a:pathLst>
                  <a:path w="694" h="1196">
                    <a:moveTo>
                      <a:pt x="57" y="0"/>
                    </a:moveTo>
                    <a:lnTo>
                      <a:pt x="52" y="16"/>
                    </a:lnTo>
                    <a:lnTo>
                      <a:pt x="47" y="16"/>
                    </a:lnTo>
                    <a:lnTo>
                      <a:pt x="42" y="32"/>
                    </a:lnTo>
                    <a:lnTo>
                      <a:pt x="52" y="52"/>
                    </a:lnTo>
                    <a:lnTo>
                      <a:pt x="47" y="68"/>
                    </a:lnTo>
                    <a:lnTo>
                      <a:pt x="47" y="83"/>
                    </a:lnTo>
                    <a:lnTo>
                      <a:pt x="36" y="94"/>
                    </a:lnTo>
                    <a:lnTo>
                      <a:pt x="31" y="120"/>
                    </a:lnTo>
                    <a:lnTo>
                      <a:pt x="26" y="135"/>
                    </a:lnTo>
                    <a:lnTo>
                      <a:pt x="11" y="135"/>
                    </a:lnTo>
                    <a:lnTo>
                      <a:pt x="0" y="140"/>
                    </a:lnTo>
                    <a:lnTo>
                      <a:pt x="0" y="171"/>
                    </a:lnTo>
                    <a:lnTo>
                      <a:pt x="0" y="182"/>
                    </a:lnTo>
                    <a:lnTo>
                      <a:pt x="11" y="202"/>
                    </a:lnTo>
                    <a:lnTo>
                      <a:pt x="21" y="249"/>
                    </a:lnTo>
                    <a:lnTo>
                      <a:pt x="31" y="270"/>
                    </a:lnTo>
                    <a:lnTo>
                      <a:pt x="21" y="290"/>
                    </a:lnTo>
                    <a:lnTo>
                      <a:pt x="11" y="306"/>
                    </a:lnTo>
                    <a:lnTo>
                      <a:pt x="5" y="337"/>
                    </a:lnTo>
                    <a:lnTo>
                      <a:pt x="11" y="368"/>
                    </a:lnTo>
                    <a:lnTo>
                      <a:pt x="21" y="378"/>
                    </a:lnTo>
                    <a:lnTo>
                      <a:pt x="36" y="399"/>
                    </a:lnTo>
                    <a:lnTo>
                      <a:pt x="52" y="425"/>
                    </a:lnTo>
                    <a:lnTo>
                      <a:pt x="52" y="456"/>
                    </a:lnTo>
                    <a:lnTo>
                      <a:pt x="52" y="461"/>
                    </a:lnTo>
                    <a:lnTo>
                      <a:pt x="68" y="498"/>
                    </a:lnTo>
                    <a:lnTo>
                      <a:pt x="68" y="529"/>
                    </a:lnTo>
                    <a:lnTo>
                      <a:pt x="62" y="539"/>
                    </a:lnTo>
                    <a:lnTo>
                      <a:pt x="68" y="544"/>
                    </a:lnTo>
                    <a:lnTo>
                      <a:pt x="78" y="570"/>
                    </a:lnTo>
                    <a:lnTo>
                      <a:pt x="99" y="591"/>
                    </a:lnTo>
                    <a:lnTo>
                      <a:pt x="104" y="606"/>
                    </a:lnTo>
                    <a:lnTo>
                      <a:pt x="93" y="637"/>
                    </a:lnTo>
                    <a:lnTo>
                      <a:pt x="83" y="648"/>
                    </a:lnTo>
                    <a:lnTo>
                      <a:pt x="88" y="674"/>
                    </a:lnTo>
                    <a:lnTo>
                      <a:pt x="104" y="684"/>
                    </a:lnTo>
                    <a:lnTo>
                      <a:pt x="109" y="689"/>
                    </a:lnTo>
                    <a:lnTo>
                      <a:pt x="119" y="731"/>
                    </a:lnTo>
                    <a:lnTo>
                      <a:pt x="125" y="762"/>
                    </a:lnTo>
                    <a:lnTo>
                      <a:pt x="130" y="767"/>
                    </a:lnTo>
                    <a:lnTo>
                      <a:pt x="156" y="772"/>
                    </a:lnTo>
                    <a:lnTo>
                      <a:pt x="150" y="793"/>
                    </a:lnTo>
                    <a:lnTo>
                      <a:pt x="145" y="808"/>
                    </a:lnTo>
                    <a:lnTo>
                      <a:pt x="161" y="824"/>
                    </a:lnTo>
                    <a:lnTo>
                      <a:pt x="166" y="839"/>
                    </a:lnTo>
                    <a:lnTo>
                      <a:pt x="150" y="850"/>
                    </a:lnTo>
                    <a:lnTo>
                      <a:pt x="145" y="855"/>
                    </a:lnTo>
                    <a:lnTo>
                      <a:pt x="150" y="875"/>
                    </a:lnTo>
                    <a:lnTo>
                      <a:pt x="156" y="912"/>
                    </a:lnTo>
                    <a:lnTo>
                      <a:pt x="176" y="912"/>
                    </a:lnTo>
                    <a:lnTo>
                      <a:pt x="207" y="917"/>
                    </a:lnTo>
                    <a:lnTo>
                      <a:pt x="244" y="927"/>
                    </a:lnTo>
                    <a:lnTo>
                      <a:pt x="254" y="932"/>
                    </a:lnTo>
                    <a:lnTo>
                      <a:pt x="275" y="969"/>
                    </a:lnTo>
                    <a:lnTo>
                      <a:pt x="301" y="969"/>
                    </a:lnTo>
                    <a:lnTo>
                      <a:pt x="306" y="984"/>
                    </a:lnTo>
                    <a:lnTo>
                      <a:pt x="316" y="1005"/>
                    </a:lnTo>
                    <a:lnTo>
                      <a:pt x="326" y="1020"/>
                    </a:lnTo>
                    <a:lnTo>
                      <a:pt x="347" y="1041"/>
                    </a:lnTo>
                    <a:lnTo>
                      <a:pt x="368" y="1057"/>
                    </a:lnTo>
                    <a:lnTo>
                      <a:pt x="394" y="1098"/>
                    </a:lnTo>
                    <a:lnTo>
                      <a:pt x="399" y="1129"/>
                    </a:lnTo>
                    <a:lnTo>
                      <a:pt x="404" y="1134"/>
                    </a:lnTo>
                    <a:lnTo>
                      <a:pt x="404" y="1171"/>
                    </a:lnTo>
                    <a:lnTo>
                      <a:pt x="632" y="1196"/>
                    </a:lnTo>
                    <a:lnTo>
                      <a:pt x="632" y="1134"/>
                    </a:lnTo>
                    <a:lnTo>
                      <a:pt x="658" y="1093"/>
                    </a:lnTo>
                    <a:lnTo>
                      <a:pt x="658" y="1057"/>
                    </a:lnTo>
                    <a:lnTo>
                      <a:pt x="673" y="1062"/>
                    </a:lnTo>
                    <a:lnTo>
                      <a:pt x="694" y="1031"/>
                    </a:lnTo>
                    <a:lnTo>
                      <a:pt x="673" y="1000"/>
                    </a:lnTo>
                    <a:lnTo>
                      <a:pt x="678" y="989"/>
                    </a:lnTo>
                    <a:lnTo>
                      <a:pt x="663" y="964"/>
                    </a:lnTo>
                    <a:lnTo>
                      <a:pt x="668" y="948"/>
                    </a:lnTo>
                    <a:lnTo>
                      <a:pt x="306" y="409"/>
                    </a:lnTo>
                    <a:lnTo>
                      <a:pt x="389" y="83"/>
                    </a:lnTo>
                    <a:lnTo>
                      <a:pt x="57" y="0"/>
                    </a:lnTo>
                  </a:path>
                </a:pathLst>
              </a:custGeom>
              <a:noFill/>
              <a:ln cap="rnd" w="7920">
                <a:solidFill>
                  <a:srgbClr val="b2b2b2"/>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grpSp>
        <p:grpSp>
          <p:nvGrpSpPr>
            <p:cNvPr id="749" name=""/>
            <p:cNvGrpSpPr/>
            <p:nvPr/>
          </p:nvGrpSpPr>
          <p:grpSpPr>
            <a:xfrm>
              <a:off x="6261120" y="4029120"/>
              <a:ext cx="1093680" cy="525240"/>
              <a:chOff x="6261120" y="4029120"/>
              <a:chExt cx="1093680" cy="525240"/>
            </a:xfrm>
          </p:grpSpPr>
          <p:sp>
            <p:nvSpPr>
              <p:cNvPr id="750" name=""/>
              <p:cNvSpPr/>
              <p:nvPr/>
            </p:nvSpPr>
            <p:spPr>
              <a:xfrm>
                <a:off x="6261120" y="4029120"/>
                <a:ext cx="1093680" cy="525240"/>
              </a:xfrm>
              <a:custGeom>
                <a:avLst/>
                <a:gdLst/>
                <a:ahLst/>
                <a:rect l="l" t="t" r="r" b="b"/>
                <a:pathLst>
                  <a:path w="689" h="331">
                    <a:moveTo>
                      <a:pt x="197" y="83"/>
                    </a:moveTo>
                    <a:lnTo>
                      <a:pt x="192" y="119"/>
                    </a:lnTo>
                    <a:lnTo>
                      <a:pt x="176" y="119"/>
                    </a:lnTo>
                    <a:lnTo>
                      <a:pt x="176" y="150"/>
                    </a:lnTo>
                    <a:lnTo>
                      <a:pt x="155" y="150"/>
                    </a:lnTo>
                    <a:lnTo>
                      <a:pt x="150" y="160"/>
                    </a:lnTo>
                    <a:lnTo>
                      <a:pt x="130" y="171"/>
                    </a:lnTo>
                    <a:lnTo>
                      <a:pt x="119" y="171"/>
                    </a:lnTo>
                    <a:lnTo>
                      <a:pt x="114" y="197"/>
                    </a:lnTo>
                    <a:lnTo>
                      <a:pt x="83" y="202"/>
                    </a:lnTo>
                    <a:lnTo>
                      <a:pt x="78" y="217"/>
                    </a:lnTo>
                    <a:lnTo>
                      <a:pt x="57" y="228"/>
                    </a:lnTo>
                    <a:lnTo>
                      <a:pt x="42" y="238"/>
                    </a:lnTo>
                    <a:lnTo>
                      <a:pt x="26" y="243"/>
                    </a:lnTo>
                    <a:lnTo>
                      <a:pt x="21" y="248"/>
                    </a:lnTo>
                    <a:lnTo>
                      <a:pt x="31" y="259"/>
                    </a:lnTo>
                    <a:lnTo>
                      <a:pt x="5" y="279"/>
                    </a:lnTo>
                    <a:lnTo>
                      <a:pt x="0" y="295"/>
                    </a:lnTo>
                    <a:lnTo>
                      <a:pt x="47" y="295"/>
                    </a:lnTo>
                    <a:lnTo>
                      <a:pt x="88" y="285"/>
                    </a:lnTo>
                    <a:lnTo>
                      <a:pt x="104" y="285"/>
                    </a:lnTo>
                    <a:lnTo>
                      <a:pt x="124" y="290"/>
                    </a:lnTo>
                    <a:lnTo>
                      <a:pt x="150" y="248"/>
                    </a:lnTo>
                    <a:lnTo>
                      <a:pt x="197" y="248"/>
                    </a:lnTo>
                    <a:lnTo>
                      <a:pt x="212" y="238"/>
                    </a:lnTo>
                    <a:lnTo>
                      <a:pt x="290" y="238"/>
                    </a:lnTo>
                    <a:lnTo>
                      <a:pt x="300" y="254"/>
                    </a:lnTo>
                    <a:lnTo>
                      <a:pt x="399" y="254"/>
                    </a:lnTo>
                    <a:lnTo>
                      <a:pt x="497" y="331"/>
                    </a:lnTo>
                    <a:lnTo>
                      <a:pt x="497" y="326"/>
                    </a:lnTo>
                    <a:lnTo>
                      <a:pt x="508" y="326"/>
                    </a:lnTo>
                    <a:lnTo>
                      <a:pt x="513" y="331"/>
                    </a:lnTo>
                    <a:lnTo>
                      <a:pt x="549" y="331"/>
                    </a:lnTo>
                    <a:lnTo>
                      <a:pt x="554" y="310"/>
                    </a:lnTo>
                    <a:lnTo>
                      <a:pt x="554" y="274"/>
                    </a:lnTo>
                    <a:lnTo>
                      <a:pt x="575" y="248"/>
                    </a:lnTo>
                    <a:lnTo>
                      <a:pt x="590" y="238"/>
                    </a:lnTo>
                    <a:lnTo>
                      <a:pt x="596" y="228"/>
                    </a:lnTo>
                    <a:lnTo>
                      <a:pt x="601" y="228"/>
                    </a:lnTo>
                    <a:lnTo>
                      <a:pt x="621" y="207"/>
                    </a:lnTo>
                    <a:lnTo>
                      <a:pt x="653" y="202"/>
                    </a:lnTo>
                    <a:lnTo>
                      <a:pt x="653" y="186"/>
                    </a:lnTo>
                    <a:lnTo>
                      <a:pt x="673" y="165"/>
                    </a:lnTo>
                    <a:lnTo>
                      <a:pt x="632" y="171"/>
                    </a:lnTo>
                    <a:lnTo>
                      <a:pt x="632" y="160"/>
                    </a:lnTo>
                    <a:lnTo>
                      <a:pt x="627" y="134"/>
                    </a:lnTo>
                    <a:lnTo>
                      <a:pt x="642" y="134"/>
                    </a:lnTo>
                    <a:lnTo>
                      <a:pt x="663" y="119"/>
                    </a:lnTo>
                    <a:lnTo>
                      <a:pt x="673" y="119"/>
                    </a:lnTo>
                    <a:lnTo>
                      <a:pt x="678" y="98"/>
                    </a:lnTo>
                    <a:lnTo>
                      <a:pt x="689" y="93"/>
                    </a:lnTo>
                    <a:lnTo>
                      <a:pt x="684" y="57"/>
                    </a:lnTo>
                    <a:lnTo>
                      <a:pt x="673" y="67"/>
                    </a:lnTo>
                    <a:lnTo>
                      <a:pt x="616" y="72"/>
                    </a:lnTo>
                    <a:lnTo>
                      <a:pt x="611" y="67"/>
                    </a:lnTo>
                    <a:lnTo>
                      <a:pt x="642" y="36"/>
                    </a:lnTo>
                    <a:lnTo>
                      <a:pt x="653" y="36"/>
                    </a:lnTo>
                    <a:lnTo>
                      <a:pt x="673" y="41"/>
                    </a:lnTo>
                    <a:lnTo>
                      <a:pt x="684" y="36"/>
                    </a:lnTo>
                    <a:lnTo>
                      <a:pt x="663" y="0"/>
                    </a:lnTo>
                    <a:lnTo>
                      <a:pt x="575" y="21"/>
                    </a:lnTo>
                    <a:lnTo>
                      <a:pt x="357" y="62"/>
                    </a:lnTo>
                    <a:lnTo>
                      <a:pt x="197" y="83"/>
                    </a:lnTo>
                    <a:close/>
                  </a:path>
                </a:pathLst>
              </a:custGeom>
              <a:solidFill>
                <a:srgbClr val="00f008"/>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751" name=""/>
              <p:cNvSpPr/>
              <p:nvPr/>
            </p:nvSpPr>
            <p:spPr>
              <a:xfrm>
                <a:off x="6261120" y="4029120"/>
                <a:ext cx="1093680" cy="525240"/>
              </a:xfrm>
              <a:custGeom>
                <a:avLst/>
                <a:gdLst/>
                <a:ahLst/>
                <a:rect l="l" t="t" r="r" b="b"/>
                <a:pathLst>
                  <a:path w="689" h="331">
                    <a:moveTo>
                      <a:pt x="197" y="83"/>
                    </a:moveTo>
                    <a:lnTo>
                      <a:pt x="192" y="119"/>
                    </a:lnTo>
                    <a:lnTo>
                      <a:pt x="176" y="119"/>
                    </a:lnTo>
                    <a:lnTo>
                      <a:pt x="176" y="150"/>
                    </a:lnTo>
                    <a:lnTo>
                      <a:pt x="155" y="150"/>
                    </a:lnTo>
                    <a:lnTo>
                      <a:pt x="150" y="160"/>
                    </a:lnTo>
                    <a:lnTo>
                      <a:pt x="130" y="171"/>
                    </a:lnTo>
                    <a:lnTo>
                      <a:pt x="119" y="171"/>
                    </a:lnTo>
                    <a:lnTo>
                      <a:pt x="114" y="197"/>
                    </a:lnTo>
                    <a:lnTo>
                      <a:pt x="83" y="202"/>
                    </a:lnTo>
                    <a:lnTo>
                      <a:pt x="78" y="217"/>
                    </a:lnTo>
                    <a:lnTo>
                      <a:pt x="57" y="228"/>
                    </a:lnTo>
                    <a:lnTo>
                      <a:pt x="42" y="238"/>
                    </a:lnTo>
                    <a:lnTo>
                      <a:pt x="26" y="243"/>
                    </a:lnTo>
                    <a:lnTo>
                      <a:pt x="21" y="248"/>
                    </a:lnTo>
                    <a:lnTo>
                      <a:pt x="31" y="259"/>
                    </a:lnTo>
                    <a:lnTo>
                      <a:pt x="5" y="279"/>
                    </a:lnTo>
                    <a:lnTo>
                      <a:pt x="0" y="295"/>
                    </a:lnTo>
                    <a:lnTo>
                      <a:pt x="47" y="295"/>
                    </a:lnTo>
                    <a:lnTo>
                      <a:pt x="88" y="285"/>
                    </a:lnTo>
                    <a:lnTo>
                      <a:pt x="104" y="285"/>
                    </a:lnTo>
                    <a:lnTo>
                      <a:pt x="124" y="290"/>
                    </a:lnTo>
                    <a:lnTo>
                      <a:pt x="150" y="248"/>
                    </a:lnTo>
                    <a:lnTo>
                      <a:pt x="197" y="248"/>
                    </a:lnTo>
                    <a:lnTo>
                      <a:pt x="212" y="238"/>
                    </a:lnTo>
                    <a:lnTo>
                      <a:pt x="290" y="238"/>
                    </a:lnTo>
                    <a:lnTo>
                      <a:pt x="300" y="254"/>
                    </a:lnTo>
                    <a:lnTo>
                      <a:pt x="399" y="254"/>
                    </a:lnTo>
                    <a:lnTo>
                      <a:pt x="497" y="331"/>
                    </a:lnTo>
                    <a:lnTo>
                      <a:pt x="497" y="326"/>
                    </a:lnTo>
                    <a:lnTo>
                      <a:pt x="508" y="326"/>
                    </a:lnTo>
                    <a:lnTo>
                      <a:pt x="513" y="331"/>
                    </a:lnTo>
                    <a:lnTo>
                      <a:pt x="549" y="331"/>
                    </a:lnTo>
                    <a:lnTo>
                      <a:pt x="554" y="310"/>
                    </a:lnTo>
                    <a:lnTo>
                      <a:pt x="554" y="274"/>
                    </a:lnTo>
                    <a:lnTo>
                      <a:pt x="575" y="248"/>
                    </a:lnTo>
                    <a:lnTo>
                      <a:pt x="590" y="238"/>
                    </a:lnTo>
                    <a:lnTo>
                      <a:pt x="596" y="228"/>
                    </a:lnTo>
                    <a:lnTo>
                      <a:pt x="601" y="228"/>
                    </a:lnTo>
                    <a:lnTo>
                      <a:pt x="621" y="207"/>
                    </a:lnTo>
                    <a:lnTo>
                      <a:pt x="653" y="202"/>
                    </a:lnTo>
                    <a:lnTo>
                      <a:pt x="653" y="186"/>
                    </a:lnTo>
                    <a:lnTo>
                      <a:pt x="673" y="165"/>
                    </a:lnTo>
                    <a:lnTo>
                      <a:pt x="632" y="171"/>
                    </a:lnTo>
                    <a:lnTo>
                      <a:pt x="632" y="160"/>
                    </a:lnTo>
                    <a:lnTo>
                      <a:pt x="627" y="134"/>
                    </a:lnTo>
                    <a:lnTo>
                      <a:pt x="642" y="134"/>
                    </a:lnTo>
                    <a:lnTo>
                      <a:pt x="663" y="119"/>
                    </a:lnTo>
                    <a:lnTo>
                      <a:pt x="673" y="119"/>
                    </a:lnTo>
                    <a:lnTo>
                      <a:pt x="678" y="98"/>
                    </a:lnTo>
                    <a:lnTo>
                      <a:pt x="689" y="93"/>
                    </a:lnTo>
                    <a:lnTo>
                      <a:pt x="684" y="57"/>
                    </a:lnTo>
                    <a:lnTo>
                      <a:pt x="673" y="67"/>
                    </a:lnTo>
                    <a:lnTo>
                      <a:pt x="616" y="72"/>
                    </a:lnTo>
                    <a:lnTo>
                      <a:pt x="611" y="67"/>
                    </a:lnTo>
                    <a:lnTo>
                      <a:pt x="642" y="36"/>
                    </a:lnTo>
                    <a:lnTo>
                      <a:pt x="653" y="36"/>
                    </a:lnTo>
                    <a:lnTo>
                      <a:pt x="673" y="41"/>
                    </a:lnTo>
                    <a:lnTo>
                      <a:pt x="684" y="36"/>
                    </a:lnTo>
                    <a:lnTo>
                      <a:pt x="663" y="0"/>
                    </a:lnTo>
                    <a:lnTo>
                      <a:pt x="575" y="21"/>
                    </a:lnTo>
                    <a:lnTo>
                      <a:pt x="357" y="62"/>
                    </a:lnTo>
                    <a:lnTo>
                      <a:pt x="197" y="83"/>
                    </a:lnTo>
                  </a:path>
                </a:pathLst>
              </a:custGeom>
              <a:noFill/>
              <a:ln cap="rnd" w="7920">
                <a:solidFill>
                  <a:srgbClr val="b2b2b2"/>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grpSp>
        <p:grpSp>
          <p:nvGrpSpPr>
            <p:cNvPr id="752" name=""/>
            <p:cNvGrpSpPr/>
            <p:nvPr/>
          </p:nvGrpSpPr>
          <p:grpSpPr>
            <a:xfrm>
              <a:off x="6400800" y="4406760"/>
              <a:ext cx="641520" cy="534960"/>
              <a:chOff x="6400800" y="4406760"/>
              <a:chExt cx="641520" cy="534960"/>
            </a:xfrm>
          </p:grpSpPr>
          <p:sp>
            <p:nvSpPr>
              <p:cNvPr id="753" name=""/>
              <p:cNvSpPr/>
              <p:nvPr/>
            </p:nvSpPr>
            <p:spPr>
              <a:xfrm>
                <a:off x="6400800" y="4406760"/>
                <a:ext cx="641520" cy="534960"/>
              </a:xfrm>
              <a:custGeom>
                <a:avLst/>
                <a:gdLst/>
                <a:ahLst/>
                <a:rect l="l" t="t" r="r" b="b"/>
                <a:pathLst>
                  <a:path w="404" h="337">
                    <a:moveTo>
                      <a:pt x="16" y="47"/>
                    </a:moveTo>
                    <a:lnTo>
                      <a:pt x="36" y="52"/>
                    </a:lnTo>
                    <a:lnTo>
                      <a:pt x="62" y="5"/>
                    </a:lnTo>
                    <a:lnTo>
                      <a:pt x="88" y="10"/>
                    </a:lnTo>
                    <a:lnTo>
                      <a:pt x="109" y="10"/>
                    </a:lnTo>
                    <a:lnTo>
                      <a:pt x="124" y="0"/>
                    </a:lnTo>
                    <a:lnTo>
                      <a:pt x="202" y="0"/>
                    </a:lnTo>
                    <a:lnTo>
                      <a:pt x="207" y="16"/>
                    </a:lnTo>
                    <a:lnTo>
                      <a:pt x="306" y="16"/>
                    </a:lnTo>
                    <a:lnTo>
                      <a:pt x="404" y="93"/>
                    </a:lnTo>
                    <a:lnTo>
                      <a:pt x="399" y="109"/>
                    </a:lnTo>
                    <a:lnTo>
                      <a:pt x="363" y="166"/>
                    </a:lnTo>
                    <a:lnTo>
                      <a:pt x="363" y="197"/>
                    </a:lnTo>
                    <a:lnTo>
                      <a:pt x="342" y="197"/>
                    </a:lnTo>
                    <a:lnTo>
                      <a:pt x="347" y="223"/>
                    </a:lnTo>
                    <a:lnTo>
                      <a:pt x="337" y="228"/>
                    </a:lnTo>
                    <a:lnTo>
                      <a:pt x="321" y="228"/>
                    </a:lnTo>
                    <a:lnTo>
                      <a:pt x="316" y="248"/>
                    </a:lnTo>
                    <a:lnTo>
                      <a:pt x="311" y="264"/>
                    </a:lnTo>
                    <a:lnTo>
                      <a:pt x="290" y="269"/>
                    </a:lnTo>
                    <a:lnTo>
                      <a:pt x="280" y="274"/>
                    </a:lnTo>
                    <a:lnTo>
                      <a:pt x="269" y="274"/>
                    </a:lnTo>
                    <a:lnTo>
                      <a:pt x="259" y="285"/>
                    </a:lnTo>
                    <a:lnTo>
                      <a:pt x="264" y="316"/>
                    </a:lnTo>
                    <a:lnTo>
                      <a:pt x="259" y="326"/>
                    </a:lnTo>
                    <a:lnTo>
                      <a:pt x="249" y="337"/>
                    </a:lnTo>
                    <a:lnTo>
                      <a:pt x="228" y="316"/>
                    </a:lnTo>
                    <a:lnTo>
                      <a:pt x="218" y="290"/>
                    </a:lnTo>
                    <a:lnTo>
                      <a:pt x="207" y="290"/>
                    </a:lnTo>
                    <a:lnTo>
                      <a:pt x="202" y="264"/>
                    </a:lnTo>
                    <a:lnTo>
                      <a:pt x="192" y="254"/>
                    </a:lnTo>
                    <a:lnTo>
                      <a:pt x="181" y="238"/>
                    </a:lnTo>
                    <a:lnTo>
                      <a:pt x="171" y="238"/>
                    </a:lnTo>
                    <a:lnTo>
                      <a:pt x="166" y="233"/>
                    </a:lnTo>
                    <a:lnTo>
                      <a:pt x="150" y="238"/>
                    </a:lnTo>
                    <a:lnTo>
                      <a:pt x="145" y="228"/>
                    </a:lnTo>
                    <a:lnTo>
                      <a:pt x="145" y="217"/>
                    </a:lnTo>
                    <a:lnTo>
                      <a:pt x="135" y="197"/>
                    </a:lnTo>
                    <a:lnTo>
                      <a:pt x="119" y="197"/>
                    </a:lnTo>
                    <a:lnTo>
                      <a:pt x="119" y="176"/>
                    </a:lnTo>
                    <a:lnTo>
                      <a:pt x="99" y="160"/>
                    </a:lnTo>
                    <a:lnTo>
                      <a:pt x="88" y="160"/>
                    </a:lnTo>
                    <a:lnTo>
                      <a:pt x="88" y="150"/>
                    </a:lnTo>
                    <a:lnTo>
                      <a:pt x="67" y="140"/>
                    </a:lnTo>
                    <a:lnTo>
                      <a:pt x="57" y="129"/>
                    </a:lnTo>
                    <a:lnTo>
                      <a:pt x="42" y="104"/>
                    </a:lnTo>
                    <a:lnTo>
                      <a:pt x="31" y="98"/>
                    </a:lnTo>
                    <a:lnTo>
                      <a:pt x="11" y="93"/>
                    </a:lnTo>
                    <a:lnTo>
                      <a:pt x="0" y="78"/>
                    </a:lnTo>
                    <a:lnTo>
                      <a:pt x="5" y="67"/>
                    </a:lnTo>
                    <a:lnTo>
                      <a:pt x="16" y="47"/>
                    </a:lnTo>
                    <a:close/>
                  </a:path>
                </a:pathLst>
              </a:custGeom>
              <a:solidFill>
                <a:srgbClr val="00f008"/>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754" name=""/>
              <p:cNvSpPr/>
              <p:nvPr/>
            </p:nvSpPr>
            <p:spPr>
              <a:xfrm>
                <a:off x="6400800" y="4406760"/>
                <a:ext cx="641520" cy="534960"/>
              </a:xfrm>
              <a:custGeom>
                <a:avLst/>
                <a:gdLst/>
                <a:ahLst/>
                <a:rect l="l" t="t" r="r" b="b"/>
                <a:pathLst>
                  <a:path w="404" h="337">
                    <a:moveTo>
                      <a:pt x="16" y="47"/>
                    </a:moveTo>
                    <a:lnTo>
                      <a:pt x="36" y="52"/>
                    </a:lnTo>
                    <a:lnTo>
                      <a:pt x="62" y="5"/>
                    </a:lnTo>
                    <a:lnTo>
                      <a:pt x="88" y="10"/>
                    </a:lnTo>
                    <a:lnTo>
                      <a:pt x="109" y="10"/>
                    </a:lnTo>
                    <a:lnTo>
                      <a:pt x="124" y="0"/>
                    </a:lnTo>
                    <a:lnTo>
                      <a:pt x="202" y="0"/>
                    </a:lnTo>
                    <a:lnTo>
                      <a:pt x="207" y="16"/>
                    </a:lnTo>
                    <a:lnTo>
                      <a:pt x="306" y="16"/>
                    </a:lnTo>
                    <a:lnTo>
                      <a:pt x="404" y="93"/>
                    </a:lnTo>
                    <a:lnTo>
                      <a:pt x="399" y="109"/>
                    </a:lnTo>
                    <a:lnTo>
                      <a:pt x="363" y="166"/>
                    </a:lnTo>
                    <a:lnTo>
                      <a:pt x="363" y="197"/>
                    </a:lnTo>
                    <a:lnTo>
                      <a:pt x="342" y="197"/>
                    </a:lnTo>
                    <a:lnTo>
                      <a:pt x="347" y="223"/>
                    </a:lnTo>
                    <a:lnTo>
                      <a:pt x="337" y="228"/>
                    </a:lnTo>
                    <a:lnTo>
                      <a:pt x="321" y="228"/>
                    </a:lnTo>
                    <a:lnTo>
                      <a:pt x="316" y="248"/>
                    </a:lnTo>
                    <a:lnTo>
                      <a:pt x="311" y="264"/>
                    </a:lnTo>
                    <a:lnTo>
                      <a:pt x="290" y="269"/>
                    </a:lnTo>
                    <a:lnTo>
                      <a:pt x="280" y="274"/>
                    </a:lnTo>
                    <a:lnTo>
                      <a:pt x="269" y="274"/>
                    </a:lnTo>
                    <a:lnTo>
                      <a:pt x="259" y="285"/>
                    </a:lnTo>
                    <a:lnTo>
                      <a:pt x="264" y="316"/>
                    </a:lnTo>
                    <a:lnTo>
                      <a:pt x="259" y="326"/>
                    </a:lnTo>
                    <a:lnTo>
                      <a:pt x="249" y="337"/>
                    </a:lnTo>
                    <a:lnTo>
                      <a:pt x="228" y="316"/>
                    </a:lnTo>
                    <a:lnTo>
                      <a:pt x="218" y="290"/>
                    </a:lnTo>
                    <a:lnTo>
                      <a:pt x="207" y="290"/>
                    </a:lnTo>
                    <a:lnTo>
                      <a:pt x="202" y="264"/>
                    </a:lnTo>
                    <a:lnTo>
                      <a:pt x="192" y="254"/>
                    </a:lnTo>
                    <a:lnTo>
                      <a:pt x="181" y="238"/>
                    </a:lnTo>
                    <a:lnTo>
                      <a:pt x="171" y="238"/>
                    </a:lnTo>
                    <a:lnTo>
                      <a:pt x="166" y="233"/>
                    </a:lnTo>
                    <a:lnTo>
                      <a:pt x="150" y="238"/>
                    </a:lnTo>
                    <a:lnTo>
                      <a:pt x="145" y="228"/>
                    </a:lnTo>
                    <a:lnTo>
                      <a:pt x="145" y="217"/>
                    </a:lnTo>
                    <a:lnTo>
                      <a:pt x="135" y="197"/>
                    </a:lnTo>
                    <a:lnTo>
                      <a:pt x="119" y="197"/>
                    </a:lnTo>
                    <a:lnTo>
                      <a:pt x="119" y="176"/>
                    </a:lnTo>
                    <a:lnTo>
                      <a:pt x="99" y="160"/>
                    </a:lnTo>
                    <a:lnTo>
                      <a:pt x="88" y="160"/>
                    </a:lnTo>
                    <a:lnTo>
                      <a:pt x="88" y="150"/>
                    </a:lnTo>
                    <a:lnTo>
                      <a:pt x="67" y="140"/>
                    </a:lnTo>
                    <a:lnTo>
                      <a:pt x="57" y="129"/>
                    </a:lnTo>
                    <a:lnTo>
                      <a:pt x="42" y="104"/>
                    </a:lnTo>
                    <a:lnTo>
                      <a:pt x="31" y="98"/>
                    </a:lnTo>
                    <a:lnTo>
                      <a:pt x="11" y="93"/>
                    </a:lnTo>
                    <a:lnTo>
                      <a:pt x="0" y="78"/>
                    </a:lnTo>
                    <a:lnTo>
                      <a:pt x="5" y="67"/>
                    </a:lnTo>
                    <a:lnTo>
                      <a:pt x="16" y="47"/>
                    </a:lnTo>
                  </a:path>
                </a:pathLst>
              </a:custGeom>
              <a:noFill/>
              <a:ln cap="rnd" w="7920">
                <a:solidFill>
                  <a:srgbClr val="b2b2b2"/>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grpSp>
        <p:grpSp>
          <p:nvGrpSpPr>
            <p:cNvPr id="755" name=""/>
            <p:cNvGrpSpPr/>
            <p:nvPr/>
          </p:nvGrpSpPr>
          <p:grpSpPr>
            <a:xfrm>
              <a:off x="6105600" y="4481640"/>
              <a:ext cx="690480" cy="779400"/>
              <a:chOff x="6105600" y="4481640"/>
              <a:chExt cx="690480" cy="779400"/>
            </a:xfrm>
          </p:grpSpPr>
          <p:sp>
            <p:nvSpPr>
              <p:cNvPr id="756" name=""/>
              <p:cNvSpPr/>
              <p:nvPr/>
            </p:nvSpPr>
            <p:spPr>
              <a:xfrm>
                <a:off x="6105600" y="4481640"/>
                <a:ext cx="690480" cy="779400"/>
              </a:xfrm>
              <a:custGeom>
                <a:avLst/>
                <a:gdLst/>
                <a:ahLst/>
                <a:rect l="l" t="t" r="r" b="b"/>
                <a:pathLst>
                  <a:path w="435" h="491">
                    <a:moveTo>
                      <a:pt x="0" y="25"/>
                    </a:moveTo>
                    <a:lnTo>
                      <a:pt x="98" y="10"/>
                    </a:lnTo>
                    <a:lnTo>
                      <a:pt x="191" y="0"/>
                    </a:lnTo>
                    <a:lnTo>
                      <a:pt x="186" y="25"/>
                    </a:lnTo>
                    <a:lnTo>
                      <a:pt x="197" y="46"/>
                    </a:lnTo>
                    <a:lnTo>
                      <a:pt x="228" y="51"/>
                    </a:lnTo>
                    <a:lnTo>
                      <a:pt x="243" y="82"/>
                    </a:lnTo>
                    <a:lnTo>
                      <a:pt x="269" y="98"/>
                    </a:lnTo>
                    <a:lnTo>
                      <a:pt x="274" y="113"/>
                    </a:lnTo>
                    <a:lnTo>
                      <a:pt x="285" y="113"/>
                    </a:lnTo>
                    <a:lnTo>
                      <a:pt x="300" y="124"/>
                    </a:lnTo>
                    <a:lnTo>
                      <a:pt x="300" y="145"/>
                    </a:lnTo>
                    <a:lnTo>
                      <a:pt x="331" y="160"/>
                    </a:lnTo>
                    <a:lnTo>
                      <a:pt x="331" y="181"/>
                    </a:lnTo>
                    <a:lnTo>
                      <a:pt x="336" y="191"/>
                    </a:lnTo>
                    <a:lnTo>
                      <a:pt x="357" y="186"/>
                    </a:lnTo>
                    <a:lnTo>
                      <a:pt x="373" y="191"/>
                    </a:lnTo>
                    <a:lnTo>
                      <a:pt x="388" y="217"/>
                    </a:lnTo>
                    <a:lnTo>
                      <a:pt x="393" y="243"/>
                    </a:lnTo>
                    <a:lnTo>
                      <a:pt x="414" y="243"/>
                    </a:lnTo>
                    <a:lnTo>
                      <a:pt x="414" y="274"/>
                    </a:lnTo>
                    <a:lnTo>
                      <a:pt x="435" y="284"/>
                    </a:lnTo>
                    <a:lnTo>
                      <a:pt x="435" y="315"/>
                    </a:lnTo>
                    <a:lnTo>
                      <a:pt x="419" y="315"/>
                    </a:lnTo>
                    <a:lnTo>
                      <a:pt x="419" y="326"/>
                    </a:lnTo>
                    <a:lnTo>
                      <a:pt x="414" y="336"/>
                    </a:lnTo>
                    <a:lnTo>
                      <a:pt x="419" y="352"/>
                    </a:lnTo>
                    <a:lnTo>
                      <a:pt x="424" y="367"/>
                    </a:lnTo>
                    <a:lnTo>
                      <a:pt x="414" y="378"/>
                    </a:lnTo>
                    <a:lnTo>
                      <a:pt x="409" y="409"/>
                    </a:lnTo>
                    <a:lnTo>
                      <a:pt x="404" y="409"/>
                    </a:lnTo>
                    <a:lnTo>
                      <a:pt x="414" y="419"/>
                    </a:lnTo>
                    <a:lnTo>
                      <a:pt x="409" y="450"/>
                    </a:lnTo>
                    <a:lnTo>
                      <a:pt x="393" y="445"/>
                    </a:lnTo>
                    <a:lnTo>
                      <a:pt x="383" y="440"/>
                    </a:lnTo>
                    <a:lnTo>
                      <a:pt x="373" y="440"/>
                    </a:lnTo>
                    <a:lnTo>
                      <a:pt x="362" y="450"/>
                    </a:lnTo>
                    <a:lnTo>
                      <a:pt x="367" y="466"/>
                    </a:lnTo>
                    <a:lnTo>
                      <a:pt x="373" y="471"/>
                    </a:lnTo>
                    <a:lnTo>
                      <a:pt x="373" y="491"/>
                    </a:lnTo>
                    <a:lnTo>
                      <a:pt x="362" y="491"/>
                    </a:lnTo>
                    <a:lnTo>
                      <a:pt x="347" y="476"/>
                    </a:lnTo>
                    <a:lnTo>
                      <a:pt x="253" y="481"/>
                    </a:lnTo>
                    <a:lnTo>
                      <a:pt x="114" y="486"/>
                    </a:lnTo>
                    <a:lnTo>
                      <a:pt x="98" y="455"/>
                    </a:lnTo>
                    <a:lnTo>
                      <a:pt x="98" y="445"/>
                    </a:lnTo>
                    <a:lnTo>
                      <a:pt x="93" y="434"/>
                    </a:lnTo>
                    <a:lnTo>
                      <a:pt x="77" y="440"/>
                    </a:lnTo>
                    <a:lnTo>
                      <a:pt x="83" y="424"/>
                    </a:lnTo>
                    <a:lnTo>
                      <a:pt x="93" y="378"/>
                    </a:lnTo>
                    <a:lnTo>
                      <a:pt x="83" y="367"/>
                    </a:lnTo>
                    <a:lnTo>
                      <a:pt x="83" y="341"/>
                    </a:lnTo>
                    <a:lnTo>
                      <a:pt x="98" y="321"/>
                    </a:lnTo>
                    <a:lnTo>
                      <a:pt x="88" y="315"/>
                    </a:lnTo>
                    <a:lnTo>
                      <a:pt x="77" y="300"/>
                    </a:lnTo>
                    <a:lnTo>
                      <a:pt x="67" y="300"/>
                    </a:lnTo>
                    <a:lnTo>
                      <a:pt x="62" y="284"/>
                    </a:lnTo>
                    <a:lnTo>
                      <a:pt x="77" y="269"/>
                    </a:lnTo>
                    <a:lnTo>
                      <a:pt x="72" y="264"/>
                    </a:lnTo>
                    <a:lnTo>
                      <a:pt x="62" y="253"/>
                    </a:lnTo>
                    <a:lnTo>
                      <a:pt x="41" y="160"/>
                    </a:lnTo>
                    <a:lnTo>
                      <a:pt x="0" y="25"/>
                    </a:lnTo>
                    <a:close/>
                  </a:path>
                </a:pathLst>
              </a:custGeom>
              <a:solidFill>
                <a:srgbClr val="00f008"/>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757" name=""/>
              <p:cNvSpPr/>
              <p:nvPr/>
            </p:nvSpPr>
            <p:spPr>
              <a:xfrm>
                <a:off x="6105600" y="4481640"/>
                <a:ext cx="690480" cy="779400"/>
              </a:xfrm>
              <a:custGeom>
                <a:avLst/>
                <a:gdLst/>
                <a:ahLst/>
                <a:rect l="l" t="t" r="r" b="b"/>
                <a:pathLst>
                  <a:path w="435" h="491">
                    <a:moveTo>
                      <a:pt x="0" y="25"/>
                    </a:moveTo>
                    <a:lnTo>
                      <a:pt x="98" y="10"/>
                    </a:lnTo>
                    <a:lnTo>
                      <a:pt x="191" y="0"/>
                    </a:lnTo>
                    <a:lnTo>
                      <a:pt x="186" y="25"/>
                    </a:lnTo>
                    <a:lnTo>
                      <a:pt x="197" y="46"/>
                    </a:lnTo>
                    <a:lnTo>
                      <a:pt x="228" y="51"/>
                    </a:lnTo>
                    <a:lnTo>
                      <a:pt x="243" y="82"/>
                    </a:lnTo>
                    <a:lnTo>
                      <a:pt x="269" y="98"/>
                    </a:lnTo>
                    <a:lnTo>
                      <a:pt x="274" y="113"/>
                    </a:lnTo>
                    <a:lnTo>
                      <a:pt x="285" y="113"/>
                    </a:lnTo>
                    <a:lnTo>
                      <a:pt x="300" y="124"/>
                    </a:lnTo>
                    <a:lnTo>
                      <a:pt x="300" y="145"/>
                    </a:lnTo>
                    <a:lnTo>
                      <a:pt x="331" y="160"/>
                    </a:lnTo>
                    <a:lnTo>
                      <a:pt x="331" y="181"/>
                    </a:lnTo>
                    <a:lnTo>
                      <a:pt x="336" y="191"/>
                    </a:lnTo>
                    <a:lnTo>
                      <a:pt x="357" y="186"/>
                    </a:lnTo>
                    <a:lnTo>
                      <a:pt x="373" y="191"/>
                    </a:lnTo>
                    <a:lnTo>
                      <a:pt x="388" y="217"/>
                    </a:lnTo>
                    <a:lnTo>
                      <a:pt x="393" y="243"/>
                    </a:lnTo>
                    <a:lnTo>
                      <a:pt x="414" y="243"/>
                    </a:lnTo>
                    <a:lnTo>
                      <a:pt x="414" y="274"/>
                    </a:lnTo>
                    <a:lnTo>
                      <a:pt x="435" y="284"/>
                    </a:lnTo>
                    <a:lnTo>
                      <a:pt x="435" y="315"/>
                    </a:lnTo>
                    <a:lnTo>
                      <a:pt x="419" y="315"/>
                    </a:lnTo>
                    <a:lnTo>
                      <a:pt x="419" y="326"/>
                    </a:lnTo>
                    <a:lnTo>
                      <a:pt x="414" y="336"/>
                    </a:lnTo>
                    <a:lnTo>
                      <a:pt x="419" y="352"/>
                    </a:lnTo>
                    <a:lnTo>
                      <a:pt x="424" y="367"/>
                    </a:lnTo>
                    <a:lnTo>
                      <a:pt x="414" y="378"/>
                    </a:lnTo>
                    <a:lnTo>
                      <a:pt x="409" y="409"/>
                    </a:lnTo>
                    <a:lnTo>
                      <a:pt x="404" y="409"/>
                    </a:lnTo>
                    <a:lnTo>
                      <a:pt x="414" y="419"/>
                    </a:lnTo>
                    <a:lnTo>
                      <a:pt x="409" y="450"/>
                    </a:lnTo>
                    <a:lnTo>
                      <a:pt x="393" y="445"/>
                    </a:lnTo>
                    <a:lnTo>
                      <a:pt x="383" y="440"/>
                    </a:lnTo>
                    <a:lnTo>
                      <a:pt x="373" y="440"/>
                    </a:lnTo>
                    <a:lnTo>
                      <a:pt x="362" y="450"/>
                    </a:lnTo>
                    <a:lnTo>
                      <a:pt x="367" y="466"/>
                    </a:lnTo>
                    <a:lnTo>
                      <a:pt x="373" y="471"/>
                    </a:lnTo>
                    <a:lnTo>
                      <a:pt x="373" y="491"/>
                    </a:lnTo>
                    <a:lnTo>
                      <a:pt x="362" y="491"/>
                    </a:lnTo>
                    <a:lnTo>
                      <a:pt x="347" y="476"/>
                    </a:lnTo>
                    <a:lnTo>
                      <a:pt x="253" y="481"/>
                    </a:lnTo>
                    <a:lnTo>
                      <a:pt x="114" y="486"/>
                    </a:lnTo>
                    <a:lnTo>
                      <a:pt x="98" y="455"/>
                    </a:lnTo>
                    <a:lnTo>
                      <a:pt x="98" y="445"/>
                    </a:lnTo>
                    <a:lnTo>
                      <a:pt x="93" y="434"/>
                    </a:lnTo>
                    <a:lnTo>
                      <a:pt x="77" y="440"/>
                    </a:lnTo>
                    <a:lnTo>
                      <a:pt x="83" y="424"/>
                    </a:lnTo>
                    <a:lnTo>
                      <a:pt x="93" y="378"/>
                    </a:lnTo>
                    <a:lnTo>
                      <a:pt x="83" y="367"/>
                    </a:lnTo>
                    <a:lnTo>
                      <a:pt x="83" y="341"/>
                    </a:lnTo>
                    <a:lnTo>
                      <a:pt x="98" y="321"/>
                    </a:lnTo>
                    <a:lnTo>
                      <a:pt x="88" y="315"/>
                    </a:lnTo>
                    <a:lnTo>
                      <a:pt x="77" y="300"/>
                    </a:lnTo>
                    <a:lnTo>
                      <a:pt x="67" y="300"/>
                    </a:lnTo>
                    <a:lnTo>
                      <a:pt x="62" y="284"/>
                    </a:lnTo>
                    <a:lnTo>
                      <a:pt x="77" y="269"/>
                    </a:lnTo>
                    <a:lnTo>
                      <a:pt x="72" y="264"/>
                    </a:lnTo>
                    <a:lnTo>
                      <a:pt x="62" y="253"/>
                    </a:lnTo>
                    <a:lnTo>
                      <a:pt x="41" y="160"/>
                    </a:lnTo>
                    <a:lnTo>
                      <a:pt x="0" y="25"/>
                    </a:lnTo>
                  </a:path>
                </a:pathLst>
              </a:custGeom>
              <a:noFill/>
              <a:ln cap="rnd" w="7920">
                <a:solidFill>
                  <a:srgbClr val="b2b2b2"/>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grpSp>
        <p:grpSp>
          <p:nvGrpSpPr>
            <p:cNvPr id="758" name=""/>
            <p:cNvGrpSpPr/>
            <p:nvPr/>
          </p:nvGrpSpPr>
          <p:grpSpPr>
            <a:xfrm>
              <a:off x="5769000" y="4521240"/>
              <a:ext cx="492120" cy="896760"/>
              <a:chOff x="5769000" y="4521240"/>
              <a:chExt cx="492120" cy="896760"/>
            </a:xfrm>
          </p:grpSpPr>
          <p:sp>
            <p:nvSpPr>
              <p:cNvPr id="759" name=""/>
              <p:cNvSpPr/>
              <p:nvPr/>
            </p:nvSpPr>
            <p:spPr>
              <a:xfrm>
                <a:off x="5769000" y="4521240"/>
                <a:ext cx="492120" cy="896760"/>
              </a:xfrm>
              <a:custGeom>
                <a:avLst/>
                <a:gdLst/>
                <a:ahLst/>
                <a:rect l="l" t="t" r="r" b="b"/>
                <a:pathLst>
                  <a:path w="310" h="565">
                    <a:moveTo>
                      <a:pt x="0" y="32"/>
                    </a:moveTo>
                    <a:lnTo>
                      <a:pt x="98" y="21"/>
                    </a:lnTo>
                    <a:lnTo>
                      <a:pt x="217" y="0"/>
                    </a:lnTo>
                    <a:lnTo>
                      <a:pt x="274" y="228"/>
                    </a:lnTo>
                    <a:lnTo>
                      <a:pt x="284" y="239"/>
                    </a:lnTo>
                    <a:lnTo>
                      <a:pt x="274" y="265"/>
                    </a:lnTo>
                    <a:lnTo>
                      <a:pt x="279" y="275"/>
                    </a:lnTo>
                    <a:lnTo>
                      <a:pt x="289" y="280"/>
                    </a:lnTo>
                    <a:lnTo>
                      <a:pt x="310" y="296"/>
                    </a:lnTo>
                    <a:lnTo>
                      <a:pt x="295" y="311"/>
                    </a:lnTo>
                    <a:lnTo>
                      <a:pt x="295" y="342"/>
                    </a:lnTo>
                    <a:lnTo>
                      <a:pt x="305" y="353"/>
                    </a:lnTo>
                    <a:lnTo>
                      <a:pt x="289" y="409"/>
                    </a:lnTo>
                    <a:lnTo>
                      <a:pt x="310" y="409"/>
                    </a:lnTo>
                    <a:lnTo>
                      <a:pt x="310" y="430"/>
                    </a:lnTo>
                    <a:lnTo>
                      <a:pt x="139" y="456"/>
                    </a:lnTo>
                    <a:lnTo>
                      <a:pt x="103" y="461"/>
                    </a:lnTo>
                    <a:lnTo>
                      <a:pt x="88" y="472"/>
                    </a:lnTo>
                    <a:lnTo>
                      <a:pt x="82" y="482"/>
                    </a:lnTo>
                    <a:lnTo>
                      <a:pt x="93" y="498"/>
                    </a:lnTo>
                    <a:lnTo>
                      <a:pt x="119" y="498"/>
                    </a:lnTo>
                    <a:lnTo>
                      <a:pt x="108" y="513"/>
                    </a:lnTo>
                    <a:lnTo>
                      <a:pt x="119" y="539"/>
                    </a:lnTo>
                    <a:lnTo>
                      <a:pt x="113" y="544"/>
                    </a:lnTo>
                    <a:lnTo>
                      <a:pt x="103" y="565"/>
                    </a:lnTo>
                    <a:lnTo>
                      <a:pt x="93" y="565"/>
                    </a:lnTo>
                    <a:lnTo>
                      <a:pt x="72" y="544"/>
                    </a:lnTo>
                    <a:lnTo>
                      <a:pt x="67" y="529"/>
                    </a:lnTo>
                    <a:lnTo>
                      <a:pt x="56" y="529"/>
                    </a:lnTo>
                    <a:lnTo>
                      <a:pt x="51" y="560"/>
                    </a:lnTo>
                    <a:lnTo>
                      <a:pt x="31" y="560"/>
                    </a:lnTo>
                    <a:lnTo>
                      <a:pt x="15" y="415"/>
                    </a:lnTo>
                    <a:lnTo>
                      <a:pt x="5" y="202"/>
                    </a:lnTo>
                    <a:lnTo>
                      <a:pt x="0" y="32"/>
                    </a:lnTo>
                    <a:close/>
                  </a:path>
                </a:pathLst>
              </a:custGeom>
              <a:solidFill>
                <a:srgbClr val="00f008"/>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760" name=""/>
              <p:cNvSpPr/>
              <p:nvPr/>
            </p:nvSpPr>
            <p:spPr>
              <a:xfrm>
                <a:off x="5769000" y="4521240"/>
                <a:ext cx="492120" cy="896760"/>
              </a:xfrm>
              <a:custGeom>
                <a:avLst/>
                <a:gdLst/>
                <a:ahLst/>
                <a:rect l="l" t="t" r="r" b="b"/>
                <a:pathLst>
                  <a:path w="310" h="565">
                    <a:moveTo>
                      <a:pt x="0" y="32"/>
                    </a:moveTo>
                    <a:lnTo>
                      <a:pt x="98" y="21"/>
                    </a:lnTo>
                    <a:lnTo>
                      <a:pt x="217" y="0"/>
                    </a:lnTo>
                    <a:lnTo>
                      <a:pt x="274" y="228"/>
                    </a:lnTo>
                    <a:lnTo>
                      <a:pt x="284" y="239"/>
                    </a:lnTo>
                    <a:lnTo>
                      <a:pt x="274" y="265"/>
                    </a:lnTo>
                    <a:lnTo>
                      <a:pt x="279" y="275"/>
                    </a:lnTo>
                    <a:lnTo>
                      <a:pt x="289" y="280"/>
                    </a:lnTo>
                    <a:lnTo>
                      <a:pt x="310" y="296"/>
                    </a:lnTo>
                    <a:lnTo>
                      <a:pt x="295" y="311"/>
                    </a:lnTo>
                    <a:lnTo>
                      <a:pt x="295" y="342"/>
                    </a:lnTo>
                    <a:lnTo>
                      <a:pt x="305" y="353"/>
                    </a:lnTo>
                    <a:lnTo>
                      <a:pt x="289" y="409"/>
                    </a:lnTo>
                    <a:lnTo>
                      <a:pt x="310" y="409"/>
                    </a:lnTo>
                    <a:lnTo>
                      <a:pt x="310" y="430"/>
                    </a:lnTo>
                    <a:lnTo>
                      <a:pt x="139" y="456"/>
                    </a:lnTo>
                    <a:lnTo>
                      <a:pt x="103" y="461"/>
                    </a:lnTo>
                    <a:lnTo>
                      <a:pt x="88" y="472"/>
                    </a:lnTo>
                    <a:lnTo>
                      <a:pt x="82" y="482"/>
                    </a:lnTo>
                    <a:lnTo>
                      <a:pt x="93" y="498"/>
                    </a:lnTo>
                    <a:lnTo>
                      <a:pt x="119" y="498"/>
                    </a:lnTo>
                    <a:lnTo>
                      <a:pt x="108" y="513"/>
                    </a:lnTo>
                    <a:lnTo>
                      <a:pt x="119" y="539"/>
                    </a:lnTo>
                    <a:lnTo>
                      <a:pt x="113" y="544"/>
                    </a:lnTo>
                    <a:lnTo>
                      <a:pt x="103" y="565"/>
                    </a:lnTo>
                    <a:lnTo>
                      <a:pt x="93" y="565"/>
                    </a:lnTo>
                    <a:lnTo>
                      <a:pt x="72" y="544"/>
                    </a:lnTo>
                    <a:lnTo>
                      <a:pt x="67" y="529"/>
                    </a:lnTo>
                    <a:lnTo>
                      <a:pt x="56" y="529"/>
                    </a:lnTo>
                    <a:lnTo>
                      <a:pt x="51" y="560"/>
                    </a:lnTo>
                    <a:lnTo>
                      <a:pt x="31" y="560"/>
                    </a:lnTo>
                    <a:lnTo>
                      <a:pt x="15" y="415"/>
                    </a:lnTo>
                    <a:lnTo>
                      <a:pt x="5" y="202"/>
                    </a:lnTo>
                    <a:lnTo>
                      <a:pt x="0" y="32"/>
                    </a:lnTo>
                  </a:path>
                </a:pathLst>
              </a:custGeom>
              <a:noFill/>
              <a:ln cap="rnd" w="7920">
                <a:solidFill>
                  <a:srgbClr val="b2b2b2"/>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grpSp>
        <p:grpSp>
          <p:nvGrpSpPr>
            <p:cNvPr id="761" name=""/>
            <p:cNvGrpSpPr/>
            <p:nvPr/>
          </p:nvGrpSpPr>
          <p:grpSpPr>
            <a:xfrm>
              <a:off x="3738600" y="3165480"/>
              <a:ext cx="1109520" cy="584280"/>
              <a:chOff x="3738600" y="3165480"/>
              <a:chExt cx="1109520" cy="584280"/>
            </a:xfrm>
          </p:grpSpPr>
          <p:sp>
            <p:nvSpPr>
              <p:cNvPr id="762" name=""/>
              <p:cNvSpPr/>
              <p:nvPr/>
            </p:nvSpPr>
            <p:spPr>
              <a:xfrm>
                <a:off x="3738600" y="3165480"/>
                <a:ext cx="1109520" cy="584280"/>
              </a:xfrm>
              <a:custGeom>
                <a:avLst/>
                <a:gdLst/>
                <a:ahLst/>
                <a:rect l="l" t="t" r="r" b="b"/>
                <a:pathLst>
                  <a:path w="699" h="368">
                    <a:moveTo>
                      <a:pt x="15" y="0"/>
                    </a:moveTo>
                    <a:lnTo>
                      <a:pt x="445" y="11"/>
                    </a:lnTo>
                    <a:lnTo>
                      <a:pt x="461" y="36"/>
                    </a:lnTo>
                    <a:lnTo>
                      <a:pt x="492" y="42"/>
                    </a:lnTo>
                    <a:lnTo>
                      <a:pt x="517" y="21"/>
                    </a:lnTo>
                    <a:lnTo>
                      <a:pt x="533" y="42"/>
                    </a:lnTo>
                    <a:lnTo>
                      <a:pt x="549" y="31"/>
                    </a:lnTo>
                    <a:lnTo>
                      <a:pt x="559" y="36"/>
                    </a:lnTo>
                    <a:lnTo>
                      <a:pt x="574" y="62"/>
                    </a:lnTo>
                    <a:lnTo>
                      <a:pt x="600" y="73"/>
                    </a:lnTo>
                    <a:lnTo>
                      <a:pt x="605" y="67"/>
                    </a:lnTo>
                    <a:lnTo>
                      <a:pt x="621" y="67"/>
                    </a:lnTo>
                    <a:lnTo>
                      <a:pt x="626" y="109"/>
                    </a:lnTo>
                    <a:lnTo>
                      <a:pt x="642" y="119"/>
                    </a:lnTo>
                    <a:lnTo>
                      <a:pt x="642" y="155"/>
                    </a:lnTo>
                    <a:lnTo>
                      <a:pt x="652" y="161"/>
                    </a:lnTo>
                    <a:lnTo>
                      <a:pt x="652" y="192"/>
                    </a:lnTo>
                    <a:lnTo>
                      <a:pt x="662" y="202"/>
                    </a:lnTo>
                    <a:lnTo>
                      <a:pt x="662" y="254"/>
                    </a:lnTo>
                    <a:lnTo>
                      <a:pt x="673" y="259"/>
                    </a:lnTo>
                    <a:lnTo>
                      <a:pt x="673" y="311"/>
                    </a:lnTo>
                    <a:lnTo>
                      <a:pt x="688" y="316"/>
                    </a:lnTo>
                    <a:lnTo>
                      <a:pt x="699" y="326"/>
                    </a:lnTo>
                    <a:lnTo>
                      <a:pt x="699" y="368"/>
                    </a:lnTo>
                    <a:lnTo>
                      <a:pt x="140" y="363"/>
                    </a:lnTo>
                    <a:lnTo>
                      <a:pt x="140" y="321"/>
                    </a:lnTo>
                    <a:lnTo>
                      <a:pt x="140" y="249"/>
                    </a:lnTo>
                    <a:lnTo>
                      <a:pt x="0" y="233"/>
                    </a:lnTo>
                    <a:lnTo>
                      <a:pt x="15" y="0"/>
                    </a:lnTo>
                    <a:close/>
                  </a:path>
                </a:pathLst>
              </a:custGeom>
              <a:solidFill>
                <a:srgbClr val="00f008"/>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763" name=""/>
              <p:cNvSpPr/>
              <p:nvPr/>
            </p:nvSpPr>
            <p:spPr>
              <a:xfrm>
                <a:off x="3738600" y="3165480"/>
                <a:ext cx="1109520" cy="584280"/>
              </a:xfrm>
              <a:custGeom>
                <a:avLst/>
                <a:gdLst/>
                <a:ahLst/>
                <a:rect l="l" t="t" r="r" b="b"/>
                <a:pathLst>
                  <a:path w="699" h="368">
                    <a:moveTo>
                      <a:pt x="15" y="0"/>
                    </a:moveTo>
                    <a:lnTo>
                      <a:pt x="445" y="11"/>
                    </a:lnTo>
                    <a:lnTo>
                      <a:pt x="461" y="36"/>
                    </a:lnTo>
                    <a:lnTo>
                      <a:pt x="492" y="42"/>
                    </a:lnTo>
                    <a:lnTo>
                      <a:pt x="517" y="21"/>
                    </a:lnTo>
                    <a:lnTo>
                      <a:pt x="533" y="42"/>
                    </a:lnTo>
                    <a:lnTo>
                      <a:pt x="549" y="31"/>
                    </a:lnTo>
                    <a:lnTo>
                      <a:pt x="559" y="36"/>
                    </a:lnTo>
                    <a:lnTo>
                      <a:pt x="574" y="62"/>
                    </a:lnTo>
                    <a:lnTo>
                      <a:pt x="600" y="73"/>
                    </a:lnTo>
                    <a:lnTo>
                      <a:pt x="605" y="67"/>
                    </a:lnTo>
                    <a:lnTo>
                      <a:pt x="621" y="67"/>
                    </a:lnTo>
                    <a:lnTo>
                      <a:pt x="626" y="109"/>
                    </a:lnTo>
                    <a:lnTo>
                      <a:pt x="642" y="119"/>
                    </a:lnTo>
                    <a:lnTo>
                      <a:pt x="642" y="155"/>
                    </a:lnTo>
                    <a:lnTo>
                      <a:pt x="652" y="161"/>
                    </a:lnTo>
                    <a:lnTo>
                      <a:pt x="652" y="192"/>
                    </a:lnTo>
                    <a:lnTo>
                      <a:pt x="662" y="202"/>
                    </a:lnTo>
                    <a:lnTo>
                      <a:pt x="662" y="254"/>
                    </a:lnTo>
                    <a:lnTo>
                      <a:pt x="673" y="259"/>
                    </a:lnTo>
                    <a:lnTo>
                      <a:pt x="673" y="311"/>
                    </a:lnTo>
                    <a:lnTo>
                      <a:pt x="688" y="316"/>
                    </a:lnTo>
                    <a:lnTo>
                      <a:pt x="699" y="326"/>
                    </a:lnTo>
                    <a:lnTo>
                      <a:pt x="699" y="368"/>
                    </a:lnTo>
                    <a:lnTo>
                      <a:pt x="140" y="363"/>
                    </a:lnTo>
                    <a:lnTo>
                      <a:pt x="140" y="321"/>
                    </a:lnTo>
                    <a:lnTo>
                      <a:pt x="140" y="249"/>
                    </a:lnTo>
                    <a:lnTo>
                      <a:pt x="0" y="233"/>
                    </a:lnTo>
                    <a:lnTo>
                      <a:pt x="15" y="0"/>
                    </a:lnTo>
                  </a:path>
                </a:pathLst>
              </a:custGeom>
              <a:noFill/>
              <a:ln cap="rnd" w="7920">
                <a:solidFill>
                  <a:srgbClr val="b2b2b2"/>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grpSp>
        <p:grpSp>
          <p:nvGrpSpPr>
            <p:cNvPr id="764" name=""/>
            <p:cNvGrpSpPr/>
            <p:nvPr/>
          </p:nvGrpSpPr>
          <p:grpSpPr>
            <a:xfrm>
              <a:off x="3071880" y="3462480"/>
              <a:ext cx="904680" cy="796680"/>
              <a:chOff x="3071880" y="3462480"/>
              <a:chExt cx="904680" cy="796680"/>
            </a:xfrm>
          </p:grpSpPr>
          <p:sp>
            <p:nvSpPr>
              <p:cNvPr id="765" name=""/>
              <p:cNvSpPr/>
              <p:nvPr/>
            </p:nvSpPr>
            <p:spPr>
              <a:xfrm>
                <a:off x="3071880" y="3462480"/>
                <a:ext cx="904680" cy="796680"/>
              </a:xfrm>
              <a:custGeom>
                <a:avLst/>
                <a:gdLst/>
                <a:ahLst/>
                <a:rect l="l" t="t" r="r" b="b"/>
                <a:pathLst>
                  <a:path w="570" h="502">
                    <a:moveTo>
                      <a:pt x="42" y="0"/>
                    </a:moveTo>
                    <a:lnTo>
                      <a:pt x="347" y="41"/>
                    </a:lnTo>
                    <a:lnTo>
                      <a:pt x="456" y="56"/>
                    </a:lnTo>
                    <a:lnTo>
                      <a:pt x="570" y="62"/>
                    </a:lnTo>
                    <a:lnTo>
                      <a:pt x="565" y="502"/>
                    </a:lnTo>
                    <a:lnTo>
                      <a:pt x="311" y="481"/>
                    </a:lnTo>
                    <a:lnTo>
                      <a:pt x="171" y="466"/>
                    </a:lnTo>
                    <a:lnTo>
                      <a:pt x="0" y="445"/>
                    </a:lnTo>
                    <a:lnTo>
                      <a:pt x="42" y="0"/>
                    </a:lnTo>
                    <a:close/>
                  </a:path>
                </a:pathLst>
              </a:custGeom>
              <a:solidFill>
                <a:srgbClr val="00f008"/>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766" name=""/>
              <p:cNvSpPr/>
              <p:nvPr/>
            </p:nvSpPr>
            <p:spPr>
              <a:xfrm>
                <a:off x="3071880" y="3462480"/>
                <a:ext cx="904680" cy="796680"/>
              </a:xfrm>
              <a:custGeom>
                <a:avLst/>
                <a:gdLst/>
                <a:ahLst/>
                <a:rect l="l" t="t" r="r" b="b"/>
                <a:pathLst>
                  <a:path w="570" h="502">
                    <a:moveTo>
                      <a:pt x="42" y="0"/>
                    </a:moveTo>
                    <a:lnTo>
                      <a:pt x="347" y="41"/>
                    </a:lnTo>
                    <a:lnTo>
                      <a:pt x="456" y="56"/>
                    </a:lnTo>
                    <a:lnTo>
                      <a:pt x="570" y="62"/>
                    </a:lnTo>
                    <a:lnTo>
                      <a:pt x="565" y="502"/>
                    </a:lnTo>
                    <a:lnTo>
                      <a:pt x="311" y="481"/>
                    </a:lnTo>
                    <a:lnTo>
                      <a:pt x="171" y="466"/>
                    </a:lnTo>
                    <a:lnTo>
                      <a:pt x="0" y="445"/>
                    </a:lnTo>
                    <a:lnTo>
                      <a:pt x="42" y="0"/>
                    </a:lnTo>
                  </a:path>
                </a:pathLst>
              </a:custGeom>
              <a:noFill/>
              <a:ln cap="rnd" w="7920">
                <a:solidFill>
                  <a:srgbClr val="b2b2b2"/>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grpSp>
        <p:grpSp>
          <p:nvGrpSpPr>
            <p:cNvPr id="767" name=""/>
            <p:cNvGrpSpPr/>
            <p:nvPr/>
          </p:nvGrpSpPr>
          <p:grpSpPr>
            <a:xfrm>
              <a:off x="3968640" y="3741840"/>
              <a:ext cx="952560" cy="566640"/>
              <a:chOff x="3968640" y="3741840"/>
              <a:chExt cx="952560" cy="566640"/>
            </a:xfrm>
          </p:grpSpPr>
          <p:sp>
            <p:nvSpPr>
              <p:cNvPr id="768" name=""/>
              <p:cNvSpPr/>
              <p:nvPr/>
            </p:nvSpPr>
            <p:spPr>
              <a:xfrm>
                <a:off x="3968640" y="3741840"/>
                <a:ext cx="952560" cy="566640"/>
              </a:xfrm>
              <a:custGeom>
                <a:avLst/>
                <a:gdLst/>
                <a:ahLst/>
                <a:rect l="l" t="t" r="r" b="b"/>
                <a:pathLst>
                  <a:path w="600" h="357">
                    <a:moveTo>
                      <a:pt x="5" y="0"/>
                    </a:moveTo>
                    <a:lnTo>
                      <a:pt x="523" y="0"/>
                    </a:lnTo>
                    <a:lnTo>
                      <a:pt x="554" y="5"/>
                    </a:lnTo>
                    <a:lnTo>
                      <a:pt x="564" y="15"/>
                    </a:lnTo>
                    <a:lnTo>
                      <a:pt x="574" y="25"/>
                    </a:lnTo>
                    <a:lnTo>
                      <a:pt x="569" y="41"/>
                    </a:lnTo>
                    <a:lnTo>
                      <a:pt x="559" y="41"/>
                    </a:lnTo>
                    <a:lnTo>
                      <a:pt x="554" y="51"/>
                    </a:lnTo>
                    <a:lnTo>
                      <a:pt x="559" y="62"/>
                    </a:lnTo>
                    <a:lnTo>
                      <a:pt x="574" y="67"/>
                    </a:lnTo>
                    <a:lnTo>
                      <a:pt x="574" y="77"/>
                    </a:lnTo>
                    <a:lnTo>
                      <a:pt x="574" y="93"/>
                    </a:lnTo>
                    <a:lnTo>
                      <a:pt x="590" y="103"/>
                    </a:lnTo>
                    <a:lnTo>
                      <a:pt x="590" y="119"/>
                    </a:lnTo>
                    <a:lnTo>
                      <a:pt x="600" y="357"/>
                    </a:lnTo>
                    <a:lnTo>
                      <a:pt x="191" y="352"/>
                    </a:lnTo>
                    <a:lnTo>
                      <a:pt x="0" y="341"/>
                    </a:lnTo>
                    <a:lnTo>
                      <a:pt x="5" y="0"/>
                    </a:lnTo>
                    <a:close/>
                  </a:path>
                </a:pathLst>
              </a:custGeom>
              <a:solidFill>
                <a:srgbClr val="00f008"/>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769" name=""/>
              <p:cNvSpPr/>
              <p:nvPr/>
            </p:nvSpPr>
            <p:spPr>
              <a:xfrm>
                <a:off x="3968640" y="3741840"/>
                <a:ext cx="952560" cy="566640"/>
              </a:xfrm>
              <a:custGeom>
                <a:avLst/>
                <a:gdLst/>
                <a:ahLst/>
                <a:rect l="l" t="t" r="r" b="b"/>
                <a:pathLst>
                  <a:path w="600" h="357">
                    <a:moveTo>
                      <a:pt x="5" y="0"/>
                    </a:moveTo>
                    <a:lnTo>
                      <a:pt x="523" y="0"/>
                    </a:lnTo>
                    <a:lnTo>
                      <a:pt x="554" y="5"/>
                    </a:lnTo>
                    <a:lnTo>
                      <a:pt x="564" y="15"/>
                    </a:lnTo>
                    <a:lnTo>
                      <a:pt x="574" y="25"/>
                    </a:lnTo>
                    <a:lnTo>
                      <a:pt x="569" y="41"/>
                    </a:lnTo>
                    <a:lnTo>
                      <a:pt x="559" y="41"/>
                    </a:lnTo>
                    <a:lnTo>
                      <a:pt x="554" y="51"/>
                    </a:lnTo>
                    <a:lnTo>
                      <a:pt x="559" y="62"/>
                    </a:lnTo>
                    <a:lnTo>
                      <a:pt x="574" y="67"/>
                    </a:lnTo>
                    <a:lnTo>
                      <a:pt x="574" y="77"/>
                    </a:lnTo>
                    <a:lnTo>
                      <a:pt x="574" y="93"/>
                    </a:lnTo>
                    <a:lnTo>
                      <a:pt x="590" y="103"/>
                    </a:lnTo>
                    <a:lnTo>
                      <a:pt x="590" y="119"/>
                    </a:lnTo>
                    <a:lnTo>
                      <a:pt x="600" y="357"/>
                    </a:lnTo>
                    <a:lnTo>
                      <a:pt x="191" y="352"/>
                    </a:lnTo>
                    <a:lnTo>
                      <a:pt x="0" y="341"/>
                    </a:lnTo>
                    <a:lnTo>
                      <a:pt x="5" y="0"/>
                    </a:lnTo>
                  </a:path>
                </a:pathLst>
              </a:custGeom>
              <a:noFill/>
              <a:ln cap="rnd" w="7920">
                <a:solidFill>
                  <a:srgbClr val="b2b2b2"/>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grpSp>
        <p:grpSp>
          <p:nvGrpSpPr>
            <p:cNvPr id="770" name=""/>
            <p:cNvGrpSpPr/>
            <p:nvPr/>
          </p:nvGrpSpPr>
          <p:grpSpPr>
            <a:xfrm>
              <a:off x="4905360" y="4341960"/>
              <a:ext cx="690480" cy="631800"/>
              <a:chOff x="4905360" y="4341960"/>
              <a:chExt cx="690480" cy="631800"/>
            </a:xfrm>
          </p:grpSpPr>
          <p:sp>
            <p:nvSpPr>
              <p:cNvPr id="771" name=""/>
              <p:cNvSpPr/>
              <p:nvPr/>
            </p:nvSpPr>
            <p:spPr>
              <a:xfrm>
                <a:off x="4905360" y="4341960"/>
                <a:ext cx="690480" cy="631800"/>
              </a:xfrm>
              <a:custGeom>
                <a:avLst/>
                <a:gdLst/>
                <a:ahLst/>
                <a:rect l="l" t="t" r="r" b="b"/>
                <a:pathLst>
                  <a:path w="435" h="398">
                    <a:moveTo>
                      <a:pt x="0" y="15"/>
                    </a:moveTo>
                    <a:lnTo>
                      <a:pt x="10" y="77"/>
                    </a:lnTo>
                    <a:lnTo>
                      <a:pt x="15" y="284"/>
                    </a:lnTo>
                    <a:lnTo>
                      <a:pt x="15" y="326"/>
                    </a:lnTo>
                    <a:lnTo>
                      <a:pt x="26" y="346"/>
                    </a:lnTo>
                    <a:lnTo>
                      <a:pt x="67" y="341"/>
                    </a:lnTo>
                    <a:lnTo>
                      <a:pt x="67" y="398"/>
                    </a:lnTo>
                    <a:lnTo>
                      <a:pt x="326" y="393"/>
                    </a:lnTo>
                    <a:lnTo>
                      <a:pt x="331" y="378"/>
                    </a:lnTo>
                    <a:lnTo>
                      <a:pt x="326" y="357"/>
                    </a:lnTo>
                    <a:lnTo>
                      <a:pt x="336" y="352"/>
                    </a:lnTo>
                    <a:lnTo>
                      <a:pt x="331" y="331"/>
                    </a:lnTo>
                    <a:lnTo>
                      <a:pt x="321" y="326"/>
                    </a:lnTo>
                    <a:lnTo>
                      <a:pt x="321" y="321"/>
                    </a:lnTo>
                    <a:lnTo>
                      <a:pt x="342" y="310"/>
                    </a:lnTo>
                    <a:lnTo>
                      <a:pt x="336" y="295"/>
                    </a:lnTo>
                    <a:lnTo>
                      <a:pt x="336" y="279"/>
                    </a:lnTo>
                    <a:lnTo>
                      <a:pt x="326" y="253"/>
                    </a:lnTo>
                    <a:lnTo>
                      <a:pt x="347" y="248"/>
                    </a:lnTo>
                    <a:lnTo>
                      <a:pt x="357" y="227"/>
                    </a:lnTo>
                    <a:lnTo>
                      <a:pt x="368" y="233"/>
                    </a:lnTo>
                    <a:lnTo>
                      <a:pt x="368" y="196"/>
                    </a:lnTo>
                    <a:lnTo>
                      <a:pt x="388" y="170"/>
                    </a:lnTo>
                    <a:lnTo>
                      <a:pt x="399" y="170"/>
                    </a:lnTo>
                    <a:lnTo>
                      <a:pt x="409" y="160"/>
                    </a:lnTo>
                    <a:lnTo>
                      <a:pt x="404" y="150"/>
                    </a:lnTo>
                    <a:lnTo>
                      <a:pt x="414" y="139"/>
                    </a:lnTo>
                    <a:lnTo>
                      <a:pt x="399" y="129"/>
                    </a:lnTo>
                    <a:lnTo>
                      <a:pt x="399" y="113"/>
                    </a:lnTo>
                    <a:lnTo>
                      <a:pt x="409" y="98"/>
                    </a:lnTo>
                    <a:lnTo>
                      <a:pt x="419" y="98"/>
                    </a:lnTo>
                    <a:lnTo>
                      <a:pt x="419" y="82"/>
                    </a:lnTo>
                    <a:lnTo>
                      <a:pt x="424" y="82"/>
                    </a:lnTo>
                    <a:lnTo>
                      <a:pt x="424" y="67"/>
                    </a:lnTo>
                    <a:lnTo>
                      <a:pt x="435" y="67"/>
                    </a:lnTo>
                    <a:lnTo>
                      <a:pt x="435" y="51"/>
                    </a:lnTo>
                    <a:lnTo>
                      <a:pt x="404" y="51"/>
                    </a:lnTo>
                    <a:lnTo>
                      <a:pt x="373" y="41"/>
                    </a:lnTo>
                    <a:lnTo>
                      <a:pt x="383" y="20"/>
                    </a:lnTo>
                    <a:lnTo>
                      <a:pt x="399" y="5"/>
                    </a:lnTo>
                    <a:lnTo>
                      <a:pt x="383" y="0"/>
                    </a:lnTo>
                    <a:lnTo>
                      <a:pt x="0" y="15"/>
                    </a:lnTo>
                    <a:close/>
                  </a:path>
                </a:pathLst>
              </a:custGeom>
              <a:solidFill>
                <a:srgbClr val="00f008"/>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772" name=""/>
              <p:cNvSpPr/>
              <p:nvPr/>
            </p:nvSpPr>
            <p:spPr>
              <a:xfrm>
                <a:off x="4905360" y="4341960"/>
                <a:ext cx="690480" cy="631800"/>
              </a:xfrm>
              <a:custGeom>
                <a:avLst/>
                <a:gdLst/>
                <a:ahLst/>
                <a:rect l="l" t="t" r="r" b="b"/>
                <a:pathLst>
                  <a:path w="435" h="398">
                    <a:moveTo>
                      <a:pt x="0" y="15"/>
                    </a:moveTo>
                    <a:lnTo>
                      <a:pt x="10" y="77"/>
                    </a:lnTo>
                    <a:lnTo>
                      <a:pt x="15" y="284"/>
                    </a:lnTo>
                    <a:lnTo>
                      <a:pt x="15" y="326"/>
                    </a:lnTo>
                    <a:lnTo>
                      <a:pt x="26" y="346"/>
                    </a:lnTo>
                    <a:lnTo>
                      <a:pt x="67" y="341"/>
                    </a:lnTo>
                    <a:lnTo>
                      <a:pt x="67" y="398"/>
                    </a:lnTo>
                    <a:lnTo>
                      <a:pt x="326" y="393"/>
                    </a:lnTo>
                    <a:lnTo>
                      <a:pt x="331" y="378"/>
                    </a:lnTo>
                    <a:lnTo>
                      <a:pt x="326" y="357"/>
                    </a:lnTo>
                    <a:lnTo>
                      <a:pt x="336" y="352"/>
                    </a:lnTo>
                    <a:lnTo>
                      <a:pt x="331" y="331"/>
                    </a:lnTo>
                    <a:lnTo>
                      <a:pt x="321" y="326"/>
                    </a:lnTo>
                    <a:lnTo>
                      <a:pt x="321" y="321"/>
                    </a:lnTo>
                    <a:lnTo>
                      <a:pt x="342" y="310"/>
                    </a:lnTo>
                    <a:lnTo>
                      <a:pt x="336" y="295"/>
                    </a:lnTo>
                    <a:lnTo>
                      <a:pt x="336" y="279"/>
                    </a:lnTo>
                    <a:lnTo>
                      <a:pt x="326" y="253"/>
                    </a:lnTo>
                    <a:lnTo>
                      <a:pt x="347" y="248"/>
                    </a:lnTo>
                    <a:lnTo>
                      <a:pt x="357" y="227"/>
                    </a:lnTo>
                    <a:lnTo>
                      <a:pt x="368" y="233"/>
                    </a:lnTo>
                    <a:lnTo>
                      <a:pt x="368" y="196"/>
                    </a:lnTo>
                    <a:lnTo>
                      <a:pt x="388" y="170"/>
                    </a:lnTo>
                    <a:lnTo>
                      <a:pt x="399" y="170"/>
                    </a:lnTo>
                    <a:lnTo>
                      <a:pt x="409" y="160"/>
                    </a:lnTo>
                    <a:lnTo>
                      <a:pt x="404" y="150"/>
                    </a:lnTo>
                    <a:lnTo>
                      <a:pt x="414" y="139"/>
                    </a:lnTo>
                    <a:lnTo>
                      <a:pt x="399" y="129"/>
                    </a:lnTo>
                    <a:lnTo>
                      <a:pt x="399" y="113"/>
                    </a:lnTo>
                    <a:lnTo>
                      <a:pt x="409" y="98"/>
                    </a:lnTo>
                    <a:lnTo>
                      <a:pt x="419" y="98"/>
                    </a:lnTo>
                    <a:lnTo>
                      <a:pt x="419" y="82"/>
                    </a:lnTo>
                    <a:lnTo>
                      <a:pt x="424" y="82"/>
                    </a:lnTo>
                    <a:lnTo>
                      <a:pt x="424" y="67"/>
                    </a:lnTo>
                    <a:lnTo>
                      <a:pt x="435" y="67"/>
                    </a:lnTo>
                    <a:lnTo>
                      <a:pt x="435" y="51"/>
                    </a:lnTo>
                    <a:lnTo>
                      <a:pt x="404" y="51"/>
                    </a:lnTo>
                    <a:lnTo>
                      <a:pt x="373" y="41"/>
                    </a:lnTo>
                    <a:lnTo>
                      <a:pt x="383" y="20"/>
                    </a:lnTo>
                    <a:lnTo>
                      <a:pt x="399" y="5"/>
                    </a:lnTo>
                    <a:lnTo>
                      <a:pt x="383" y="0"/>
                    </a:lnTo>
                    <a:lnTo>
                      <a:pt x="0" y="15"/>
                    </a:lnTo>
                  </a:path>
                </a:pathLst>
              </a:custGeom>
              <a:noFill/>
              <a:ln cap="rnd" w="7920">
                <a:solidFill>
                  <a:srgbClr val="b2b2b2"/>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grpSp>
        <p:grpSp>
          <p:nvGrpSpPr>
            <p:cNvPr id="773" name=""/>
            <p:cNvGrpSpPr/>
            <p:nvPr/>
          </p:nvGrpSpPr>
          <p:grpSpPr>
            <a:xfrm>
              <a:off x="5348160" y="2376360"/>
              <a:ext cx="625680" cy="395280"/>
              <a:chOff x="5348160" y="2376360"/>
              <a:chExt cx="625680" cy="395280"/>
            </a:xfrm>
          </p:grpSpPr>
          <p:sp>
            <p:nvSpPr>
              <p:cNvPr id="774" name=""/>
              <p:cNvSpPr/>
              <p:nvPr/>
            </p:nvSpPr>
            <p:spPr>
              <a:xfrm>
                <a:off x="5348160" y="2376360"/>
                <a:ext cx="625680" cy="395280"/>
              </a:xfrm>
              <a:custGeom>
                <a:avLst/>
                <a:gdLst/>
                <a:ahLst/>
                <a:rect l="l" t="t" r="r" b="b"/>
                <a:pathLst>
                  <a:path w="394" h="249">
                    <a:moveTo>
                      <a:pt x="373" y="88"/>
                    </a:moveTo>
                    <a:lnTo>
                      <a:pt x="394" y="109"/>
                    </a:lnTo>
                    <a:lnTo>
                      <a:pt x="389" y="124"/>
                    </a:lnTo>
                    <a:lnTo>
                      <a:pt x="368" y="130"/>
                    </a:lnTo>
                    <a:lnTo>
                      <a:pt x="342" y="140"/>
                    </a:lnTo>
                    <a:lnTo>
                      <a:pt x="321" y="166"/>
                    </a:lnTo>
                    <a:lnTo>
                      <a:pt x="290" y="166"/>
                    </a:lnTo>
                    <a:lnTo>
                      <a:pt x="280" y="192"/>
                    </a:lnTo>
                    <a:lnTo>
                      <a:pt x="228" y="192"/>
                    </a:lnTo>
                    <a:lnTo>
                      <a:pt x="213" y="249"/>
                    </a:lnTo>
                    <a:lnTo>
                      <a:pt x="182" y="238"/>
                    </a:lnTo>
                    <a:lnTo>
                      <a:pt x="187" y="202"/>
                    </a:lnTo>
                    <a:lnTo>
                      <a:pt x="161" y="192"/>
                    </a:lnTo>
                    <a:lnTo>
                      <a:pt x="156" y="181"/>
                    </a:lnTo>
                    <a:lnTo>
                      <a:pt x="135" y="176"/>
                    </a:lnTo>
                    <a:lnTo>
                      <a:pt x="125" y="166"/>
                    </a:lnTo>
                    <a:lnTo>
                      <a:pt x="104" y="171"/>
                    </a:lnTo>
                    <a:lnTo>
                      <a:pt x="89" y="161"/>
                    </a:lnTo>
                    <a:lnTo>
                      <a:pt x="63" y="145"/>
                    </a:lnTo>
                    <a:lnTo>
                      <a:pt x="42" y="166"/>
                    </a:lnTo>
                    <a:lnTo>
                      <a:pt x="26" y="155"/>
                    </a:lnTo>
                    <a:lnTo>
                      <a:pt x="0" y="130"/>
                    </a:lnTo>
                    <a:lnTo>
                      <a:pt x="6" y="109"/>
                    </a:lnTo>
                    <a:lnTo>
                      <a:pt x="11" y="93"/>
                    </a:lnTo>
                    <a:lnTo>
                      <a:pt x="32" y="83"/>
                    </a:lnTo>
                    <a:lnTo>
                      <a:pt x="52" y="83"/>
                    </a:lnTo>
                    <a:lnTo>
                      <a:pt x="114" y="36"/>
                    </a:lnTo>
                    <a:lnTo>
                      <a:pt x="130" y="0"/>
                    </a:lnTo>
                    <a:lnTo>
                      <a:pt x="187" y="0"/>
                    </a:lnTo>
                    <a:lnTo>
                      <a:pt x="161" y="5"/>
                    </a:lnTo>
                    <a:lnTo>
                      <a:pt x="135" y="42"/>
                    </a:lnTo>
                    <a:lnTo>
                      <a:pt x="120" y="42"/>
                    </a:lnTo>
                    <a:lnTo>
                      <a:pt x="120" y="67"/>
                    </a:lnTo>
                    <a:lnTo>
                      <a:pt x="171" y="73"/>
                    </a:lnTo>
                    <a:lnTo>
                      <a:pt x="192" y="104"/>
                    </a:lnTo>
                    <a:lnTo>
                      <a:pt x="244" y="98"/>
                    </a:lnTo>
                    <a:lnTo>
                      <a:pt x="270" y="83"/>
                    </a:lnTo>
                    <a:lnTo>
                      <a:pt x="296" y="73"/>
                    </a:lnTo>
                    <a:lnTo>
                      <a:pt x="332" y="73"/>
                    </a:lnTo>
                    <a:lnTo>
                      <a:pt x="358" y="52"/>
                    </a:lnTo>
                    <a:lnTo>
                      <a:pt x="363" y="73"/>
                    </a:lnTo>
                    <a:lnTo>
                      <a:pt x="363" y="83"/>
                    </a:lnTo>
                    <a:lnTo>
                      <a:pt x="373" y="88"/>
                    </a:lnTo>
                    <a:close/>
                  </a:path>
                </a:pathLst>
              </a:custGeom>
              <a:solidFill>
                <a:srgbClr val="00f008"/>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775" name=""/>
              <p:cNvSpPr/>
              <p:nvPr/>
            </p:nvSpPr>
            <p:spPr>
              <a:xfrm>
                <a:off x="5348160" y="2376360"/>
                <a:ext cx="625680" cy="395280"/>
              </a:xfrm>
              <a:custGeom>
                <a:avLst/>
                <a:gdLst/>
                <a:ahLst/>
                <a:rect l="l" t="t" r="r" b="b"/>
                <a:pathLst>
                  <a:path w="394" h="249">
                    <a:moveTo>
                      <a:pt x="373" y="88"/>
                    </a:moveTo>
                    <a:lnTo>
                      <a:pt x="394" y="109"/>
                    </a:lnTo>
                    <a:lnTo>
                      <a:pt x="389" y="124"/>
                    </a:lnTo>
                    <a:lnTo>
                      <a:pt x="368" y="130"/>
                    </a:lnTo>
                    <a:lnTo>
                      <a:pt x="342" y="140"/>
                    </a:lnTo>
                    <a:lnTo>
                      <a:pt x="321" y="166"/>
                    </a:lnTo>
                    <a:lnTo>
                      <a:pt x="290" y="166"/>
                    </a:lnTo>
                    <a:lnTo>
                      <a:pt x="280" y="192"/>
                    </a:lnTo>
                    <a:lnTo>
                      <a:pt x="228" y="192"/>
                    </a:lnTo>
                    <a:lnTo>
                      <a:pt x="213" y="249"/>
                    </a:lnTo>
                    <a:lnTo>
                      <a:pt x="182" y="238"/>
                    </a:lnTo>
                    <a:lnTo>
                      <a:pt x="187" y="202"/>
                    </a:lnTo>
                    <a:lnTo>
                      <a:pt x="161" y="192"/>
                    </a:lnTo>
                    <a:lnTo>
                      <a:pt x="156" y="181"/>
                    </a:lnTo>
                    <a:lnTo>
                      <a:pt x="135" y="176"/>
                    </a:lnTo>
                    <a:lnTo>
                      <a:pt x="125" y="166"/>
                    </a:lnTo>
                    <a:lnTo>
                      <a:pt x="104" y="171"/>
                    </a:lnTo>
                    <a:lnTo>
                      <a:pt x="89" y="161"/>
                    </a:lnTo>
                    <a:lnTo>
                      <a:pt x="63" y="145"/>
                    </a:lnTo>
                    <a:lnTo>
                      <a:pt x="42" y="166"/>
                    </a:lnTo>
                    <a:lnTo>
                      <a:pt x="26" y="155"/>
                    </a:lnTo>
                    <a:lnTo>
                      <a:pt x="0" y="130"/>
                    </a:lnTo>
                    <a:lnTo>
                      <a:pt x="6" y="109"/>
                    </a:lnTo>
                    <a:lnTo>
                      <a:pt x="11" y="93"/>
                    </a:lnTo>
                    <a:lnTo>
                      <a:pt x="32" y="83"/>
                    </a:lnTo>
                    <a:lnTo>
                      <a:pt x="52" y="83"/>
                    </a:lnTo>
                    <a:lnTo>
                      <a:pt x="114" y="36"/>
                    </a:lnTo>
                    <a:lnTo>
                      <a:pt x="130" y="0"/>
                    </a:lnTo>
                    <a:lnTo>
                      <a:pt x="187" y="0"/>
                    </a:lnTo>
                    <a:lnTo>
                      <a:pt x="161" y="5"/>
                    </a:lnTo>
                    <a:lnTo>
                      <a:pt x="135" y="42"/>
                    </a:lnTo>
                    <a:lnTo>
                      <a:pt x="120" y="42"/>
                    </a:lnTo>
                    <a:lnTo>
                      <a:pt x="120" y="67"/>
                    </a:lnTo>
                    <a:lnTo>
                      <a:pt x="171" y="73"/>
                    </a:lnTo>
                    <a:lnTo>
                      <a:pt x="192" y="104"/>
                    </a:lnTo>
                    <a:lnTo>
                      <a:pt x="244" y="98"/>
                    </a:lnTo>
                    <a:lnTo>
                      <a:pt x="270" y="83"/>
                    </a:lnTo>
                    <a:lnTo>
                      <a:pt x="296" y="73"/>
                    </a:lnTo>
                    <a:lnTo>
                      <a:pt x="332" y="73"/>
                    </a:lnTo>
                    <a:lnTo>
                      <a:pt x="358" y="52"/>
                    </a:lnTo>
                    <a:lnTo>
                      <a:pt x="363" y="73"/>
                    </a:lnTo>
                    <a:lnTo>
                      <a:pt x="363" y="83"/>
                    </a:lnTo>
                    <a:lnTo>
                      <a:pt x="373" y="88"/>
                    </a:lnTo>
                  </a:path>
                </a:pathLst>
              </a:custGeom>
              <a:noFill/>
              <a:ln cap="rnd" w="7920">
                <a:solidFill>
                  <a:srgbClr val="b2b2b2"/>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grpSp>
        <p:grpSp>
          <p:nvGrpSpPr>
            <p:cNvPr id="776" name=""/>
            <p:cNvGrpSpPr/>
            <p:nvPr/>
          </p:nvGrpSpPr>
          <p:grpSpPr>
            <a:xfrm>
              <a:off x="6327720" y="3592440"/>
              <a:ext cx="978120" cy="609840"/>
              <a:chOff x="6327720" y="3592440"/>
              <a:chExt cx="978120" cy="609840"/>
            </a:xfrm>
          </p:grpSpPr>
          <p:sp>
            <p:nvSpPr>
              <p:cNvPr id="777" name=""/>
              <p:cNvSpPr/>
              <p:nvPr/>
            </p:nvSpPr>
            <p:spPr>
              <a:xfrm>
                <a:off x="6327720" y="3592440"/>
                <a:ext cx="978120" cy="609840"/>
              </a:xfrm>
              <a:custGeom>
                <a:avLst/>
                <a:gdLst/>
                <a:ahLst/>
                <a:rect l="l" t="t" r="r" b="b"/>
                <a:pathLst>
                  <a:path w="616" h="384">
                    <a:moveTo>
                      <a:pt x="0" y="384"/>
                    </a:moveTo>
                    <a:lnTo>
                      <a:pt x="5" y="373"/>
                    </a:lnTo>
                    <a:lnTo>
                      <a:pt x="15" y="373"/>
                    </a:lnTo>
                    <a:lnTo>
                      <a:pt x="15" y="358"/>
                    </a:lnTo>
                    <a:lnTo>
                      <a:pt x="36" y="363"/>
                    </a:lnTo>
                    <a:lnTo>
                      <a:pt x="36" y="347"/>
                    </a:lnTo>
                    <a:lnTo>
                      <a:pt x="57" y="337"/>
                    </a:lnTo>
                    <a:lnTo>
                      <a:pt x="57" y="316"/>
                    </a:lnTo>
                    <a:lnTo>
                      <a:pt x="72" y="301"/>
                    </a:lnTo>
                    <a:lnTo>
                      <a:pt x="77" y="306"/>
                    </a:lnTo>
                    <a:lnTo>
                      <a:pt x="88" y="301"/>
                    </a:lnTo>
                    <a:lnTo>
                      <a:pt x="98" y="296"/>
                    </a:lnTo>
                    <a:lnTo>
                      <a:pt x="103" y="270"/>
                    </a:lnTo>
                    <a:lnTo>
                      <a:pt x="124" y="280"/>
                    </a:lnTo>
                    <a:lnTo>
                      <a:pt x="129" y="301"/>
                    </a:lnTo>
                    <a:lnTo>
                      <a:pt x="155" y="290"/>
                    </a:lnTo>
                    <a:lnTo>
                      <a:pt x="155" y="280"/>
                    </a:lnTo>
                    <a:lnTo>
                      <a:pt x="165" y="280"/>
                    </a:lnTo>
                    <a:lnTo>
                      <a:pt x="191" y="285"/>
                    </a:lnTo>
                    <a:lnTo>
                      <a:pt x="191" y="275"/>
                    </a:lnTo>
                    <a:lnTo>
                      <a:pt x="201" y="275"/>
                    </a:lnTo>
                    <a:lnTo>
                      <a:pt x="212" y="254"/>
                    </a:lnTo>
                    <a:lnTo>
                      <a:pt x="233" y="259"/>
                    </a:lnTo>
                    <a:lnTo>
                      <a:pt x="238" y="233"/>
                    </a:lnTo>
                    <a:lnTo>
                      <a:pt x="243" y="223"/>
                    </a:lnTo>
                    <a:lnTo>
                      <a:pt x="253" y="202"/>
                    </a:lnTo>
                    <a:lnTo>
                      <a:pt x="264" y="187"/>
                    </a:lnTo>
                    <a:lnTo>
                      <a:pt x="258" y="166"/>
                    </a:lnTo>
                    <a:lnTo>
                      <a:pt x="269" y="145"/>
                    </a:lnTo>
                    <a:lnTo>
                      <a:pt x="279" y="125"/>
                    </a:lnTo>
                    <a:lnTo>
                      <a:pt x="295" y="125"/>
                    </a:lnTo>
                    <a:lnTo>
                      <a:pt x="305" y="130"/>
                    </a:lnTo>
                    <a:lnTo>
                      <a:pt x="321" y="94"/>
                    </a:lnTo>
                    <a:lnTo>
                      <a:pt x="346" y="88"/>
                    </a:lnTo>
                    <a:lnTo>
                      <a:pt x="352" y="73"/>
                    </a:lnTo>
                    <a:lnTo>
                      <a:pt x="341" y="57"/>
                    </a:lnTo>
                    <a:lnTo>
                      <a:pt x="367" y="57"/>
                    </a:lnTo>
                    <a:lnTo>
                      <a:pt x="362" y="31"/>
                    </a:lnTo>
                    <a:lnTo>
                      <a:pt x="357" y="6"/>
                    </a:lnTo>
                    <a:lnTo>
                      <a:pt x="388" y="26"/>
                    </a:lnTo>
                    <a:lnTo>
                      <a:pt x="414" y="21"/>
                    </a:lnTo>
                    <a:lnTo>
                      <a:pt x="414" y="6"/>
                    </a:lnTo>
                    <a:lnTo>
                      <a:pt x="429" y="0"/>
                    </a:lnTo>
                    <a:lnTo>
                      <a:pt x="434" y="21"/>
                    </a:lnTo>
                    <a:lnTo>
                      <a:pt x="481" y="26"/>
                    </a:lnTo>
                    <a:lnTo>
                      <a:pt x="481" y="47"/>
                    </a:lnTo>
                    <a:lnTo>
                      <a:pt x="460" y="57"/>
                    </a:lnTo>
                    <a:lnTo>
                      <a:pt x="471" y="104"/>
                    </a:lnTo>
                    <a:lnTo>
                      <a:pt x="502" y="104"/>
                    </a:lnTo>
                    <a:lnTo>
                      <a:pt x="517" y="119"/>
                    </a:lnTo>
                    <a:lnTo>
                      <a:pt x="533" y="130"/>
                    </a:lnTo>
                    <a:lnTo>
                      <a:pt x="548" y="125"/>
                    </a:lnTo>
                    <a:lnTo>
                      <a:pt x="559" y="145"/>
                    </a:lnTo>
                    <a:lnTo>
                      <a:pt x="548" y="156"/>
                    </a:lnTo>
                    <a:lnTo>
                      <a:pt x="554" y="182"/>
                    </a:lnTo>
                    <a:lnTo>
                      <a:pt x="548" y="202"/>
                    </a:lnTo>
                    <a:lnTo>
                      <a:pt x="559" y="223"/>
                    </a:lnTo>
                    <a:lnTo>
                      <a:pt x="559" y="239"/>
                    </a:lnTo>
                    <a:lnTo>
                      <a:pt x="595" y="239"/>
                    </a:lnTo>
                    <a:lnTo>
                      <a:pt x="616" y="275"/>
                    </a:lnTo>
                    <a:lnTo>
                      <a:pt x="533" y="296"/>
                    </a:lnTo>
                    <a:lnTo>
                      <a:pt x="409" y="321"/>
                    </a:lnTo>
                    <a:lnTo>
                      <a:pt x="248" y="347"/>
                    </a:lnTo>
                    <a:lnTo>
                      <a:pt x="0" y="384"/>
                    </a:lnTo>
                    <a:close/>
                  </a:path>
                </a:pathLst>
              </a:custGeom>
              <a:solidFill>
                <a:srgbClr val="00f008"/>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778" name=""/>
              <p:cNvSpPr/>
              <p:nvPr/>
            </p:nvSpPr>
            <p:spPr>
              <a:xfrm>
                <a:off x="6327720" y="3592440"/>
                <a:ext cx="978120" cy="609840"/>
              </a:xfrm>
              <a:custGeom>
                <a:avLst/>
                <a:gdLst/>
                <a:ahLst/>
                <a:rect l="l" t="t" r="r" b="b"/>
                <a:pathLst>
                  <a:path w="616" h="384">
                    <a:moveTo>
                      <a:pt x="0" y="384"/>
                    </a:moveTo>
                    <a:lnTo>
                      <a:pt x="5" y="373"/>
                    </a:lnTo>
                    <a:lnTo>
                      <a:pt x="15" y="373"/>
                    </a:lnTo>
                    <a:lnTo>
                      <a:pt x="15" y="358"/>
                    </a:lnTo>
                    <a:lnTo>
                      <a:pt x="36" y="363"/>
                    </a:lnTo>
                    <a:lnTo>
                      <a:pt x="36" y="347"/>
                    </a:lnTo>
                    <a:lnTo>
                      <a:pt x="57" y="337"/>
                    </a:lnTo>
                    <a:lnTo>
                      <a:pt x="57" y="316"/>
                    </a:lnTo>
                    <a:lnTo>
                      <a:pt x="72" y="301"/>
                    </a:lnTo>
                    <a:lnTo>
                      <a:pt x="77" y="306"/>
                    </a:lnTo>
                    <a:lnTo>
                      <a:pt x="88" y="301"/>
                    </a:lnTo>
                    <a:lnTo>
                      <a:pt x="98" y="296"/>
                    </a:lnTo>
                    <a:lnTo>
                      <a:pt x="103" y="270"/>
                    </a:lnTo>
                    <a:lnTo>
                      <a:pt x="124" y="280"/>
                    </a:lnTo>
                    <a:lnTo>
                      <a:pt x="129" y="301"/>
                    </a:lnTo>
                    <a:lnTo>
                      <a:pt x="155" y="290"/>
                    </a:lnTo>
                    <a:lnTo>
                      <a:pt x="155" y="280"/>
                    </a:lnTo>
                    <a:lnTo>
                      <a:pt x="165" y="280"/>
                    </a:lnTo>
                    <a:lnTo>
                      <a:pt x="191" y="285"/>
                    </a:lnTo>
                    <a:lnTo>
                      <a:pt x="191" y="275"/>
                    </a:lnTo>
                    <a:lnTo>
                      <a:pt x="201" y="275"/>
                    </a:lnTo>
                    <a:lnTo>
                      <a:pt x="212" y="254"/>
                    </a:lnTo>
                    <a:lnTo>
                      <a:pt x="233" y="259"/>
                    </a:lnTo>
                    <a:lnTo>
                      <a:pt x="238" y="233"/>
                    </a:lnTo>
                    <a:lnTo>
                      <a:pt x="243" y="223"/>
                    </a:lnTo>
                    <a:lnTo>
                      <a:pt x="253" y="202"/>
                    </a:lnTo>
                    <a:lnTo>
                      <a:pt x="264" y="187"/>
                    </a:lnTo>
                    <a:lnTo>
                      <a:pt x="258" y="166"/>
                    </a:lnTo>
                    <a:lnTo>
                      <a:pt x="269" y="145"/>
                    </a:lnTo>
                    <a:lnTo>
                      <a:pt x="279" y="125"/>
                    </a:lnTo>
                    <a:lnTo>
                      <a:pt x="295" y="125"/>
                    </a:lnTo>
                    <a:lnTo>
                      <a:pt x="305" y="130"/>
                    </a:lnTo>
                    <a:lnTo>
                      <a:pt x="321" y="94"/>
                    </a:lnTo>
                    <a:lnTo>
                      <a:pt x="346" y="88"/>
                    </a:lnTo>
                    <a:lnTo>
                      <a:pt x="352" y="73"/>
                    </a:lnTo>
                    <a:lnTo>
                      <a:pt x="341" y="57"/>
                    </a:lnTo>
                    <a:lnTo>
                      <a:pt x="367" y="57"/>
                    </a:lnTo>
                    <a:lnTo>
                      <a:pt x="362" y="31"/>
                    </a:lnTo>
                    <a:lnTo>
                      <a:pt x="357" y="6"/>
                    </a:lnTo>
                    <a:lnTo>
                      <a:pt x="388" y="26"/>
                    </a:lnTo>
                    <a:lnTo>
                      <a:pt x="414" y="21"/>
                    </a:lnTo>
                    <a:lnTo>
                      <a:pt x="414" y="6"/>
                    </a:lnTo>
                    <a:lnTo>
                      <a:pt x="429" y="0"/>
                    </a:lnTo>
                    <a:lnTo>
                      <a:pt x="434" y="21"/>
                    </a:lnTo>
                    <a:lnTo>
                      <a:pt x="481" y="26"/>
                    </a:lnTo>
                    <a:lnTo>
                      <a:pt x="481" y="47"/>
                    </a:lnTo>
                    <a:lnTo>
                      <a:pt x="460" y="57"/>
                    </a:lnTo>
                    <a:lnTo>
                      <a:pt x="471" y="104"/>
                    </a:lnTo>
                    <a:lnTo>
                      <a:pt x="502" y="104"/>
                    </a:lnTo>
                    <a:lnTo>
                      <a:pt x="517" y="119"/>
                    </a:lnTo>
                    <a:lnTo>
                      <a:pt x="533" y="130"/>
                    </a:lnTo>
                    <a:lnTo>
                      <a:pt x="548" y="125"/>
                    </a:lnTo>
                    <a:lnTo>
                      <a:pt x="559" y="145"/>
                    </a:lnTo>
                    <a:lnTo>
                      <a:pt x="548" y="156"/>
                    </a:lnTo>
                    <a:lnTo>
                      <a:pt x="554" y="182"/>
                    </a:lnTo>
                    <a:lnTo>
                      <a:pt x="548" y="202"/>
                    </a:lnTo>
                    <a:lnTo>
                      <a:pt x="559" y="223"/>
                    </a:lnTo>
                    <a:lnTo>
                      <a:pt x="559" y="239"/>
                    </a:lnTo>
                    <a:lnTo>
                      <a:pt x="595" y="239"/>
                    </a:lnTo>
                    <a:lnTo>
                      <a:pt x="616" y="275"/>
                    </a:lnTo>
                    <a:lnTo>
                      <a:pt x="533" y="296"/>
                    </a:lnTo>
                    <a:lnTo>
                      <a:pt x="409" y="321"/>
                    </a:lnTo>
                    <a:lnTo>
                      <a:pt x="248" y="347"/>
                    </a:lnTo>
                    <a:lnTo>
                      <a:pt x="0" y="384"/>
                    </a:lnTo>
                  </a:path>
                </a:pathLst>
              </a:custGeom>
              <a:noFill/>
              <a:ln cap="rnd" w="7920">
                <a:solidFill>
                  <a:srgbClr val="b2b2b2"/>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grpSp>
        <p:grpSp>
          <p:nvGrpSpPr>
            <p:cNvPr id="779" name=""/>
            <p:cNvGrpSpPr/>
            <p:nvPr/>
          </p:nvGrpSpPr>
          <p:grpSpPr>
            <a:xfrm>
              <a:off x="3754440" y="2664000"/>
              <a:ext cx="936720" cy="625320"/>
              <a:chOff x="3754440" y="2664000"/>
              <a:chExt cx="936720" cy="625320"/>
            </a:xfrm>
          </p:grpSpPr>
          <p:sp>
            <p:nvSpPr>
              <p:cNvPr id="780" name=""/>
              <p:cNvSpPr/>
              <p:nvPr/>
            </p:nvSpPr>
            <p:spPr>
              <a:xfrm>
                <a:off x="3754440" y="2664000"/>
                <a:ext cx="936720" cy="625320"/>
              </a:xfrm>
              <a:custGeom>
                <a:avLst/>
                <a:gdLst/>
                <a:ahLst/>
                <a:rect l="l" t="t" r="r" b="b"/>
                <a:pathLst>
                  <a:path w="590" h="394">
                    <a:moveTo>
                      <a:pt x="16" y="0"/>
                    </a:moveTo>
                    <a:lnTo>
                      <a:pt x="150" y="11"/>
                    </a:lnTo>
                    <a:lnTo>
                      <a:pt x="337" y="16"/>
                    </a:lnTo>
                    <a:lnTo>
                      <a:pt x="492" y="11"/>
                    </a:lnTo>
                    <a:lnTo>
                      <a:pt x="554" y="11"/>
                    </a:lnTo>
                    <a:lnTo>
                      <a:pt x="554" y="37"/>
                    </a:lnTo>
                    <a:lnTo>
                      <a:pt x="549" y="42"/>
                    </a:lnTo>
                    <a:lnTo>
                      <a:pt x="539" y="47"/>
                    </a:lnTo>
                    <a:lnTo>
                      <a:pt x="539" y="62"/>
                    </a:lnTo>
                    <a:lnTo>
                      <a:pt x="549" y="83"/>
                    </a:lnTo>
                    <a:lnTo>
                      <a:pt x="559" y="94"/>
                    </a:lnTo>
                    <a:lnTo>
                      <a:pt x="559" y="104"/>
                    </a:lnTo>
                    <a:lnTo>
                      <a:pt x="564" y="114"/>
                    </a:lnTo>
                    <a:lnTo>
                      <a:pt x="564" y="264"/>
                    </a:lnTo>
                    <a:lnTo>
                      <a:pt x="570" y="285"/>
                    </a:lnTo>
                    <a:lnTo>
                      <a:pt x="559" y="290"/>
                    </a:lnTo>
                    <a:lnTo>
                      <a:pt x="559" y="301"/>
                    </a:lnTo>
                    <a:lnTo>
                      <a:pt x="590" y="301"/>
                    </a:lnTo>
                    <a:lnTo>
                      <a:pt x="585" y="358"/>
                    </a:lnTo>
                    <a:lnTo>
                      <a:pt x="585" y="378"/>
                    </a:lnTo>
                    <a:lnTo>
                      <a:pt x="580" y="389"/>
                    </a:lnTo>
                    <a:lnTo>
                      <a:pt x="580" y="383"/>
                    </a:lnTo>
                    <a:lnTo>
                      <a:pt x="554" y="394"/>
                    </a:lnTo>
                    <a:lnTo>
                      <a:pt x="544" y="394"/>
                    </a:lnTo>
                    <a:lnTo>
                      <a:pt x="523" y="378"/>
                    </a:lnTo>
                    <a:lnTo>
                      <a:pt x="513" y="363"/>
                    </a:lnTo>
                    <a:lnTo>
                      <a:pt x="507" y="358"/>
                    </a:lnTo>
                    <a:lnTo>
                      <a:pt x="492" y="368"/>
                    </a:lnTo>
                    <a:lnTo>
                      <a:pt x="476" y="347"/>
                    </a:lnTo>
                    <a:lnTo>
                      <a:pt x="451" y="368"/>
                    </a:lnTo>
                    <a:lnTo>
                      <a:pt x="435" y="368"/>
                    </a:lnTo>
                    <a:lnTo>
                      <a:pt x="425" y="363"/>
                    </a:lnTo>
                    <a:lnTo>
                      <a:pt x="409" y="342"/>
                    </a:lnTo>
                    <a:lnTo>
                      <a:pt x="0" y="332"/>
                    </a:lnTo>
                    <a:lnTo>
                      <a:pt x="16" y="0"/>
                    </a:lnTo>
                    <a:close/>
                  </a:path>
                </a:pathLst>
              </a:custGeom>
              <a:solidFill>
                <a:srgbClr val="00f008"/>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781" name=""/>
              <p:cNvSpPr/>
              <p:nvPr/>
            </p:nvSpPr>
            <p:spPr>
              <a:xfrm>
                <a:off x="3754440" y="2664000"/>
                <a:ext cx="936720" cy="625320"/>
              </a:xfrm>
              <a:custGeom>
                <a:avLst/>
                <a:gdLst/>
                <a:ahLst/>
                <a:rect l="l" t="t" r="r" b="b"/>
                <a:pathLst>
                  <a:path w="590" h="394">
                    <a:moveTo>
                      <a:pt x="16" y="0"/>
                    </a:moveTo>
                    <a:lnTo>
                      <a:pt x="150" y="11"/>
                    </a:lnTo>
                    <a:lnTo>
                      <a:pt x="337" y="16"/>
                    </a:lnTo>
                    <a:lnTo>
                      <a:pt x="492" y="11"/>
                    </a:lnTo>
                    <a:lnTo>
                      <a:pt x="554" y="11"/>
                    </a:lnTo>
                    <a:lnTo>
                      <a:pt x="554" y="37"/>
                    </a:lnTo>
                    <a:lnTo>
                      <a:pt x="549" y="42"/>
                    </a:lnTo>
                    <a:lnTo>
                      <a:pt x="539" y="47"/>
                    </a:lnTo>
                    <a:lnTo>
                      <a:pt x="539" y="62"/>
                    </a:lnTo>
                    <a:lnTo>
                      <a:pt x="549" y="83"/>
                    </a:lnTo>
                    <a:lnTo>
                      <a:pt x="559" y="94"/>
                    </a:lnTo>
                    <a:lnTo>
                      <a:pt x="559" y="104"/>
                    </a:lnTo>
                    <a:lnTo>
                      <a:pt x="564" y="114"/>
                    </a:lnTo>
                    <a:lnTo>
                      <a:pt x="564" y="264"/>
                    </a:lnTo>
                    <a:lnTo>
                      <a:pt x="570" y="285"/>
                    </a:lnTo>
                    <a:lnTo>
                      <a:pt x="559" y="290"/>
                    </a:lnTo>
                    <a:lnTo>
                      <a:pt x="559" y="301"/>
                    </a:lnTo>
                    <a:lnTo>
                      <a:pt x="590" y="301"/>
                    </a:lnTo>
                    <a:lnTo>
                      <a:pt x="585" y="358"/>
                    </a:lnTo>
                    <a:lnTo>
                      <a:pt x="585" y="378"/>
                    </a:lnTo>
                    <a:lnTo>
                      <a:pt x="580" y="389"/>
                    </a:lnTo>
                    <a:lnTo>
                      <a:pt x="580" y="383"/>
                    </a:lnTo>
                    <a:lnTo>
                      <a:pt x="554" y="394"/>
                    </a:lnTo>
                    <a:lnTo>
                      <a:pt x="544" y="394"/>
                    </a:lnTo>
                    <a:lnTo>
                      <a:pt x="523" y="378"/>
                    </a:lnTo>
                    <a:lnTo>
                      <a:pt x="513" y="363"/>
                    </a:lnTo>
                    <a:lnTo>
                      <a:pt x="507" y="358"/>
                    </a:lnTo>
                    <a:lnTo>
                      <a:pt x="492" y="368"/>
                    </a:lnTo>
                    <a:lnTo>
                      <a:pt x="476" y="347"/>
                    </a:lnTo>
                    <a:lnTo>
                      <a:pt x="451" y="368"/>
                    </a:lnTo>
                    <a:lnTo>
                      <a:pt x="435" y="368"/>
                    </a:lnTo>
                    <a:lnTo>
                      <a:pt x="425" y="363"/>
                    </a:lnTo>
                    <a:lnTo>
                      <a:pt x="409" y="342"/>
                    </a:lnTo>
                    <a:lnTo>
                      <a:pt x="0" y="332"/>
                    </a:lnTo>
                    <a:lnTo>
                      <a:pt x="16" y="0"/>
                    </a:lnTo>
                  </a:path>
                </a:pathLst>
              </a:custGeom>
              <a:noFill/>
              <a:ln cap="rnd" w="7920">
                <a:solidFill>
                  <a:srgbClr val="b2b2b2"/>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grpSp>
        <p:grpSp>
          <p:nvGrpSpPr>
            <p:cNvPr id="782" name=""/>
            <p:cNvGrpSpPr/>
            <p:nvPr/>
          </p:nvGrpSpPr>
          <p:grpSpPr>
            <a:xfrm>
              <a:off x="3852720" y="4251240"/>
              <a:ext cx="1076400" cy="608040"/>
              <a:chOff x="3852720" y="4251240"/>
              <a:chExt cx="1076400" cy="608040"/>
            </a:xfrm>
          </p:grpSpPr>
          <p:sp>
            <p:nvSpPr>
              <p:cNvPr id="783" name=""/>
              <p:cNvSpPr/>
              <p:nvPr/>
            </p:nvSpPr>
            <p:spPr>
              <a:xfrm>
                <a:off x="3852720" y="4251240"/>
                <a:ext cx="1076400" cy="608040"/>
              </a:xfrm>
              <a:custGeom>
                <a:avLst/>
                <a:gdLst/>
                <a:ahLst/>
                <a:rect l="l" t="t" r="r" b="b"/>
                <a:pathLst>
                  <a:path w="678" h="383">
                    <a:moveTo>
                      <a:pt x="0" y="0"/>
                    </a:moveTo>
                    <a:lnTo>
                      <a:pt x="238" y="25"/>
                    </a:lnTo>
                    <a:lnTo>
                      <a:pt x="658" y="25"/>
                    </a:lnTo>
                    <a:lnTo>
                      <a:pt x="663" y="77"/>
                    </a:lnTo>
                    <a:lnTo>
                      <a:pt x="673" y="134"/>
                    </a:lnTo>
                    <a:lnTo>
                      <a:pt x="678" y="378"/>
                    </a:lnTo>
                    <a:lnTo>
                      <a:pt x="653" y="383"/>
                    </a:lnTo>
                    <a:lnTo>
                      <a:pt x="647" y="367"/>
                    </a:lnTo>
                    <a:lnTo>
                      <a:pt x="642" y="362"/>
                    </a:lnTo>
                    <a:lnTo>
                      <a:pt x="627" y="357"/>
                    </a:lnTo>
                    <a:lnTo>
                      <a:pt x="621" y="362"/>
                    </a:lnTo>
                    <a:lnTo>
                      <a:pt x="611" y="378"/>
                    </a:lnTo>
                    <a:lnTo>
                      <a:pt x="596" y="362"/>
                    </a:lnTo>
                    <a:lnTo>
                      <a:pt x="580" y="362"/>
                    </a:lnTo>
                    <a:lnTo>
                      <a:pt x="559" y="378"/>
                    </a:lnTo>
                    <a:lnTo>
                      <a:pt x="533" y="378"/>
                    </a:lnTo>
                    <a:lnTo>
                      <a:pt x="513" y="367"/>
                    </a:lnTo>
                    <a:lnTo>
                      <a:pt x="492" y="367"/>
                    </a:lnTo>
                    <a:lnTo>
                      <a:pt x="477" y="383"/>
                    </a:lnTo>
                    <a:lnTo>
                      <a:pt x="471" y="383"/>
                    </a:lnTo>
                    <a:lnTo>
                      <a:pt x="456" y="362"/>
                    </a:lnTo>
                    <a:lnTo>
                      <a:pt x="430" y="362"/>
                    </a:lnTo>
                    <a:lnTo>
                      <a:pt x="409" y="362"/>
                    </a:lnTo>
                    <a:lnTo>
                      <a:pt x="399" y="357"/>
                    </a:lnTo>
                    <a:lnTo>
                      <a:pt x="389" y="331"/>
                    </a:lnTo>
                    <a:lnTo>
                      <a:pt x="373" y="326"/>
                    </a:lnTo>
                    <a:lnTo>
                      <a:pt x="363" y="326"/>
                    </a:lnTo>
                    <a:lnTo>
                      <a:pt x="352" y="336"/>
                    </a:lnTo>
                    <a:lnTo>
                      <a:pt x="316" y="336"/>
                    </a:lnTo>
                    <a:lnTo>
                      <a:pt x="306" y="326"/>
                    </a:lnTo>
                    <a:lnTo>
                      <a:pt x="301" y="305"/>
                    </a:lnTo>
                    <a:lnTo>
                      <a:pt x="290" y="295"/>
                    </a:lnTo>
                    <a:lnTo>
                      <a:pt x="285" y="300"/>
                    </a:lnTo>
                    <a:lnTo>
                      <a:pt x="264" y="310"/>
                    </a:lnTo>
                    <a:lnTo>
                      <a:pt x="254" y="310"/>
                    </a:lnTo>
                    <a:lnTo>
                      <a:pt x="249" y="305"/>
                    </a:lnTo>
                    <a:lnTo>
                      <a:pt x="249" y="295"/>
                    </a:lnTo>
                    <a:lnTo>
                      <a:pt x="244" y="284"/>
                    </a:lnTo>
                    <a:lnTo>
                      <a:pt x="238" y="274"/>
                    </a:lnTo>
                    <a:lnTo>
                      <a:pt x="238" y="248"/>
                    </a:lnTo>
                    <a:lnTo>
                      <a:pt x="228" y="82"/>
                    </a:lnTo>
                    <a:lnTo>
                      <a:pt x="0" y="62"/>
                    </a:lnTo>
                    <a:lnTo>
                      <a:pt x="0" y="0"/>
                    </a:lnTo>
                    <a:close/>
                  </a:path>
                </a:pathLst>
              </a:custGeom>
              <a:solidFill>
                <a:srgbClr val="00f008"/>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784" name=""/>
              <p:cNvSpPr/>
              <p:nvPr/>
            </p:nvSpPr>
            <p:spPr>
              <a:xfrm>
                <a:off x="3852720" y="4251240"/>
                <a:ext cx="1076400" cy="608040"/>
              </a:xfrm>
              <a:custGeom>
                <a:avLst/>
                <a:gdLst/>
                <a:ahLst/>
                <a:rect l="l" t="t" r="r" b="b"/>
                <a:pathLst>
                  <a:path w="678" h="383">
                    <a:moveTo>
                      <a:pt x="0" y="0"/>
                    </a:moveTo>
                    <a:lnTo>
                      <a:pt x="238" y="25"/>
                    </a:lnTo>
                    <a:lnTo>
                      <a:pt x="658" y="25"/>
                    </a:lnTo>
                    <a:lnTo>
                      <a:pt x="663" y="77"/>
                    </a:lnTo>
                    <a:lnTo>
                      <a:pt x="673" y="134"/>
                    </a:lnTo>
                    <a:lnTo>
                      <a:pt x="678" y="378"/>
                    </a:lnTo>
                    <a:lnTo>
                      <a:pt x="653" y="383"/>
                    </a:lnTo>
                    <a:lnTo>
                      <a:pt x="647" y="367"/>
                    </a:lnTo>
                    <a:lnTo>
                      <a:pt x="642" y="362"/>
                    </a:lnTo>
                    <a:lnTo>
                      <a:pt x="627" y="357"/>
                    </a:lnTo>
                    <a:lnTo>
                      <a:pt x="621" y="362"/>
                    </a:lnTo>
                    <a:lnTo>
                      <a:pt x="611" y="378"/>
                    </a:lnTo>
                    <a:lnTo>
                      <a:pt x="596" y="362"/>
                    </a:lnTo>
                    <a:lnTo>
                      <a:pt x="580" y="362"/>
                    </a:lnTo>
                    <a:lnTo>
                      <a:pt x="559" y="378"/>
                    </a:lnTo>
                    <a:lnTo>
                      <a:pt x="533" y="378"/>
                    </a:lnTo>
                    <a:lnTo>
                      <a:pt x="513" y="367"/>
                    </a:lnTo>
                    <a:lnTo>
                      <a:pt x="492" y="367"/>
                    </a:lnTo>
                    <a:lnTo>
                      <a:pt x="477" y="383"/>
                    </a:lnTo>
                    <a:lnTo>
                      <a:pt x="471" y="383"/>
                    </a:lnTo>
                    <a:lnTo>
                      <a:pt x="456" y="362"/>
                    </a:lnTo>
                    <a:lnTo>
                      <a:pt x="430" y="362"/>
                    </a:lnTo>
                    <a:lnTo>
                      <a:pt x="409" y="362"/>
                    </a:lnTo>
                    <a:lnTo>
                      <a:pt x="399" y="357"/>
                    </a:lnTo>
                    <a:lnTo>
                      <a:pt x="389" y="331"/>
                    </a:lnTo>
                    <a:lnTo>
                      <a:pt x="373" y="326"/>
                    </a:lnTo>
                    <a:lnTo>
                      <a:pt x="363" y="326"/>
                    </a:lnTo>
                    <a:lnTo>
                      <a:pt x="352" y="336"/>
                    </a:lnTo>
                    <a:lnTo>
                      <a:pt x="316" y="336"/>
                    </a:lnTo>
                    <a:lnTo>
                      <a:pt x="306" y="326"/>
                    </a:lnTo>
                    <a:lnTo>
                      <a:pt x="301" y="305"/>
                    </a:lnTo>
                    <a:lnTo>
                      <a:pt x="290" y="295"/>
                    </a:lnTo>
                    <a:lnTo>
                      <a:pt x="285" y="300"/>
                    </a:lnTo>
                    <a:lnTo>
                      <a:pt x="264" y="310"/>
                    </a:lnTo>
                    <a:lnTo>
                      <a:pt x="254" y="310"/>
                    </a:lnTo>
                    <a:lnTo>
                      <a:pt x="249" y="305"/>
                    </a:lnTo>
                    <a:lnTo>
                      <a:pt x="249" y="295"/>
                    </a:lnTo>
                    <a:lnTo>
                      <a:pt x="244" y="284"/>
                    </a:lnTo>
                    <a:lnTo>
                      <a:pt x="238" y="274"/>
                    </a:lnTo>
                    <a:lnTo>
                      <a:pt x="238" y="248"/>
                    </a:lnTo>
                    <a:lnTo>
                      <a:pt x="228" y="82"/>
                    </a:lnTo>
                    <a:lnTo>
                      <a:pt x="0" y="62"/>
                    </a:lnTo>
                    <a:lnTo>
                      <a:pt x="0" y="0"/>
                    </a:lnTo>
                  </a:path>
                </a:pathLst>
              </a:custGeom>
              <a:noFill/>
              <a:ln cap="rnd" w="7920">
                <a:solidFill>
                  <a:srgbClr val="b2b2b2"/>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grpSp>
        <p:grpSp>
          <p:nvGrpSpPr>
            <p:cNvPr id="785" name=""/>
            <p:cNvGrpSpPr/>
            <p:nvPr/>
          </p:nvGrpSpPr>
          <p:grpSpPr>
            <a:xfrm>
              <a:off x="2259000" y="4052880"/>
              <a:ext cx="822240" cy="1077840"/>
              <a:chOff x="2259000" y="4052880"/>
              <a:chExt cx="822240" cy="1077840"/>
            </a:xfrm>
          </p:grpSpPr>
          <p:sp>
            <p:nvSpPr>
              <p:cNvPr id="786" name=""/>
              <p:cNvSpPr/>
              <p:nvPr/>
            </p:nvSpPr>
            <p:spPr>
              <a:xfrm>
                <a:off x="2259000" y="4052880"/>
                <a:ext cx="822240" cy="1077840"/>
              </a:xfrm>
              <a:custGeom>
                <a:avLst/>
                <a:gdLst/>
                <a:ahLst/>
                <a:rect l="l" t="t" r="r" b="b"/>
                <a:pathLst>
                  <a:path w="518" h="679">
                    <a:moveTo>
                      <a:pt x="129" y="0"/>
                    </a:moveTo>
                    <a:lnTo>
                      <a:pt x="114" y="104"/>
                    </a:lnTo>
                    <a:lnTo>
                      <a:pt x="103" y="109"/>
                    </a:lnTo>
                    <a:lnTo>
                      <a:pt x="93" y="99"/>
                    </a:lnTo>
                    <a:lnTo>
                      <a:pt x="83" y="94"/>
                    </a:lnTo>
                    <a:lnTo>
                      <a:pt x="62" y="94"/>
                    </a:lnTo>
                    <a:lnTo>
                      <a:pt x="57" y="104"/>
                    </a:lnTo>
                    <a:lnTo>
                      <a:pt x="57" y="114"/>
                    </a:lnTo>
                    <a:lnTo>
                      <a:pt x="62" y="125"/>
                    </a:lnTo>
                    <a:lnTo>
                      <a:pt x="62" y="135"/>
                    </a:lnTo>
                    <a:lnTo>
                      <a:pt x="52" y="135"/>
                    </a:lnTo>
                    <a:lnTo>
                      <a:pt x="57" y="140"/>
                    </a:lnTo>
                    <a:lnTo>
                      <a:pt x="62" y="140"/>
                    </a:lnTo>
                    <a:lnTo>
                      <a:pt x="57" y="150"/>
                    </a:lnTo>
                    <a:lnTo>
                      <a:pt x="57" y="156"/>
                    </a:lnTo>
                    <a:lnTo>
                      <a:pt x="62" y="166"/>
                    </a:lnTo>
                    <a:lnTo>
                      <a:pt x="67" y="182"/>
                    </a:lnTo>
                    <a:lnTo>
                      <a:pt x="57" y="202"/>
                    </a:lnTo>
                    <a:lnTo>
                      <a:pt x="52" y="223"/>
                    </a:lnTo>
                    <a:lnTo>
                      <a:pt x="52" y="228"/>
                    </a:lnTo>
                    <a:lnTo>
                      <a:pt x="62" y="249"/>
                    </a:lnTo>
                    <a:lnTo>
                      <a:pt x="67" y="264"/>
                    </a:lnTo>
                    <a:lnTo>
                      <a:pt x="77" y="290"/>
                    </a:lnTo>
                    <a:lnTo>
                      <a:pt x="77" y="295"/>
                    </a:lnTo>
                    <a:lnTo>
                      <a:pt x="72" y="306"/>
                    </a:lnTo>
                    <a:lnTo>
                      <a:pt x="57" y="321"/>
                    </a:lnTo>
                    <a:lnTo>
                      <a:pt x="46" y="316"/>
                    </a:lnTo>
                    <a:lnTo>
                      <a:pt x="46" y="337"/>
                    </a:lnTo>
                    <a:lnTo>
                      <a:pt x="41" y="358"/>
                    </a:lnTo>
                    <a:lnTo>
                      <a:pt x="21" y="383"/>
                    </a:lnTo>
                    <a:lnTo>
                      <a:pt x="15" y="394"/>
                    </a:lnTo>
                    <a:lnTo>
                      <a:pt x="21" y="430"/>
                    </a:lnTo>
                    <a:lnTo>
                      <a:pt x="21" y="451"/>
                    </a:lnTo>
                    <a:lnTo>
                      <a:pt x="15" y="456"/>
                    </a:lnTo>
                    <a:lnTo>
                      <a:pt x="10" y="461"/>
                    </a:lnTo>
                    <a:lnTo>
                      <a:pt x="0" y="466"/>
                    </a:lnTo>
                    <a:lnTo>
                      <a:pt x="5" y="471"/>
                    </a:lnTo>
                    <a:lnTo>
                      <a:pt x="290" y="663"/>
                    </a:lnTo>
                    <a:lnTo>
                      <a:pt x="461" y="679"/>
                    </a:lnTo>
                    <a:lnTo>
                      <a:pt x="518" y="68"/>
                    </a:lnTo>
                    <a:lnTo>
                      <a:pt x="129" y="0"/>
                    </a:lnTo>
                    <a:close/>
                  </a:path>
                </a:pathLst>
              </a:custGeom>
              <a:solidFill>
                <a:srgbClr val="00f008"/>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787" name=""/>
              <p:cNvSpPr/>
              <p:nvPr/>
            </p:nvSpPr>
            <p:spPr>
              <a:xfrm>
                <a:off x="2259000" y="4052880"/>
                <a:ext cx="822240" cy="1077840"/>
              </a:xfrm>
              <a:custGeom>
                <a:avLst/>
                <a:gdLst/>
                <a:ahLst/>
                <a:rect l="l" t="t" r="r" b="b"/>
                <a:pathLst>
                  <a:path w="518" h="679">
                    <a:moveTo>
                      <a:pt x="129" y="0"/>
                    </a:moveTo>
                    <a:lnTo>
                      <a:pt x="114" y="104"/>
                    </a:lnTo>
                    <a:lnTo>
                      <a:pt x="103" y="109"/>
                    </a:lnTo>
                    <a:lnTo>
                      <a:pt x="93" y="99"/>
                    </a:lnTo>
                    <a:lnTo>
                      <a:pt x="83" y="94"/>
                    </a:lnTo>
                    <a:lnTo>
                      <a:pt x="62" y="94"/>
                    </a:lnTo>
                    <a:lnTo>
                      <a:pt x="57" y="104"/>
                    </a:lnTo>
                    <a:lnTo>
                      <a:pt x="57" y="114"/>
                    </a:lnTo>
                    <a:lnTo>
                      <a:pt x="62" y="125"/>
                    </a:lnTo>
                    <a:lnTo>
                      <a:pt x="62" y="135"/>
                    </a:lnTo>
                    <a:lnTo>
                      <a:pt x="52" y="135"/>
                    </a:lnTo>
                    <a:lnTo>
                      <a:pt x="57" y="140"/>
                    </a:lnTo>
                    <a:lnTo>
                      <a:pt x="62" y="140"/>
                    </a:lnTo>
                    <a:lnTo>
                      <a:pt x="57" y="150"/>
                    </a:lnTo>
                    <a:lnTo>
                      <a:pt x="57" y="156"/>
                    </a:lnTo>
                    <a:lnTo>
                      <a:pt x="62" y="166"/>
                    </a:lnTo>
                    <a:lnTo>
                      <a:pt x="67" y="182"/>
                    </a:lnTo>
                    <a:lnTo>
                      <a:pt x="57" y="202"/>
                    </a:lnTo>
                    <a:lnTo>
                      <a:pt x="52" y="223"/>
                    </a:lnTo>
                    <a:lnTo>
                      <a:pt x="52" y="228"/>
                    </a:lnTo>
                    <a:lnTo>
                      <a:pt x="62" y="249"/>
                    </a:lnTo>
                    <a:lnTo>
                      <a:pt x="67" y="264"/>
                    </a:lnTo>
                    <a:lnTo>
                      <a:pt x="77" y="290"/>
                    </a:lnTo>
                    <a:lnTo>
                      <a:pt x="77" y="295"/>
                    </a:lnTo>
                    <a:lnTo>
                      <a:pt x="72" y="306"/>
                    </a:lnTo>
                    <a:lnTo>
                      <a:pt x="57" y="321"/>
                    </a:lnTo>
                    <a:lnTo>
                      <a:pt x="46" y="316"/>
                    </a:lnTo>
                    <a:lnTo>
                      <a:pt x="46" y="337"/>
                    </a:lnTo>
                    <a:lnTo>
                      <a:pt x="41" y="358"/>
                    </a:lnTo>
                    <a:lnTo>
                      <a:pt x="21" y="383"/>
                    </a:lnTo>
                    <a:lnTo>
                      <a:pt x="15" y="394"/>
                    </a:lnTo>
                    <a:lnTo>
                      <a:pt x="21" y="430"/>
                    </a:lnTo>
                    <a:lnTo>
                      <a:pt x="21" y="451"/>
                    </a:lnTo>
                    <a:lnTo>
                      <a:pt x="15" y="456"/>
                    </a:lnTo>
                    <a:lnTo>
                      <a:pt x="10" y="461"/>
                    </a:lnTo>
                    <a:lnTo>
                      <a:pt x="0" y="466"/>
                    </a:lnTo>
                    <a:lnTo>
                      <a:pt x="5" y="471"/>
                    </a:lnTo>
                    <a:lnTo>
                      <a:pt x="290" y="663"/>
                    </a:lnTo>
                    <a:lnTo>
                      <a:pt x="461" y="679"/>
                    </a:lnTo>
                    <a:lnTo>
                      <a:pt x="518" y="68"/>
                    </a:lnTo>
                    <a:lnTo>
                      <a:pt x="129" y="0"/>
                    </a:lnTo>
                  </a:path>
                </a:pathLst>
              </a:custGeom>
              <a:noFill/>
              <a:ln cap="rnd" w="7920">
                <a:solidFill>
                  <a:srgbClr val="b2b2b2"/>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grpSp>
        <p:grpSp>
          <p:nvGrpSpPr>
            <p:cNvPr id="788" name=""/>
            <p:cNvGrpSpPr/>
            <p:nvPr/>
          </p:nvGrpSpPr>
          <p:grpSpPr>
            <a:xfrm>
              <a:off x="4568760" y="2089080"/>
              <a:ext cx="812880" cy="1052640"/>
              <a:chOff x="4568760" y="2089080"/>
              <a:chExt cx="812880" cy="1052640"/>
            </a:xfrm>
          </p:grpSpPr>
          <p:sp>
            <p:nvSpPr>
              <p:cNvPr id="789" name=""/>
              <p:cNvSpPr/>
              <p:nvPr/>
            </p:nvSpPr>
            <p:spPr>
              <a:xfrm>
                <a:off x="4568760" y="2089080"/>
                <a:ext cx="812880" cy="1052640"/>
              </a:xfrm>
              <a:custGeom>
                <a:avLst/>
                <a:gdLst/>
                <a:ahLst/>
                <a:rect l="l" t="t" r="r" b="b"/>
                <a:pathLst>
                  <a:path w="512" h="663">
                    <a:moveTo>
                      <a:pt x="5" y="41"/>
                    </a:moveTo>
                    <a:lnTo>
                      <a:pt x="134" y="36"/>
                    </a:lnTo>
                    <a:lnTo>
                      <a:pt x="139" y="0"/>
                    </a:lnTo>
                    <a:lnTo>
                      <a:pt x="165" y="0"/>
                    </a:lnTo>
                    <a:lnTo>
                      <a:pt x="165" y="46"/>
                    </a:lnTo>
                    <a:lnTo>
                      <a:pt x="176" y="62"/>
                    </a:lnTo>
                    <a:lnTo>
                      <a:pt x="181" y="78"/>
                    </a:lnTo>
                    <a:lnTo>
                      <a:pt x="202" y="88"/>
                    </a:lnTo>
                    <a:lnTo>
                      <a:pt x="217" y="88"/>
                    </a:lnTo>
                    <a:lnTo>
                      <a:pt x="238" y="109"/>
                    </a:lnTo>
                    <a:lnTo>
                      <a:pt x="248" y="103"/>
                    </a:lnTo>
                    <a:lnTo>
                      <a:pt x="259" y="83"/>
                    </a:lnTo>
                    <a:lnTo>
                      <a:pt x="310" y="88"/>
                    </a:lnTo>
                    <a:lnTo>
                      <a:pt x="315" y="114"/>
                    </a:lnTo>
                    <a:lnTo>
                      <a:pt x="326" y="114"/>
                    </a:lnTo>
                    <a:lnTo>
                      <a:pt x="336" y="109"/>
                    </a:lnTo>
                    <a:lnTo>
                      <a:pt x="347" y="109"/>
                    </a:lnTo>
                    <a:lnTo>
                      <a:pt x="372" y="140"/>
                    </a:lnTo>
                    <a:lnTo>
                      <a:pt x="424" y="135"/>
                    </a:lnTo>
                    <a:lnTo>
                      <a:pt x="424" y="119"/>
                    </a:lnTo>
                    <a:lnTo>
                      <a:pt x="440" y="109"/>
                    </a:lnTo>
                    <a:lnTo>
                      <a:pt x="450" y="129"/>
                    </a:lnTo>
                    <a:lnTo>
                      <a:pt x="486" y="124"/>
                    </a:lnTo>
                    <a:lnTo>
                      <a:pt x="512" y="140"/>
                    </a:lnTo>
                    <a:lnTo>
                      <a:pt x="471" y="171"/>
                    </a:lnTo>
                    <a:lnTo>
                      <a:pt x="419" y="212"/>
                    </a:lnTo>
                    <a:lnTo>
                      <a:pt x="378" y="269"/>
                    </a:lnTo>
                    <a:lnTo>
                      <a:pt x="367" y="295"/>
                    </a:lnTo>
                    <a:lnTo>
                      <a:pt x="347" y="311"/>
                    </a:lnTo>
                    <a:lnTo>
                      <a:pt x="341" y="331"/>
                    </a:lnTo>
                    <a:lnTo>
                      <a:pt x="347" y="357"/>
                    </a:lnTo>
                    <a:lnTo>
                      <a:pt x="331" y="378"/>
                    </a:lnTo>
                    <a:lnTo>
                      <a:pt x="315" y="404"/>
                    </a:lnTo>
                    <a:lnTo>
                      <a:pt x="315" y="419"/>
                    </a:lnTo>
                    <a:lnTo>
                      <a:pt x="321" y="424"/>
                    </a:lnTo>
                    <a:lnTo>
                      <a:pt x="315" y="507"/>
                    </a:lnTo>
                    <a:lnTo>
                      <a:pt x="383" y="549"/>
                    </a:lnTo>
                    <a:lnTo>
                      <a:pt x="398" y="564"/>
                    </a:lnTo>
                    <a:lnTo>
                      <a:pt x="398" y="580"/>
                    </a:lnTo>
                    <a:lnTo>
                      <a:pt x="429" y="585"/>
                    </a:lnTo>
                    <a:lnTo>
                      <a:pt x="440" y="632"/>
                    </a:lnTo>
                    <a:lnTo>
                      <a:pt x="450" y="642"/>
                    </a:lnTo>
                    <a:lnTo>
                      <a:pt x="445" y="652"/>
                    </a:lnTo>
                    <a:lnTo>
                      <a:pt x="295" y="652"/>
                    </a:lnTo>
                    <a:lnTo>
                      <a:pt x="145" y="657"/>
                    </a:lnTo>
                    <a:lnTo>
                      <a:pt x="57" y="663"/>
                    </a:lnTo>
                    <a:lnTo>
                      <a:pt x="57" y="642"/>
                    </a:lnTo>
                    <a:lnTo>
                      <a:pt x="57" y="466"/>
                    </a:lnTo>
                    <a:lnTo>
                      <a:pt x="31" y="435"/>
                    </a:lnTo>
                    <a:lnTo>
                      <a:pt x="36" y="414"/>
                    </a:lnTo>
                    <a:lnTo>
                      <a:pt x="51" y="393"/>
                    </a:lnTo>
                    <a:lnTo>
                      <a:pt x="51" y="342"/>
                    </a:lnTo>
                    <a:lnTo>
                      <a:pt x="26" y="316"/>
                    </a:lnTo>
                    <a:lnTo>
                      <a:pt x="31" y="311"/>
                    </a:lnTo>
                    <a:lnTo>
                      <a:pt x="36" y="300"/>
                    </a:lnTo>
                    <a:lnTo>
                      <a:pt x="26" y="290"/>
                    </a:lnTo>
                    <a:lnTo>
                      <a:pt x="31" y="279"/>
                    </a:lnTo>
                    <a:lnTo>
                      <a:pt x="31" y="264"/>
                    </a:lnTo>
                    <a:lnTo>
                      <a:pt x="20" y="248"/>
                    </a:lnTo>
                    <a:lnTo>
                      <a:pt x="31" y="233"/>
                    </a:lnTo>
                    <a:lnTo>
                      <a:pt x="36" y="223"/>
                    </a:lnTo>
                    <a:lnTo>
                      <a:pt x="26" y="197"/>
                    </a:lnTo>
                    <a:lnTo>
                      <a:pt x="10" y="140"/>
                    </a:lnTo>
                    <a:lnTo>
                      <a:pt x="15" y="114"/>
                    </a:lnTo>
                    <a:lnTo>
                      <a:pt x="0" y="93"/>
                    </a:lnTo>
                    <a:lnTo>
                      <a:pt x="15" y="78"/>
                    </a:lnTo>
                    <a:lnTo>
                      <a:pt x="5" y="62"/>
                    </a:lnTo>
                    <a:lnTo>
                      <a:pt x="5" y="41"/>
                    </a:lnTo>
                    <a:close/>
                  </a:path>
                </a:pathLst>
              </a:custGeom>
              <a:solidFill>
                <a:srgbClr val="00f008"/>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790" name=""/>
              <p:cNvSpPr/>
              <p:nvPr/>
            </p:nvSpPr>
            <p:spPr>
              <a:xfrm>
                <a:off x="4568760" y="2089080"/>
                <a:ext cx="812880" cy="1052640"/>
              </a:xfrm>
              <a:custGeom>
                <a:avLst/>
                <a:gdLst/>
                <a:ahLst/>
                <a:rect l="l" t="t" r="r" b="b"/>
                <a:pathLst>
                  <a:path w="512" h="663">
                    <a:moveTo>
                      <a:pt x="5" y="41"/>
                    </a:moveTo>
                    <a:lnTo>
                      <a:pt x="134" y="36"/>
                    </a:lnTo>
                    <a:lnTo>
                      <a:pt x="139" y="0"/>
                    </a:lnTo>
                    <a:lnTo>
                      <a:pt x="165" y="0"/>
                    </a:lnTo>
                    <a:lnTo>
                      <a:pt x="165" y="46"/>
                    </a:lnTo>
                    <a:lnTo>
                      <a:pt x="176" y="62"/>
                    </a:lnTo>
                    <a:lnTo>
                      <a:pt x="181" y="78"/>
                    </a:lnTo>
                    <a:lnTo>
                      <a:pt x="202" y="88"/>
                    </a:lnTo>
                    <a:lnTo>
                      <a:pt x="217" y="88"/>
                    </a:lnTo>
                    <a:lnTo>
                      <a:pt x="238" y="109"/>
                    </a:lnTo>
                    <a:lnTo>
                      <a:pt x="248" y="103"/>
                    </a:lnTo>
                    <a:lnTo>
                      <a:pt x="259" y="83"/>
                    </a:lnTo>
                    <a:lnTo>
                      <a:pt x="310" y="88"/>
                    </a:lnTo>
                    <a:lnTo>
                      <a:pt x="315" y="114"/>
                    </a:lnTo>
                    <a:lnTo>
                      <a:pt x="326" y="114"/>
                    </a:lnTo>
                    <a:lnTo>
                      <a:pt x="336" y="109"/>
                    </a:lnTo>
                    <a:lnTo>
                      <a:pt x="347" y="109"/>
                    </a:lnTo>
                    <a:lnTo>
                      <a:pt x="372" y="140"/>
                    </a:lnTo>
                    <a:lnTo>
                      <a:pt x="424" y="135"/>
                    </a:lnTo>
                    <a:lnTo>
                      <a:pt x="424" y="119"/>
                    </a:lnTo>
                    <a:lnTo>
                      <a:pt x="440" y="109"/>
                    </a:lnTo>
                    <a:lnTo>
                      <a:pt x="450" y="129"/>
                    </a:lnTo>
                    <a:lnTo>
                      <a:pt x="486" y="124"/>
                    </a:lnTo>
                    <a:lnTo>
                      <a:pt x="512" y="140"/>
                    </a:lnTo>
                    <a:lnTo>
                      <a:pt x="471" y="171"/>
                    </a:lnTo>
                    <a:lnTo>
                      <a:pt x="419" y="212"/>
                    </a:lnTo>
                    <a:lnTo>
                      <a:pt x="378" y="269"/>
                    </a:lnTo>
                    <a:lnTo>
                      <a:pt x="367" y="295"/>
                    </a:lnTo>
                    <a:lnTo>
                      <a:pt x="347" y="311"/>
                    </a:lnTo>
                    <a:lnTo>
                      <a:pt x="341" y="331"/>
                    </a:lnTo>
                    <a:lnTo>
                      <a:pt x="347" y="357"/>
                    </a:lnTo>
                    <a:lnTo>
                      <a:pt x="331" y="378"/>
                    </a:lnTo>
                    <a:lnTo>
                      <a:pt x="315" y="404"/>
                    </a:lnTo>
                    <a:lnTo>
                      <a:pt x="315" y="419"/>
                    </a:lnTo>
                    <a:lnTo>
                      <a:pt x="321" y="424"/>
                    </a:lnTo>
                    <a:lnTo>
                      <a:pt x="315" y="507"/>
                    </a:lnTo>
                    <a:lnTo>
                      <a:pt x="383" y="549"/>
                    </a:lnTo>
                    <a:lnTo>
                      <a:pt x="398" y="564"/>
                    </a:lnTo>
                    <a:lnTo>
                      <a:pt x="398" y="580"/>
                    </a:lnTo>
                    <a:lnTo>
                      <a:pt x="429" y="585"/>
                    </a:lnTo>
                    <a:lnTo>
                      <a:pt x="440" y="632"/>
                    </a:lnTo>
                    <a:lnTo>
                      <a:pt x="450" y="642"/>
                    </a:lnTo>
                    <a:lnTo>
                      <a:pt x="445" y="652"/>
                    </a:lnTo>
                    <a:lnTo>
                      <a:pt x="295" y="652"/>
                    </a:lnTo>
                    <a:lnTo>
                      <a:pt x="145" y="657"/>
                    </a:lnTo>
                    <a:lnTo>
                      <a:pt x="57" y="663"/>
                    </a:lnTo>
                    <a:lnTo>
                      <a:pt x="57" y="642"/>
                    </a:lnTo>
                    <a:lnTo>
                      <a:pt x="57" y="466"/>
                    </a:lnTo>
                    <a:lnTo>
                      <a:pt x="31" y="435"/>
                    </a:lnTo>
                    <a:lnTo>
                      <a:pt x="36" y="414"/>
                    </a:lnTo>
                    <a:lnTo>
                      <a:pt x="51" y="393"/>
                    </a:lnTo>
                    <a:lnTo>
                      <a:pt x="51" y="342"/>
                    </a:lnTo>
                    <a:lnTo>
                      <a:pt x="26" y="316"/>
                    </a:lnTo>
                    <a:lnTo>
                      <a:pt x="31" y="311"/>
                    </a:lnTo>
                    <a:lnTo>
                      <a:pt x="36" y="300"/>
                    </a:lnTo>
                    <a:lnTo>
                      <a:pt x="26" y="290"/>
                    </a:lnTo>
                    <a:lnTo>
                      <a:pt x="31" y="279"/>
                    </a:lnTo>
                    <a:lnTo>
                      <a:pt x="31" y="264"/>
                    </a:lnTo>
                    <a:lnTo>
                      <a:pt x="20" y="248"/>
                    </a:lnTo>
                    <a:lnTo>
                      <a:pt x="31" y="233"/>
                    </a:lnTo>
                    <a:lnTo>
                      <a:pt x="36" y="223"/>
                    </a:lnTo>
                    <a:lnTo>
                      <a:pt x="26" y="197"/>
                    </a:lnTo>
                    <a:lnTo>
                      <a:pt x="10" y="140"/>
                    </a:lnTo>
                    <a:lnTo>
                      <a:pt x="15" y="114"/>
                    </a:lnTo>
                    <a:lnTo>
                      <a:pt x="0" y="93"/>
                    </a:lnTo>
                    <a:lnTo>
                      <a:pt x="15" y="78"/>
                    </a:lnTo>
                    <a:lnTo>
                      <a:pt x="5" y="62"/>
                    </a:lnTo>
                    <a:lnTo>
                      <a:pt x="5" y="41"/>
                    </a:lnTo>
                  </a:path>
                </a:pathLst>
              </a:custGeom>
              <a:noFill/>
              <a:ln cap="rnd" w="7920">
                <a:solidFill>
                  <a:srgbClr val="b2b2b2"/>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grpSp>
        <p:grpSp>
          <p:nvGrpSpPr>
            <p:cNvPr id="791" name=""/>
            <p:cNvGrpSpPr/>
            <p:nvPr/>
          </p:nvGrpSpPr>
          <p:grpSpPr>
            <a:xfrm>
              <a:off x="5398920" y="4572000"/>
              <a:ext cx="451080" cy="870120"/>
              <a:chOff x="5398920" y="4572000"/>
              <a:chExt cx="451080" cy="870120"/>
            </a:xfrm>
          </p:grpSpPr>
          <p:sp>
            <p:nvSpPr>
              <p:cNvPr id="792" name=""/>
              <p:cNvSpPr/>
              <p:nvPr/>
            </p:nvSpPr>
            <p:spPr>
              <a:xfrm>
                <a:off x="5398920" y="4572000"/>
                <a:ext cx="451080" cy="870120"/>
              </a:xfrm>
              <a:custGeom>
                <a:avLst/>
                <a:gdLst/>
                <a:ahLst/>
                <a:rect l="l" t="t" r="r" b="b"/>
                <a:pathLst>
                  <a:path w="284" h="548">
                    <a:moveTo>
                      <a:pt x="98" y="10"/>
                    </a:moveTo>
                    <a:lnTo>
                      <a:pt x="93" y="20"/>
                    </a:lnTo>
                    <a:lnTo>
                      <a:pt x="88" y="15"/>
                    </a:lnTo>
                    <a:lnTo>
                      <a:pt x="62" y="41"/>
                    </a:lnTo>
                    <a:lnTo>
                      <a:pt x="62" y="82"/>
                    </a:lnTo>
                    <a:lnTo>
                      <a:pt x="51" y="77"/>
                    </a:lnTo>
                    <a:lnTo>
                      <a:pt x="36" y="98"/>
                    </a:lnTo>
                    <a:lnTo>
                      <a:pt x="25" y="103"/>
                    </a:lnTo>
                    <a:lnTo>
                      <a:pt x="25" y="119"/>
                    </a:lnTo>
                    <a:lnTo>
                      <a:pt x="31" y="134"/>
                    </a:lnTo>
                    <a:lnTo>
                      <a:pt x="36" y="155"/>
                    </a:lnTo>
                    <a:lnTo>
                      <a:pt x="20" y="165"/>
                    </a:lnTo>
                    <a:lnTo>
                      <a:pt x="31" y="201"/>
                    </a:lnTo>
                    <a:lnTo>
                      <a:pt x="25" y="212"/>
                    </a:lnTo>
                    <a:lnTo>
                      <a:pt x="25" y="238"/>
                    </a:lnTo>
                    <a:lnTo>
                      <a:pt x="41" y="253"/>
                    </a:lnTo>
                    <a:lnTo>
                      <a:pt x="41" y="269"/>
                    </a:lnTo>
                    <a:lnTo>
                      <a:pt x="36" y="279"/>
                    </a:lnTo>
                    <a:lnTo>
                      <a:pt x="41" y="289"/>
                    </a:lnTo>
                    <a:lnTo>
                      <a:pt x="51" y="321"/>
                    </a:lnTo>
                    <a:lnTo>
                      <a:pt x="41" y="331"/>
                    </a:lnTo>
                    <a:lnTo>
                      <a:pt x="36" y="367"/>
                    </a:lnTo>
                    <a:lnTo>
                      <a:pt x="15" y="383"/>
                    </a:lnTo>
                    <a:lnTo>
                      <a:pt x="15" y="409"/>
                    </a:lnTo>
                    <a:lnTo>
                      <a:pt x="0" y="445"/>
                    </a:lnTo>
                    <a:lnTo>
                      <a:pt x="20" y="471"/>
                    </a:lnTo>
                    <a:lnTo>
                      <a:pt x="72" y="466"/>
                    </a:lnTo>
                    <a:lnTo>
                      <a:pt x="139" y="460"/>
                    </a:lnTo>
                    <a:lnTo>
                      <a:pt x="165" y="460"/>
                    </a:lnTo>
                    <a:lnTo>
                      <a:pt x="160" y="486"/>
                    </a:lnTo>
                    <a:lnTo>
                      <a:pt x="196" y="548"/>
                    </a:lnTo>
                    <a:lnTo>
                      <a:pt x="233" y="522"/>
                    </a:lnTo>
                    <a:lnTo>
                      <a:pt x="284" y="522"/>
                    </a:lnTo>
                    <a:lnTo>
                      <a:pt x="269" y="331"/>
                    </a:lnTo>
                    <a:lnTo>
                      <a:pt x="258" y="0"/>
                    </a:lnTo>
                    <a:lnTo>
                      <a:pt x="98" y="10"/>
                    </a:lnTo>
                    <a:close/>
                  </a:path>
                </a:pathLst>
              </a:custGeom>
              <a:solidFill>
                <a:srgbClr val="00f008"/>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793" name=""/>
              <p:cNvSpPr/>
              <p:nvPr/>
            </p:nvSpPr>
            <p:spPr>
              <a:xfrm>
                <a:off x="5398920" y="4572000"/>
                <a:ext cx="451080" cy="870120"/>
              </a:xfrm>
              <a:custGeom>
                <a:avLst/>
                <a:gdLst/>
                <a:ahLst/>
                <a:rect l="l" t="t" r="r" b="b"/>
                <a:pathLst>
                  <a:path w="284" h="548">
                    <a:moveTo>
                      <a:pt x="98" y="10"/>
                    </a:moveTo>
                    <a:lnTo>
                      <a:pt x="93" y="20"/>
                    </a:lnTo>
                    <a:lnTo>
                      <a:pt x="88" y="15"/>
                    </a:lnTo>
                    <a:lnTo>
                      <a:pt x="62" y="41"/>
                    </a:lnTo>
                    <a:lnTo>
                      <a:pt x="62" y="82"/>
                    </a:lnTo>
                    <a:lnTo>
                      <a:pt x="51" y="77"/>
                    </a:lnTo>
                    <a:lnTo>
                      <a:pt x="36" y="98"/>
                    </a:lnTo>
                    <a:lnTo>
                      <a:pt x="25" y="103"/>
                    </a:lnTo>
                    <a:lnTo>
                      <a:pt x="25" y="119"/>
                    </a:lnTo>
                    <a:lnTo>
                      <a:pt x="31" y="134"/>
                    </a:lnTo>
                    <a:lnTo>
                      <a:pt x="36" y="155"/>
                    </a:lnTo>
                    <a:lnTo>
                      <a:pt x="20" y="165"/>
                    </a:lnTo>
                    <a:lnTo>
                      <a:pt x="31" y="201"/>
                    </a:lnTo>
                    <a:lnTo>
                      <a:pt x="25" y="212"/>
                    </a:lnTo>
                    <a:lnTo>
                      <a:pt x="25" y="238"/>
                    </a:lnTo>
                    <a:lnTo>
                      <a:pt x="41" y="253"/>
                    </a:lnTo>
                    <a:lnTo>
                      <a:pt x="41" y="269"/>
                    </a:lnTo>
                    <a:lnTo>
                      <a:pt x="36" y="279"/>
                    </a:lnTo>
                    <a:lnTo>
                      <a:pt x="41" y="289"/>
                    </a:lnTo>
                    <a:lnTo>
                      <a:pt x="51" y="321"/>
                    </a:lnTo>
                    <a:lnTo>
                      <a:pt x="41" y="331"/>
                    </a:lnTo>
                    <a:lnTo>
                      <a:pt x="36" y="367"/>
                    </a:lnTo>
                    <a:lnTo>
                      <a:pt x="15" y="383"/>
                    </a:lnTo>
                    <a:lnTo>
                      <a:pt x="15" y="409"/>
                    </a:lnTo>
                    <a:lnTo>
                      <a:pt x="0" y="445"/>
                    </a:lnTo>
                    <a:lnTo>
                      <a:pt x="20" y="471"/>
                    </a:lnTo>
                    <a:lnTo>
                      <a:pt x="72" y="466"/>
                    </a:lnTo>
                    <a:lnTo>
                      <a:pt x="139" y="460"/>
                    </a:lnTo>
                    <a:lnTo>
                      <a:pt x="165" y="460"/>
                    </a:lnTo>
                    <a:lnTo>
                      <a:pt x="160" y="486"/>
                    </a:lnTo>
                    <a:lnTo>
                      <a:pt x="196" y="548"/>
                    </a:lnTo>
                    <a:lnTo>
                      <a:pt x="233" y="522"/>
                    </a:lnTo>
                    <a:lnTo>
                      <a:pt x="284" y="522"/>
                    </a:lnTo>
                    <a:lnTo>
                      <a:pt x="269" y="331"/>
                    </a:lnTo>
                    <a:lnTo>
                      <a:pt x="258" y="0"/>
                    </a:lnTo>
                    <a:lnTo>
                      <a:pt x="98" y="10"/>
                    </a:lnTo>
                  </a:path>
                </a:pathLst>
              </a:custGeom>
              <a:noFill/>
              <a:ln cap="rnd" w="7920">
                <a:solidFill>
                  <a:srgbClr val="b2b2b2"/>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grpSp>
        <p:grpSp>
          <p:nvGrpSpPr>
            <p:cNvPr id="794" name=""/>
            <p:cNvGrpSpPr/>
            <p:nvPr/>
          </p:nvGrpSpPr>
          <p:grpSpPr>
            <a:xfrm>
              <a:off x="4995720" y="4957920"/>
              <a:ext cx="846360" cy="722160"/>
              <a:chOff x="4995720" y="4957920"/>
              <a:chExt cx="846360" cy="722160"/>
            </a:xfrm>
          </p:grpSpPr>
          <p:sp>
            <p:nvSpPr>
              <p:cNvPr id="795" name=""/>
              <p:cNvSpPr/>
              <p:nvPr/>
            </p:nvSpPr>
            <p:spPr>
              <a:xfrm>
                <a:off x="4995720" y="4957920"/>
                <a:ext cx="846360" cy="722160"/>
              </a:xfrm>
              <a:custGeom>
                <a:avLst/>
                <a:gdLst/>
                <a:ahLst/>
                <a:rect l="l" t="t" r="r" b="b"/>
                <a:pathLst>
                  <a:path w="533" h="455">
                    <a:moveTo>
                      <a:pt x="0" y="10"/>
                    </a:moveTo>
                    <a:lnTo>
                      <a:pt x="103" y="5"/>
                    </a:lnTo>
                    <a:lnTo>
                      <a:pt x="269" y="0"/>
                    </a:lnTo>
                    <a:lnTo>
                      <a:pt x="290" y="10"/>
                    </a:lnTo>
                    <a:lnTo>
                      <a:pt x="295" y="26"/>
                    </a:lnTo>
                    <a:lnTo>
                      <a:pt x="285" y="36"/>
                    </a:lnTo>
                    <a:lnTo>
                      <a:pt x="300" y="57"/>
                    </a:lnTo>
                    <a:lnTo>
                      <a:pt x="305" y="78"/>
                    </a:lnTo>
                    <a:lnTo>
                      <a:pt x="295" y="93"/>
                    </a:lnTo>
                    <a:lnTo>
                      <a:pt x="290" y="109"/>
                    </a:lnTo>
                    <a:lnTo>
                      <a:pt x="285" y="124"/>
                    </a:lnTo>
                    <a:lnTo>
                      <a:pt x="269" y="140"/>
                    </a:lnTo>
                    <a:lnTo>
                      <a:pt x="264" y="171"/>
                    </a:lnTo>
                    <a:lnTo>
                      <a:pt x="243" y="202"/>
                    </a:lnTo>
                    <a:lnTo>
                      <a:pt x="269" y="233"/>
                    </a:lnTo>
                    <a:lnTo>
                      <a:pt x="430" y="223"/>
                    </a:lnTo>
                    <a:lnTo>
                      <a:pt x="424" y="248"/>
                    </a:lnTo>
                    <a:lnTo>
                      <a:pt x="461" y="316"/>
                    </a:lnTo>
                    <a:lnTo>
                      <a:pt x="471" y="311"/>
                    </a:lnTo>
                    <a:lnTo>
                      <a:pt x="492" y="336"/>
                    </a:lnTo>
                    <a:lnTo>
                      <a:pt x="466" y="362"/>
                    </a:lnTo>
                    <a:lnTo>
                      <a:pt x="481" y="383"/>
                    </a:lnTo>
                    <a:lnTo>
                      <a:pt x="507" y="383"/>
                    </a:lnTo>
                    <a:lnTo>
                      <a:pt x="512" y="409"/>
                    </a:lnTo>
                    <a:lnTo>
                      <a:pt x="533" y="424"/>
                    </a:lnTo>
                    <a:lnTo>
                      <a:pt x="523" y="435"/>
                    </a:lnTo>
                    <a:lnTo>
                      <a:pt x="492" y="455"/>
                    </a:lnTo>
                    <a:lnTo>
                      <a:pt x="466" y="424"/>
                    </a:lnTo>
                    <a:lnTo>
                      <a:pt x="450" y="414"/>
                    </a:lnTo>
                    <a:lnTo>
                      <a:pt x="419" y="445"/>
                    </a:lnTo>
                    <a:lnTo>
                      <a:pt x="383" y="424"/>
                    </a:lnTo>
                    <a:lnTo>
                      <a:pt x="367" y="430"/>
                    </a:lnTo>
                    <a:lnTo>
                      <a:pt x="362" y="450"/>
                    </a:lnTo>
                    <a:lnTo>
                      <a:pt x="316" y="435"/>
                    </a:lnTo>
                    <a:lnTo>
                      <a:pt x="243" y="404"/>
                    </a:lnTo>
                    <a:lnTo>
                      <a:pt x="222" y="399"/>
                    </a:lnTo>
                    <a:lnTo>
                      <a:pt x="207" y="409"/>
                    </a:lnTo>
                    <a:lnTo>
                      <a:pt x="176" y="399"/>
                    </a:lnTo>
                    <a:lnTo>
                      <a:pt x="150" y="388"/>
                    </a:lnTo>
                    <a:lnTo>
                      <a:pt x="124" y="388"/>
                    </a:lnTo>
                    <a:lnTo>
                      <a:pt x="88" y="373"/>
                    </a:lnTo>
                    <a:lnTo>
                      <a:pt x="72" y="383"/>
                    </a:lnTo>
                    <a:lnTo>
                      <a:pt x="31" y="383"/>
                    </a:lnTo>
                    <a:lnTo>
                      <a:pt x="46" y="357"/>
                    </a:lnTo>
                    <a:lnTo>
                      <a:pt x="46" y="342"/>
                    </a:lnTo>
                    <a:lnTo>
                      <a:pt x="46" y="321"/>
                    </a:lnTo>
                    <a:lnTo>
                      <a:pt x="52" y="305"/>
                    </a:lnTo>
                    <a:lnTo>
                      <a:pt x="52" y="279"/>
                    </a:lnTo>
                    <a:lnTo>
                      <a:pt x="57" y="259"/>
                    </a:lnTo>
                    <a:lnTo>
                      <a:pt x="62" y="217"/>
                    </a:lnTo>
                    <a:lnTo>
                      <a:pt x="52" y="202"/>
                    </a:lnTo>
                    <a:lnTo>
                      <a:pt x="41" y="181"/>
                    </a:lnTo>
                    <a:lnTo>
                      <a:pt x="36" y="166"/>
                    </a:lnTo>
                    <a:lnTo>
                      <a:pt x="31" y="145"/>
                    </a:lnTo>
                    <a:lnTo>
                      <a:pt x="26" y="140"/>
                    </a:lnTo>
                    <a:lnTo>
                      <a:pt x="5" y="124"/>
                    </a:lnTo>
                    <a:lnTo>
                      <a:pt x="0" y="10"/>
                    </a:lnTo>
                    <a:close/>
                  </a:path>
                </a:pathLst>
              </a:custGeom>
              <a:solidFill>
                <a:srgbClr val="00f008"/>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796" name=""/>
              <p:cNvSpPr/>
              <p:nvPr/>
            </p:nvSpPr>
            <p:spPr>
              <a:xfrm>
                <a:off x="4995720" y="4957920"/>
                <a:ext cx="846360" cy="722160"/>
              </a:xfrm>
              <a:custGeom>
                <a:avLst/>
                <a:gdLst/>
                <a:ahLst/>
                <a:rect l="l" t="t" r="r" b="b"/>
                <a:pathLst>
                  <a:path w="533" h="455">
                    <a:moveTo>
                      <a:pt x="0" y="10"/>
                    </a:moveTo>
                    <a:lnTo>
                      <a:pt x="103" y="5"/>
                    </a:lnTo>
                    <a:lnTo>
                      <a:pt x="269" y="0"/>
                    </a:lnTo>
                    <a:lnTo>
                      <a:pt x="290" y="10"/>
                    </a:lnTo>
                    <a:lnTo>
                      <a:pt x="295" y="26"/>
                    </a:lnTo>
                    <a:lnTo>
                      <a:pt x="285" y="36"/>
                    </a:lnTo>
                    <a:lnTo>
                      <a:pt x="300" y="57"/>
                    </a:lnTo>
                    <a:lnTo>
                      <a:pt x="305" y="78"/>
                    </a:lnTo>
                    <a:lnTo>
                      <a:pt x="295" y="93"/>
                    </a:lnTo>
                    <a:lnTo>
                      <a:pt x="290" y="109"/>
                    </a:lnTo>
                    <a:lnTo>
                      <a:pt x="285" y="124"/>
                    </a:lnTo>
                    <a:lnTo>
                      <a:pt x="269" y="140"/>
                    </a:lnTo>
                    <a:lnTo>
                      <a:pt x="264" y="171"/>
                    </a:lnTo>
                    <a:lnTo>
                      <a:pt x="243" y="202"/>
                    </a:lnTo>
                    <a:lnTo>
                      <a:pt x="269" y="233"/>
                    </a:lnTo>
                    <a:lnTo>
                      <a:pt x="430" y="223"/>
                    </a:lnTo>
                    <a:lnTo>
                      <a:pt x="424" y="248"/>
                    </a:lnTo>
                    <a:lnTo>
                      <a:pt x="461" y="316"/>
                    </a:lnTo>
                    <a:lnTo>
                      <a:pt x="471" y="311"/>
                    </a:lnTo>
                    <a:lnTo>
                      <a:pt x="492" y="336"/>
                    </a:lnTo>
                    <a:lnTo>
                      <a:pt x="466" y="362"/>
                    </a:lnTo>
                    <a:lnTo>
                      <a:pt x="481" y="383"/>
                    </a:lnTo>
                    <a:lnTo>
                      <a:pt x="507" y="383"/>
                    </a:lnTo>
                    <a:lnTo>
                      <a:pt x="512" y="409"/>
                    </a:lnTo>
                    <a:lnTo>
                      <a:pt x="533" y="424"/>
                    </a:lnTo>
                    <a:lnTo>
                      <a:pt x="523" y="435"/>
                    </a:lnTo>
                    <a:lnTo>
                      <a:pt x="492" y="455"/>
                    </a:lnTo>
                    <a:lnTo>
                      <a:pt x="466" y="424"/>
                    </a:lnTo>
                    <a:lnTo>
                      <a:pt x="450" y="414"/>
                    </a:lnTo>
                    <a:lnTo>
                      <a:pt x="419" y="445"/>
                    </a:lnTo>
                    <a:lnTo>
                      <a:pt x="383" y="424"/>
                    </a:lnTo>
                    <a:lnTo>
                      <a:pt x="367" y="430"/>
                    </a:lnTo>
                    <a:lnTo>
                      <a:pt x="362" y="450"/>
                    </a:lnTo>
                    <a:lnTo>
                      <a:pt x="316" y="435"/>
                    </a:lnTo>
                    <a:lnTo>
                      <a:pt x="243" y="404"/>
                    </a:lnTo>
                    <a:lnTo>
                      <a:pt x="222" y="399"/>
                    </a:lnTo>
                    <a:lnTo>
                      <a:pt x="207" y="409"/>
                    </a:lnTo>
                    <a:lnTo>
                      <a:pt x="176" y="399"/>
                    </a:lnTo>
                    <a:lnTo>
                      <a:pt x="150" y="388"/>
                    </a:lnTo>
                    <a:lnTo>
                      <a:pt x="124" y="388"/>
                    </a:lnTo>
                    <a:lnTo>
                      <a:pt x="88" y="373"/>
                    </a:lnTo>
                    <a:lnTo>
                      <a:pt x="72" y="383"/>
                    </a:lnTo>
                    <a:lnTo>
                      <a:pt x="31" y="383"/>
                    </a:lnTo>
                    <a:lnTo>
                      <a:pt x="46" y="357"/>
                    </a:lnTo>
                    <a:lnTo>
                      <a:pt x="46" y="342"/>
                    </a:lnTo>
                    <a:lnTo>
                      <a:pt x="46" y="321"/>
                    </a:lnTo>
                    <a:lnTo>
                      <a:pt x="52" y="305"/>
                    </a:lnTo>
                    <a:lnTo>
                      <a:pt x="52" y="279"/>
                    </a:lnTo>
                    <a:lnTo>
                      <a:pt x="57" y="259"/>
                    </a:lnTo>
                    <a:lnTo>
                      <a:pt x="62" y="217"/>
                    </a:lnTo>
                    <a:lnTo>
                      <a:pt x="52" y="202"/>
                    </a:lnTo>
                    <a:lnTo>
                      <a:pt x="41" y="181"/>
                    </a:lnTo>
                    <a:lnTo>
                      <a:pt x="36" y="166"/>
                    </a:lnTo>
                    <a:lnTo>
                      <a:pt x="31" y="145"/>
                    </a:lnTo>
                    <a:lnTo>
                      <a:pt x="26" y="140"/>
                    </a:lnTo>
                    <a:lnTo>
                      <a:pt x="5" y="124"/>
                    </a:lnTo>
                    <a:lnTo>
                      <a:pt x="0" y="10"/>
                    </a:lnTo>
                  </a:path>
                </a:pathLst>
              </a:custGeom>
              <a:noFill/>
              <a:ln cap="rnd" w="7920">
                <a:solidFill>
                  <a:srgbClr val="b2b2b2"/>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grpSp>
        <p:grpSp>
          <p:nvGrpSpPr>
            <p:cNvPr id="797" name=""/>
            <p:cNvGrpSpPr/>
            <p:nvPr/>
          </p:nvGrpSpPr>
          <p:grpSpPr>
            <a:xfrm>
              <a:off x="1724040" y="1349280"/>
              <a:ext cx="1127160" cy="649440"/>
              <a:chOff x="1724040" y="1349280"/>
              <a:chExt cx="1127160" cy="649440"/>
            </a:xfrm>
          </p:grpSpPr>
          <p:sp>
            <p:nvSpPr>
              <p:cNvPr id="798" name=""/>
              <p:cNvSpPr/>
              <p:nvPr/>
            </p:nvSpPr>
            <p:spPr>
              <a:xfrm>
                <a:off x="1724040" y="1349280"/>
                <a:ext cx="1127160" cy="649440"/>
              </a:xfrm>
              <a:custGeom>
                <a:avLst/>
                <a:gdLst/>
                <a:ahLst/>
                <a:rect l="l" t="t" r="r" b="b"/>
                <a:pathLst>
                  <a:path w="710" h="409">
                    <a:moveTo>
                      <a:pt x="0" y="0"/>
                    </a:moveTo>
                    <a:lnTo>
                      <a:pt x="5" y="15"/>
                    </a:lnTo>
                    <a:lnTo>
                      <a:pt x="0" y="31"/>
                    </a:lnTo>
                    <a:lnTo>
                      <a:pt x="0" y="52"/>
                    </a:lnTo>
                    <a:lnTo>
                      <a:pt x="16" y="72"/>
                    </a:lnTo>
                    <a:lnTo>
                      <a:pt x="31" y="88"/>
                    </a:lnTo>
                    <a:lnTo>
                      <a:pt x="31" y="114"/>
                    </a:lnTo>
                    <a:lnTo>
                      <a:pt x="21" y="155"/>
                    </a:lnTo>
                    <a:lnTo>
                      <a:pt x="21" y="171"/>
                    </a:lnTo>
                    <a:lnTo>
                      <a:pt x="31" y="181"/>
                    </a:lnTo>
                    <a:lnTo>
                      <a:pt x="52" y="176"/>
                    </a:lnTo>
                    <a:lnTo>
                      <a:pt x="52" y="197"/>
                    </a:lnTo>
                    <a:lnTo>
                      <a:pt x="52" y="202"/>
                    </a:lnTo>
                    <a:lnTo>
                      <a:pt x="68" y="202"/>
                    </a:lnTo>
                    <a:lnTo>
                      <a:pt x="78" y="217"/>
                    </a:lnTo>
                    <a:lnTo>
                      <a:pt x="68" y="228"/>
                    </a:lnTo>
                    <a:lnTo>
                      <a:pt x="52" y="259"/>
                    </a:lnTo>
                    <a:lnTo>
                      <a:pt x="47" y="269"/>
                    </a:lnTo>
                    <a:lnTo>
                      <a:pt x="52" y="279"/>
                    </a:lnTo>
                    <a:lnTo>
                      <a:pt x="78" y="264"/>
                    </a:lnTo>
                    <a:lnTo>
                      <a:pt x="99" y="254"/>
                    </a:lnTo>
                    <a:lnTo>
                      <a:pt x="104" y="248"/>
                    </a:lnTo>
                    <a:lnTo>
                      <a:pt x="99" y="269"/>
                    </a:lnTo>
                    <a:lnTo>
                      <a:pt x="363" y="342"/>
                    </a:lnTo>
                    <a:lnTo>
                      <a:pt x="477" y="373"/>
                    </a:lnTo>
                    <a:lnTo>
                      <a:pt x="539" y="378"/>
                    </a:lnTo>
                    <a:lnTo>
                      <a:pt x="710" y="409"/>
                    </a:lnTo>
                    <a:lnTo>
                      <a:pt x="699" y="383"/>
                    </a:lnTo>
                    <a:lnTo>
                      <a:pt x="673" y="373"/>
                    </a:lnTo>
                    <a:lnTo>
                      <a:pt x="663" y="352"/>
                    </a:lnTo>
                    <a:lnTo>
                      <a:pt x="684" y="305"/>
                    </a:lnTo>
                    <a:lnTo>
                      <a:pt x="684" y="285"/>
                    </a:lnTo>
                    <a:lnTo>
                      <a:pt x="658" y="269"/>
                    </a:lnTo>
                    <a:lnTo>
                      <a:pt x="637" y="238"/>
                    </a:lnTo>
                    <a:lnTo>
                      <a:pt x="642" y="223"/>
                    </a:lnTo>
                    <a:lnTo>
                      <a:pt x="575" y="119"/>
                    </a:lnTo>
                    <a:lnTo>
                      <a:pt x="492" y="57"/>
                    </a:lnTo>
                    <a:lnTo>
                      <a:pt x="435" y="0"/>
                    </a:lnTo>
                    <a:lnTo>
                      <a:pt x="0" y="0"/>
                    </a:lnTo>
                    <a:close/>
                  </a:path>
                </a:pathLst>
              </a:custGeom>
              <a:solidFill>
                <a:srgbClr val="00f008"/>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799" name=""/>
              <p:cNvSpPr/>
              <p:nvPr/>
            </p:nvSpPr>
            <p:spPr>
              <a:xfrm>
                <a:off x="1724040" y="1349280"/>
                <a:ext cx="1127160" cy="649440"/>
              </a:xfrm>
              <a:custGeom>
                <a:avLst/>
                <a:gdLst/>
                <a:ahLst/>
                <a:rect l="l" t="t" r="r" b="b"/>
                <a:pathLst>
                  <a:path w="710" h="409">
                    <a:moveTo>
                      <a:pt x="0" y="0"/>
                    </a:moveTo>
                    <a:lnTo>
                      <a:pt x="5" y="15"/>
                    </a:lnTo>
                    <a:lnTo>
                      <a:pt x="0" y="31"/>
                    </a:lnTo>
                    <a:lnTo>
                      <a:pt x="0" y="52"/>
                    </a:lnTo>
                    <a:lnTo>
                      <a:pt x="16" y="72"/>
                    </a:lnTo>
                    <a:lnTo>
                      <a:pt x="31" y="88"/>
                    </a:lnTo>
                    <a:lnTo>
                      <a:pt x="31" y="114"/>
                    </a:lnTo>
                    <a:lnTo>
                      <a:pt x="21" y="155"/>
                    </a:lnTo>
                    <a:lnTo>
                      <a:pt x="21" y="171"/>
                    </a:lnTo>
                    <a:lnTo>
                      <a:pt x="31" y="181"/>
                    </a:lnTo>
                    <a:lnTo>
                      <a:pt x="52" y="176"/>
                    </a:lnTo>
                    <a:lnTo>
                      <a:pt x="52" y="197"/>
                    </a:lnTo>
                    <a:lnTo>
                      <a:pt x="52" y="202"/>
                    </a:lnTo>
                    <a:lnTo>
                      <a:pt x="68" y="202"/>
                    </a:lnTo>
                    <a:lnTo>
                      <a:pt x="78" y="217"/>
                    </a:lnTo>
                    <a:lnTo>
                      <a:pt x="68" y="228"/>
                    </a:lnTo>
                    <a:lnTo>
                      <a:pt x="52" y="259"/>
                    </a:lnTo>
                    <a:lnTo>
                      <a:pt x="47" y="269"/>
                    </a:lnTo>
                    <a:lnTo>
                      <a:pt x="52" y="279"/>
                    </a:lnTo>
                    <a:lnTo>
                      <a:pt x="78" y="264"/>
                    </a:lnTo>
                    <a:lnTo>
                      <a:pt x="99" y="254"/>
                    </a:lnTo>
                    <a:lnTo>
                      <a:pt x="104" y="248"/>
                    </a:lnTo>
                    <a:lnTo>
                      <a:pt x="99" y="269"/>
                    </a:lnTo>
                    <a:lnTo>
                      <a:pt x="363" y="342"/>
                    </a:lnTo>
                    <a:lnTo>
                      <a:pt x="477" y="373"/>
                    </a:lnTo>
                    <a:lnTo>
                      <a:pt x="539" y="378"/>
                    </a:lnTo>
                    <a:lnTo>
                      <a:pt x="710" y="409"/>
                    </a:lnTo>
                    <a:lnTo>
                      <a:pt x="699" y="383"/>
                    </a:lnTo>
                    <a:lnTo>
                      <a:pt x="673" y="373"/>
                    </a:lnTo>
                    <a:lnTo>
                      <a:pt x="663" y="352"/>
                    </a:lnTo>
                    <a:lnTo>
                      <a:pt x="684" y="305"/>
                    </a:lnTo>
                    <a:lnTo>
                      <a:pt x="684" y="285"/>
                    </a:lnTo>
                    <a:lnTo>
                      <a:pt x="658" y="269"/>
                    </a:lnTo>
                    <a:lnTo>
                      <a:pt x="637" y="238"/>
                    </a:lnTo>
                    <a:lnTo>
                      <a:pt x="642" y="223"/>
                    </a:lnTo>
                    <a:lnTo>
                      <a:pt x="575" y="119"/>
                    </a:lnTo>
                    <a:lnTo>
                      <a:pt x="492" y="57"/>
                    </a:lnTo>
                    <a:lnTo>
                      <a:pt x="435" y="0"/>
                    </a:lnTo>
                    <a:lnTo>
                      <a:pt x="0" y="0"/>
                    </a:lnTo>
                  </a:path>
                </a:pathLst>
              </a:custGeom>
              <a:noFill/>
              <a:ln cap="rnd" w="7920">
                <a:solidFill>
                  <a:srgbClr val="b2b2b2"/>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grpSp>
        <p:grpSp>
          <p:nvGrpSpPr>
            <p:cNvPr id="800" name=""/>
            <p:cNvGrpSpPr/>
            <p:nvPr/>
          </p:nvGrpSpPr>
          <p:grpSpPr>
            <a:xfrm>
              <a:off x="5060880" y="2492280"/>
              <a:ext cx="674640" cy="779400"/>
              <a:chOff x="5060880" y="2492280"/>
              <a:chExt cx="674640" cy="779400"/>
            </a:xfrm>
          </p:grpSpPr>
          <p:sp>
            <p:nvSpPr>
              <p:cNvPr id="801" name=""/>
              <p:cNvSpPr/>
              <p:nvPr/>
            </p:nvSpPr>
            <p:spPr>
              <a:xfrm>
                <a:off x="5060880" y="2492280"/>
                <a:ext cx="674640" cy="779400"/>
              </a:xfrm>
              <a:custGeom>
                <a:avLst/>
                <a:gdLst/>
                <a:ahLst/>
                <a:rect l="l" t="t" r="r" b="b"/>
                <a:pathLst>
                  <a:path w="425" h="491">
                    <a:moveTo>
                      <a:pt x="394" y="481"/>
                    </a:moveTo>
                    <a:lnTo>
                      <a:pt x="394" y="455"/>
                    </a:lnTo>
                    <a:lnTo>
                      <a:pt x="389" y="435"/>
                    </a:lnTo>
                    <a:lnTo>
                      <a:pt x="383" y="398"/>
                    </a:lnTo>
                    <a:lnTo>
                      <a:pt x="389" y="378"/>
                    </a:lnTo>
                    <a:lnTo>
                      <a:pt x="394" y="362"/>
                    </a:lnTo>
                    <a:lnTo>
                      <a:pt x="399" y="346"/>
                    </a:lnTo>
                    <a:lnTo>
                      <a:pt x="394" y="331"/>
                    </a:lnTo>
                    <a:lnTo>
                      <a:pt x="383" y="321"/>
                    </a:lnTo>
                    <a:lnTo>
                      <a:pt x="389" y="305"/>
                    </a:lnTo>
                    <a:lnTo>
                      <a:pt x="399" y="300"/>
                    </a:lnTo>
                    <a:lnTo>
                      <a:pt x="399" y="238"/>
                    </a:lnTo>
                    <a:lnTo>
                      <a:pt x="404" y="227"/>
                    </a:lnTo>
                    <a:lnTo>
                      <a:pt x="425" y="207"/>
                    </a:lnTo>
                    <a:lnTo>
                      <a:pt x="420" y="186"/>
                    </a:lnTo>
                    <a:lnTo>
                      <a:pt x="414" y="181"/>
                    </a:lnTo>
                    <a:lnTo>
                      <a:pt x="404" y="186"/>
                    </a:lnTo>
                    <a:lnTo>
                      <a:pt x="399" y="212"/>
                    </a:lnTo>
                    <a:lnTo>
                      <a:pt x="389" y="217"/>
                    </a:lnTo>
                    <a:lnTo>
                      <a:pt x="378" y="227"/>
                    </a:lnTo>
                    <a:lnTo>
                      <a:pt x="378" y="238"/>
                    </a:lnTo>
                    <a:lnTo>
                      <a:pt x="368" y="253"/>
                    </a:lnTo>
                    <a:lnTo>
                      <a:pt x="347" y="253"/>
                    </a:lnTo>
                    <a:lnTo>
                      <a:pt x="358" y="233"/>
                    </a:lnTo>
                    <a:lnTo>
                      <a:pt x="373" y="212"/>
                    </a:lnTo>
                    <a:lnTo>
                      <a:pt x="383" y="191"/>
                    </a:lnTo>
                    <a:lnTo>
                      <a:pt x="389" y="176"/>
                    </a:lnTo>
                    <a:lnTo>
                      <a:pt x="358" y="170"/>
                    </a:lnTo>
                    <a:lnTo>
                      <a:pt x="368" y="129"/>
                    </a:lnTo>
                    <a:lnTo>
                      <a:pt x="342" y="119"/>
                    </a:lnTo>
                    <a:lnTo>
                      <a:pt x="326" y="108"/>
                    </a:lnTo>
                    <a:lnTo>
                      <a:pt x="316" y="103"/>
                    </a:lnTo>
                    <a:lnTo>
                      <a:pt x="306" y="93"/>
                    </a:lnTo>
                    <a:lnTo>
                      <a:pt x="285" y="103"/>
                    </a:lnTo>
                    <a:lnTo>
                      <a:pt x="275" y="88"/>
                    </a:lnTo>
                    <a:lnTo>
                      <a:pt x="244" y="72"/>
                    </a:lnTo>
                    <a:lnTo>
                      <a:pt x="228" y="88"/>
                    </a:lnTo>
                    <a:lnTo>
                      <a:pt x="218" y="88"/>
                    </a:lnTo>
                    <a:lnTo>
                      <a:pt x="207" y="82"/>
                    </a:lnTo>
                    <a:lnTo>
                      <a:pt x="181" y="62"/>
                    </a:lnTo>
                    <a:lnTo>
                      <a:pt x="176" y="57"/>
                    </a:lnTo>
                    <a:lnTo>
                      <a:pt x="181" y="41"/>
                    </a:lnTo>
                    <a:lnTo>
                      <a:pt x="161" y="46"/>
                    </a:lnTo>
                    <a:lnTo>
                      <a:pt x="150" y="36"/>
                    </a:lnTo>
                    <a:lnTo>
                      <a:pt x="140" y="10"/>
                    </a:lnTo>
                    <a:lnTo>
                      <a:pt x="135" y="0"/>
                    </a:lnTo>
                    <a:lnTo>
                      <a:pt x="119" y="5"/>
                    </a:lnTo>
                    <a:lnTo>
                      <a:pt x="93" y="31"/>
                    </a:lnTo>
                    <a:lnTo>
                      <a:pt x="73" y="41"/>
                    </a:lnTo>
                    <a:lnTo>
                      <a:pt x="52" y="46"/>
                    </a:lnTo>
                    <a:lnTo>
                      <a:pt x="37" y="57"/>
                    </a:lnTo>
                    <a:lnTo>
                      <a:pt x="31" y="77"/>
                    </a:lnTo>
                    <a:lnTo>
                      <a:pt x="37" y="103"/>
                    </a:lnTo>
                    <a:lnTo>
                      <a:pt x="5" y="145"/>
                    </a:lnTo>
                    <a:lnTo>
                      <a:pt x="0" y="165"/>
                    </a:lnTo>
                    <a:lnTo>
                      <a:pt x="11" y="170"/>
                    </a:lnTo>
                    <a:lnTo>
                      <a:pt x="5" y="253"/>
                    </a:lnTo>
                    <a:lnTo>
                      <a:pt x="62" y="290"/>
                    </a:lnTo>
                    <a:lnTo>
                      <a:pt x="88" y="305"/>
                    </a:lnTo>
                    <a:lnTo>
                      <a:pt x="88" y="331"/>
                    </a:lnTo>
                    <a:lnTo>
                      <a:pt x="114" y="326"/>
                    </a:lnTo>
                    <a:lnTo>
                      <a:pt x="125" y="372"/>
                    </a:lnTo>
                    <a:lnTo>
                      <a:pt x="140" y="388"/>
                    </a:lnTo>
                    <a:lnTo>
                      <a:pt x="140" y="403"/>
                    </a:lnTo>
                    <a:lnTo>
                      <a:pt x="130" y="440"/>
                    </a:lnTo>
                    <a:lnTo>
                      <a:pt x="145" y="460"/>
                    </a:lnTo>
                    <a:lnTo>
                      <a:pt x="150" y="481"/>
                    </a:lnTo>
                    <a:lnTo>
                      <a:pt x="187" y="481"/>
                    </a:lnTo>
                    <a:lnTo>
                      <a:pt x="192" y="491"/>
                    </a:lnTo>
                    <a:lnTo>
                      <a:pt x="394" y="481"/>
                    </a:lnTo>
                    <a:close/>
                  </a:path>
                </a:pathLst>
              </a:custGeom>
              <a:solidFill>
                <a:srgbClr val="a3ffa5"/>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802" name=""/>
              <p:cNvSpPr/>
              <p:nvPr/>
            </p:nvSpPr>
            <p:spPr>
              <a:xfrm>
                <a:off x="5060880" y="2492280"/>
                <a:ext cx="674640" cy="779400"/>
              </a:xfrm>
              <a:custGeom>
                <a:avLst/>
                <a:gdLst/>
                <a:ahLst/>
                <a:rect l="l" t="t" r="r" b="b"/>
                <a:pathLst>
                  <a:path w="425" h="491">
                    <a:moveTo>
                      <a:pt x="394" y="481"/>
                    </a:moveTo>
                    <a:lnTo>
                      <a:pt x="394" y="455"/>
                    </a:lnTo>
                    <a:lnTo>
                      <a:pt x="389" y="435"/>
                    </a:lnTo>
                    <a:lnTo>
                      <a:pt x="383" y="398"/>
                    </a:lnTo>
                    <a:lnTo>
                      <a:pt x="389" y="378"/>
                    </a:lnTo>
                    <a:lnTo>
                      <a:pt x="394" y="362"/>
                    </a:lnTo>
                    <a:lnTo>
                      <a:pt x="399" y="346"/>
                    </a:lnTo>
                    <a:lnTo>
                      <a:pt x="394" y="331"/>
                    </a:lnTo>
                    <a:lnTo>
                      <a:pt x="383" y="321"/>
                    </a:lnTo>
                    <a:lnTo>
                      <a:pt x="389" y="305"/>
                    </a:lnTo>
                    <a:lnTo>
                      <a:pt x="399" y="300"/>
                    </a:lnTo>
                    <a:lnTo>
                      <a:pt x="399" y="238"/>
                    </a:lnTo>
                    <a:lnTo>
                      <a:pt x="404" y="227"/>
                    </a:lnTo>
                    <a:lnTo>
                      <a:pt x="425" y="207"/>
                    </a:lnTo>
                    <a:lnTo>
                      <a:pt x="420" y="186"/>
                    </a:lnTo>
                    <a:lnTo>
                      <a:pt x="414" y="181"/>
                    </a:lnTo>
                    <a:lnTo>
                      <a:pt x="404" y="186"/>
                    </a:lnTo>
                    <a:lnTo>
                      <a:pt x="399" y="212"/>
                    </a:lnTo>
                    <a:lnTo>
                      <a:pt x="389" y="217"/>
                    </a:lnTo>
                    <a:lnTo>
                      <a:pt x="378" y="227"/>
                    </a:lnTo>
                    <a:lnTo>
                      <a:pt x="378" y="238"/>
                    </a:lnTo>
                    <a:lnTo>
                      <a:pt x="368" y="253"/>
                    </a:lnTo>
                    <a:lnTo>
                      <a:pt x="347" y="253"/>
                    </a:lnTo>
                    <a:lnTo>
                      <a:pt x="358" y="233"/>
                    </a:lnTo>
                    <a:lnTo>
                      <a:pt x="373" y="212"/>
                    </a:lnTo>
                    <a:lnTo>
                      <a:pt x="383" y="191"/>
                    </a:lnTo>
                    <a:lnTo>
                      <a:pt x="389" y="176"/>
                    </a:lnTo>
                    <a:lnTo>
                      <a:pt x="358" y="170"/>
                    </a:lnTo>
                    <a:lnTo>
                      <a:pt x="368" y="129"/>
                    </a:lnTo>
                    <a:lnTo>
                      <a:pt x="342" y="119"/>
                    </a:lnTo>
                    <a:lnTo>
                      <a:pt x="326" y="108"/>
                    </a:lnTo>
                    <a:lnTo>
                      <a:pt x="316" y="103"/>
                    </a:lnTo>
                    <a:lnTo>
                      <a:pt x="306" y="93"/>
                    </a:lnTo>
                    <a:lnTo>
                      <a:pt x="285" y="103"/>
                    </a:lnTo>
                    <a:lnTo>
                      <a:pt x="275" y="88"/>
                    </a:lnTo>
                    <a:lnTo>
                      <a:pt x="244" y="72"/>
                    </a:lnTo>
                    <a:lnTo>
                      <a:pt x="228" y="88"/>
                    </a:lnTo>
                    <a:lnTo>
                      <a:pt x="218" y="88"/>
                    </a:lnTo>
                    <a:lnTo>
                      <a:pt x="207" y="82"/>
                    </a:lnTo>
                    <a:lnTo>
                      <a:pt x="181" y="62"/>
                    </a:lnTo>
                    <a:lnTo>
                      <a:pt x="176" y="57"/>
                    </a:lnTo>
                    <a:lnTo>
                      <a:pt x="181" y="41"/>
                    </a:lnTo>
                    <a:lnTo>
                      <a:pt x="161" y="46"/>
                    </a:lnTo>
                    <a:lnTo>
                      <a:pt x="150" y="36"/>
                    </a:lnTo>
                    <a:lnTo>
                      <a:pt x="140" y="10"/>
                    </a:lnTo>
                    <a:lnTo>
                      <a:pt x="135" y="0"/>
                    </a:lnTo>
                    <a:lnTo>
                      <a:pt x="119" y="5"/>
                    </a:lnTo>
                    <a:lnTo>
                      <a:pt x="93" y="31"/>
                    </a:lnTo>
                    <a:lnTo>
                      <a:pt x="73" y="41"/>
                    </a:lnTo>
                    <a:lnTo>
                      <a:pt x="52" y="46"/>
                    </a:lnTo>
                    <a:lnTo>
                      <a:pt x="37" y="57"/>
                    </a:lnTo>
                    <a:lnTo>
                      <a:pt x="31" y="77"/>
                    </a:lnTo>
                    <a:lnTo>
                      <a:pt x="37" y="103"/>
                    </a:lnTo>
                    <a:lnTo>
                      <a:pt x="5" y="145"/>
                    </a:lnTo>
                    <a:lnTo>
                      <a:pt x="0" y="165"/>
                    </a:lnTo>
                    <a:lnTo>
                      <a:pt x="11" y="170"/>
                    </a:lnTo>
                    <a:lnTo>
                      <a:pt x="5" y="253"/>
                    </a:lnTo>
                    <a:lnTo>
                      <a:pt x="62" y="290"/>
                    </a:lnTo>
                    <a:lnTo>
                      <a:pt x="88" y="305"/>
                    </a:lnTo>
                    <a:lnTo>
                      <a:pt x="88" y="331"/>
                    </a:lnTo>
                    <a:lnTo>
                      <a:pt x="114" y="326"/>
                    </a:lnTo>
                    <a:lnTo>
                      <a:pt x="125" y="372"/>
                    </a:lnTo>
                    <a:lnTo>
                      <a:pt x="140" y="388"/>
                    </a:lnTo>
                    <a:lnTo>
                      <a:pt x="140" y="403"/>
                    </a:lnTo>
                    <a:lnTo>
                      <a:pt x="130" y="440"/>
                    </a:lnTo>
                    <a:lnTo>
                      <a:pt x="145" y="460"/>
                    </a:lnTo>
                    <a:lnTo>
                      <a:pt x="150" y="481"/>
                    </a:lnTo>
                    <a:lnTo>
                      <a:pt x="187" y="481"/>
                    </a:lnTo>
                    <a:lnTo>
                      <a:pt x="192" y="491"/>
                    </a:lnTo>
                    <a:lnTo>
                      <a:pt x="394" y="481"/>
                    </a:lnTo>
                  </a:path>
                </a:pathLst>
              </a:custGeom>
              <a:solidFill>
                <a:srgbClr val="a3ffa5"/>
              </a:solidFill>
              <a:ln cap="rnd" w="7920">
                <a:solidFill>
                  <a:srgbClr val="b2b2b2"/>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grpSp>
        <p:grpSp>
          <p:nvGrpSpPr>
            <p:cNvPr id="803" name=""/>
            <p:cNvGrpSpPr/>
            <p:nvPr/>
          </p:nvGrpSpPr>
          <p:grpSpPr>
            <a:xfrm>
              <a:off x="4773600" y="1349280"/>
              <a:ext cx="2408400" cy="1932120"/>
              <a:chOff x="4773600" y="1349280"/>
              <a:chExt cx="2408400" cy="1932120"/>
            </a:xfrm>
          </p:grpSpPr>
          <p:sp>
            <p:nvSpPr>
              <p:cNvPr id="804" name=""/>
              <p:cNvSpPr/>
              <p:nvPr/>
            </p:nvSpPr>
            <p:spPr>
              <a:xfrm>
                <a:off x="4773600" y="1349280"/>
                <a:ext cx="2408400" cy="1932120"/>
              </a:xfrm>
              <a:custGeom>
                <a:avLst/>
                <a:gdLst/>
                <a:ahLst/>
                <a:rect l="l" t="t" r="r" b="b"/>
                <a:pathLst>
                  <a:path w="1517" h="1217">
                    <a:moveTo>
                      <a:pt x="192" y="0"/>
                    </a:moveTo>
                    <a:lnTo>
                      <a:pt x="31" y="135"/>
                    </a:lnTo>
                    <a:lnTo>
                      <a:pt x="0" y="466"/>
                    </a:lnTo>
                    <a:lnTo>
                      <a:pt x="26" y="466"/>
                    </a:lnTo>
                    <a:lnTo>
                      <a:pt x="26" y="481"/>
                    </a:lnTo>
                    <a:lnTo>
                      <a:pt x="31" y="492"/>
                    </a:lnTo>
                    <a:lnTo>
                      <a:pt x="26" y="518"/>
                    </a:lnTo>
                    <a:lnTo>
                      <a:pt x="36" y="528"/>
                    </a:lnTo>
                    <a:lnTo>
                      <a:pt x="41" y="549"/>
                    </a:lnTo>
                    <a:lnTo>
                      <a:pt x="83" y="554"/>
                    </a:lnTo>
                    <a:lnTo>
                      <a:pt x="93" y="575"/>
                    </a:lnTo>
                    <a:lnTo>
                      <a:pt x="109" y="569"/>
                    </a:lnTo>
                    <a:lnTo>
                      <a:pt x="119" y="549"/>
                    </a:lnTo>
                    <a:lnTo>
                      <a:pt x="176" y="554"/>
                    </a:lnTo>
                    <a:lnTo>
                      <a:pt x="176" y="580"/>
                    </a:lnTo>
                    <a:lnTo>
                      <a:pt x="192" y="585"/>
                    </a:lnTo>
                    <a:lnTo>
                      <a:pt x="192" y="575"/>
                    </a:lnTo>
                    <a:lnTo>
                      <a:pt x="212" y="575"/>
                    </a:lnTo>
                    <a:lnTo>
                      <a:pt x="238" y="606"/>
                    </a:lnTo>
                    <a:lnTo>
                      <a:pt x="264" y="606"/>
                    </a:lnTo>
                    <a:lnTo>
                      <a:pt x="290" y="606"/>
                    </a:lnTo>
                    <a:lnTo>
                      <a:pt x="285" y="585"/>
                    </a:lnTo>
                    <a:lnTo>
                      <a:pt x="306" y="575"/>
                    </a:lnTo>
                    <a:lnTo>
                      <a:pt x="316" y="590"/>
                    </a:lnTo>
                    <a:lnTo>
                      <a:pt x="347" y="590"/>
                    </a:lnTo>
                    <a:lnTo>
                      <a:pt x="383" y="606"/>
                    </a:lnTo>
                    <a:lnTo>
                      <a:pt x="425" y="575"/>
                    </a:lnTo>
                    <a:lnTo>
                      <a:pt x="414" y="549"/>
                    </a:lnTo>
                    <a:lnTo>
                      <a:pt x="451" y="549"/>
                    </a:lnTo>
                    <a:lnTo>
                      <a:pt x="451" y="523"/>
                    </a:lnTo>
                    <a:lnTo>
                      <a:pt x="456" y="518"/>
                    </a:lnTo>
                    <a:lnTo>
                      <a:pt x="476" y="528"/>
                    </a:lnTo>
                    <a:lnTo>
                      <a:pt x="482" y="518"/>
                    </a:lnTo>
                    <a:lnTo>
                      <a:pt x="471" y="487"/>
                    </a:lnTo>
                    <a:lnTo>
                      <a:pt x="482" y="487"/>
                    </a:lnTo>
                    <a:lnTo>
                      <a:pt x="497" y="497"/>
                    </a:lnTo>
                    <a:lnTo>
                      <a:pt x="533" y="502"/>
                    </a:lnTo>
                    <a:lnTo>
                      <a:pt x="554" y="497"/>
                    </a:lnTo>
                    <a:lnTo>
                      <a:pt x="564" y="492"/>
                    </a:lnTo>
                    <a:lnTo>
                      <a:pt x="611" y="502"/>
                    </a:lnTo>
                    <a:lnTo>
                      <a:pt x="616" y="533"/>
                    </a:lnTo>
                    <a:lnTo>
                      <a:pt x="632" y="559"/>
                    </a:lnTo>
                    <a:lnTo>
                      <a:pt x="632" y="580"/>
                    </a:lnTo>
                    <a:lnTo>
                      <a:pt x="689" y="580"/>
                    </a:lnTo>
                    <a:lnTo>
                      <a:pt x="699" y="569"/>
                    </a:lnTo>
                    <a:lnTo>
                      <a:pt x="715" y="569"/>
                    </a:lnTo>
                    <a:lnTo>
                      <a:pt x="720" y="595"/>
                    </a:lnTo>
                    <a:lnTo>
                      <a:pt x="715" y="606"/>
                    </a:lnTo>
                    <a:lnTo>
                      <a:pt x="725" y="621"/>
                    </a:lnTo>
                    <a:lnTo>
                      <a:pt x="735" y="637"/>
                    </a:lnTo>
                    <a:lnTo>
                      <a:pt x="746" y="637"/>
                    </a:lnTo>
                    <a:lnTo>
                      <a:pt x="751" y="642"/>
                    </a:lnTo>
                    <a:lnTo>
                      <a:pt x="740" y="657"/>
                    </a:lnTo>
                    <a:lnTo>
                      <a:pt x="735" y="683"/>
                    </a:lnTo>
                    <a:lnTo>
                      <a:pt x="756" y="678"/>
                    </a:lnTo>
                    <a:lnTo>
                      <a:pt x="761" y="689"/>
                    </a:lnTo>
                    <a:lnTo>
                      <a:pt x="751" y="694"/>
                    </a:lnTo>
                    <a:lnTo>
                      <a:pt x="751" y="709"/>
                    </a:lnTo>
                    <a:lnTo>
                      <a:pt x="761" y="709"/>
                    </a:lnTo>
                    <a:lnTo>
                      <a:pt x="761" y="725"/>
                    </a:lnTo>
                    <a:lnTo>
                      <a:pt x="854" y="735"/>
                    </a:lnTo>
                    <a:lnTo>
                      <a:pt x="901" y="730"/>
                    </a:lnTo>
                    <a:lnTo>
                      <a:pt x="906" y="740"/>
                    </a:lnTo>
                    <a:lnTo>
                      <a:pt x="932" y="740"/>
                    </a:lnTo>
                    <a:lnTo>
                      <a:pt x="942" y="751"/>
                    </a:lnTo>
                    <a:lnTo>
                      <a:pt x="963" y="730"/>
                    </a:lnTo>
                    <a:lnTo>
                      <a:pt x="973" y="745"/>
                    </a:lnTo>
                    <a:lnTo>
                      <a:pt x="1004" y="745"/>
                    </a:lnTo>
                    <a:lnTo>
                      <a:pt x="1010" y="756"/>
                    </a:lnTo>
                    <a:lnTo>
                      <a:pt x="1020" y="751"/>
                    </a:lnTo>
                    <a:lnTo>
                      <a:pt x="1036" y="745"/>
                    </a:lnTo>
                    <a:lnTo>
                      <a:pt x="1056" y="777"/>
                    </a:lnTo>
                    <a:lnTo>
                      <a:pt x="1056" y="787"/>
                    </a:lnTo>
                    <a:lnTo>
                      <a:pt x="1072" y="787"/>
                    </a:lnTo>
                    <a:lnTo>
                      <a:pt x="1067" y="808"/>
                    </a:lnTo>
                    <a:lnTo>
                      <a:pt x="1092" y="808"/>
                    </a:lnTo>
                    <a:lnTo>
                      <a:pt x="1092" y="823"/>
                    </a:lnTo>
                    <a:lnTo>
                      <a:pt x="1118" y="844"/>
                    </a:lnTo>
                    <a:lnTo>
                      <a:pt x="1129" y="865"/>
                    </a:lnTo>
                    <a:lnTo>
                      <a:pt x="1113" y="870"/>
                    </a:lnTo>
                    <a:lnTo>
                      <a:pt x="1092" y="859"/>
                    </a:lnTo>
                    <a:lnTo>
                      <a:pt x="1108" y="875"/>
                    </a:lnTo>
                    <a:lnTo>
                      <a:pt x="1103" y="890"/>
                    </a:lnTo>
                    <a:lnTo>
                      <a:pt x="1092" y="901"/>
                    </a:lnTo>
                    <a:lnTo>
                      <a:pt x="1077" y="890"/>
                    </a:lnTo>
                    <a:lnTo>
                      <a:pt x="1067" y="885"/>
                    </a:lnTo>
                    <a:lnTo>
                      <a:pt x="1056" y="885"/>
                    </a:lnTo>
                    <a:lnTo>
                      <a:pt x="1051" y="901"/>
                    </a:lnTo>
                    <a:lnTo>
                      <a:pt x="1030" y="880"/>
                    </a:lnTo>
                    <a:lnTo>
                      <a:pt x="1036" y="870"/>
                    </a:lnTo>
                    <a:lnTo>
                      <a:pt x="1030" y="859"/>
                    </a:lnTo>
                    <a:lnTo>
                      <a:pt x="1015" y="865"/>
                    </a:lnTo>
                    <a:lnTo>
                      <a:pt x="1010" y="859"/>
                    </a:lnTo>
                    <a:lnTo>
                      <a:pt x="1010" y="844"/>
                    </a:lnTo>
                    <a:lnTo>
                      <a:pt x="999" y="839"/>
                    </a:lnTo>
                    <a:lnTo>
                      <a:pt x="973" y="844"/>
                    </a:lnTo>
                    <a:lnTo>
                      <a:pt x="984" y="859"/>
                    </a:lnTo>
                    <a:lnTo>
                      <a:pt x="999" y="870"/>
                    </a:lnTo>
                    <a:lnTo>
                      <a:pt x="1015" y="875"/>
                    </a:lnTo>
                    <a:lnTo>
                      <a:pt x="1015" y="901"/>
                    </a:lnTo>
                    <a:lnTo>
                      <a:pt x="1004" y="916"/>
                    </a:lnTo>
                    <a:lnTo>
                      <a:pt x="1004" y="942"/>
                    </a:lnTo>
                    <a:lnTo>
                      <a:pt x="994" y="953"/>
                    </a:lnTo>
                    <a:lnTo>
                      <a:pt x="999" y="984"/>
                    </a:lnTo>
                    <a:lnTo>
                      <a:pt x="1015" y="999"/>
                    </a:lnTo>
                    <a:lnTo>
                      <a:pt x="1004" y="1004"/>
                    </a:lnTo>
                    <a:lnTo>
                      <a:pt x="1004" y="1046"/>
                    </a:lnTo>
                    <a:lnTo>
                      <a:pt x="994" y="1056"/>
                    </a:lnTo>
                    <a:lnTo>
                      <a:pt x="999" y="1072"/>
                    </a:lnTo>
                    <a:lnTo>
                      <a:pt x="968" y="1082"/>
                    </a:lnTo>
                    <a:lnTo>
                      <a:pt x="937" y="1175"/>
                    </a:lnTo>
                    <a:lnTo>
                      <a:pt x="916" y="1175"/>
                    </a:lnTo>
                    <a:lnTo>
                      <a:pt x="932" y="1201"/>
                    </a:lnTo>
                    <a:lnTo>
                      <a:pt x="937" y="1217"/>
                    </a:lnTo>
                    <a:lnTo>
                      <a:pt x="942" y="1196"/>
                    </a:lnTo>
                    <a:lnTo>
                      <a:pt x="984" y="1206"/>
                    </a:lnTo>
                    <a:lnTo>
                      <a:pt x="979" y="1186"/>
                    </a:lnTo>
                    <a:lnTo>
                      <a:pt x="994" y="1191"/>
                    </a:lnTo>
                    <a:lnTo>
                      <a:pt x="1004" y="1165"/>
                    </a:lnTo>
                    <a:lnTo>
                      <a:pt x="999" y="1155"/>
                    </a:lnTo>
                    <a:lnTo>
                      <a:pt x="1025" y="1149"/>
                    </a:lnTo>
                    <a:lnTo>
                      <a:pt x="1041" y="1113"/>
                    </a:lnTo>
                    <a:lnTo>
                      <a:pt x="1072" y="1113"/>
                    </a:lnTo>
                    <a:lnTo>
                      <a:pt x="1098" y="1113"/>
                    </a:lnTo>
                    <a:lnTo>
                      <a:pt x="1124" y="1108"/>
                    </a:lnTo>
                    <a:lnTo>
                      <a:pt x="1129" y="1087"/>
                    </a:lnTo>
                    <a:lnTo>
                      <a:pt x="1144" y="1072"/>
                    </a:lnTo>
                    <a:lnTo>
                      <a:pt x="1165" y="1061"/>
                    </a:lnTo>
                    <a:lnTo>
                      <a:pt x="1175" y="1051"/>
                    </a:lnTo>
                    <a:lnTo>
                      <a:pt x="1186" y="1061"/>
                    </a:lnTo>
                    <a:lnTo>
                      <a:pt x="1206" y="1041"/>
                    </a:lnTo>
                    <a:lnTo>
                      <a:pt x="1201" y="1025"/>
                    </a:lnTo>
                    <a:lnTo>
                      <a:pt x="1180" y="1025"/>
                    </a:lnTo>
                    <a:lnTo>
                      <a:pt x="1165" y="1025"/>
                    </a:lnTo>
                    <a:lnTo>
                      <a:pt x="1160" y="1035"/>
                    </a:lnTo>
                    <a:lnTo>
                      <a:pt x="1139" y="1035"/>
                    </a:lnTo>
                    <a:lnTo>
                      <a:pt x="1149" y="1020"/>
                    </a:lnTo>
                    <a:lnTo>
                      <a:pt x="1155" y="984"/>
                    </a:lnTo>
                    <a:lnTo>
                      <a:pt x="1165" y="978"/>
                    </a:lnTo>
                    <a:lnTo>
                      <a:pt x="1186" y="947"/>
                    </a:lnTo>
                    <a:lnTo>
                      <a:pt x="1206" y="947"/>
                    </a:lnTo>
                    <a:lnTo>
                      <a:pt x="1227" y="932"/>
                    </a:lnTo>
                    <a:lnTo>
                      <a:pt x="1253" y="927"/>
                    </a:lnTo>
                    <a:lnTo>
                      <a:pt x="1263" y="911"/>
                    </a:lnTo>
                    <a:lnTo>
                      <a:pt x="1284" y="911"/>
                    </a:lnTo>
                    <a:lnTo>
                      <a:pt x="1294" y="890"/>
                    </a:lnTo>
                    <a:lnTo>
                      <a:pt x="1305" y="890"/>
                    </a:lnTo>
                    <a:lnTo>
                      <a:pt x="1305" y="911"/>
                    </a:lnTo>
                    <a:lnTo>
                      <a:pt x="1336" y="911"/>
                    </a:lnTo>
                    <a:lnTo>
                      <a:pt x="1336" y="901"/>
                    </a:lnTo>
                    <a:lnTo>
                      <a:pt x="1331" y="890"/>
                    </a:lnTo>
                    <a:lnTo>
                      <a:pt x="1346" y="875"/>
                    </a:lnTo>
                    <a:lnTo>
                      <a:pt x="1367" y="865"/>
                    </a:lnTo>
                    <a:lnTo>
                      <a:pt x="1382" y="859"/>
                    </a:lnTo>
                    <a:lnTo>
                      <a:pt x="1382" y="844"/>
                    </a:lnTo>
                    <a:lnTo>
                      <a:pt x="1403" y="823"/>
                    </a:lnTo>
                    <a:lnTo>
                      <a:pt x="1419" y="813"/>
                    </a:lnTo>
                    <a:lnTo>
                      <a:pt x="1419" y="777"/>
                    </a:lnTo>
                    <a:lnTo>
                      <a:pt x="1439" y="761"/>
                    </a:lnTo>
                    <a:lnTo>
                      <a:pt x="1481" y="740"/>
                    </a:lnTo>
                    <a:lnTo>
                      <a:pt x="1517" y="725"/>
                    </a:lnTo>
                    <a:lnTo>
                      <a:pt x="1481" y="720"/>
                    </a:lnTo>
                    <a:lnTo>
                      <a:pt x="1455" y="714"/>
                    </a:lnTo>
                    <a:lnTo>
                      <a:pt x="1434" y="704"/>
                    </a:lnTo>
                    <a:lnTo>
                      <a:pt x="1439" y="683"/>
                    </a:lnTo>
                    <a:lnTo>
                      <a:pt x="1439" y="673"/>
                    </a:lnTo>
                    <a:lnTo>
                      <a:pt x="1424" y="668"/>
                    </a:lnTo>
                    <a:lnTo>
                      <a:pt x="1413" y="678"/>
                    </a:lnTo>
                    <a:lnTo>
                      <a:pt x="1393" y="689"/>
                    </a:lnTo>
                    <a:lnTo>
                      <a:pt x="1357" y="673"/>
                    </a:lnTo>
                    <a:lnTo>
                      <a:pt x="1357" y="657"/>
                    </a:lnTo>
                    <a:lnTo>
                      <a:pt x="1357" y="642"/>
                    </a:lnTo>
                    <a:lnTo>
                      <a:pt x="1351" y="632"/>
                    </a:lnTo>
                    <a:lnTo>
                      <a:pt x="1305" y="642"/>
                    </a:lnTo>
                    <a:lnTo>
                      <a:pt x="1305" y="606"/>
                    </a:lnTo>
                    <a:lnTo>
                      <a:pt x="1279" y="606"/>
                    </a:lnTo>
                    <a:lnTo>
                      <a:pt x="1253" y="585"/>
                    </a:lnTo>
                    <a:lnTo>
                      <a:pt x="1232" y="595"/>
                    </a:lnTo>
                    <a:lnTo>
                      <a:pt x="1217" y="606"/>
                    </a:lnTo>
                    <a:lnTo>
                      <a:pt x="1191" y="606"/>
                    </a:lnTo>
                    <a:lnTo>
                      <a:pt x="1180" y="580"/>
                    </a:lnTo>
                    <a:lnTo>
                      <a:pt x="1186" y="549"/>
                    </a:lnTo>
                    <a:lnTo>
                      <a:pt x="1118" y="528"/>
                    </a:lnTo>
                    <a:lnTo>
                      <a:pt x="1103" y="507"/>
                    </a:lnTo>
                    <a:lnTo>
                      <a:pt x="1025" y="461"/>
                    </a:lnTo>
                    <a:lnTo>
                      <a:pt x="1020" y="5"/>
                    </a:lnTo>
                    <a:lnTo>
                      <a:pt x="192" y="0"/>
                    </a:lnTo>
                    <a:close/>
                  </a:path>
                </a:pathLst>
              </a:custGeom>
              <a:solidFill>
                <a:srgbClr val="00f008"/>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805" name=""/>
              <p:cNvSpPr/>
              <p:nvPr/>
            </p:nvSpPr>
            <p:spPr>
              <a:xfrm>
                <a:off x="4773600" y="1349280"/>
                <a:ext cx="2408400" cy="1932120"/>
              </a:xfrm>
              <a:custGeom>
                <a:avLst/>
                <a:gdLst/>
                <a:ahLst/>
                <a:rect l="l" t="t" r="r" b="b"/>
                <a:pathLst>
                  <a:path w="1517" h="1217">
                    <a:moveTo>
                      <a:pt x="192" y="0"/>
                    </a:moveTo>
                    <a:lnTo>
                      <a:pt x="31" y="135"/>
                    </a:lnTo>
                    <a:lnTo>
                      <a:pt x="0" y="466"/>
                    </a:lnTo>
                    <a:lnTo>
                      <a:pt x="26" y="466"/>
                    </a:lnTo>
                    <a:lnTo>
                      <a:pt x="26" y="481"/>
                    </a:lnTo>
                    <a:lnTo>
                      <a:pt x="31" y="492"/>
                    </a:lnTo>
                    <a:lnTo>
                      <a:pt x="26" y="518"/>
                    </a:lnTo>
                    <a:lnTo>
                      <a:pt x="36" y="528"/>
                    </a:lnTo>
                    <a:lnTo>
                      <a:pt x="41" y="549"/>
                    </a:lnTo>
                    <a:lnTo>
                      <a:pt x="83" y="554"/>
                    </a:lnTo>
                    <a:lnTo>
                      <a:pt x="93" y="575"/>
                    </a:lnTo>
                    <a:lnTo>
                      <a:pt x="109" y="569"/>
                    </a:lnTo>
                    <a:lnTo>
                      <a:pt x="119" y="549"/>
                    </a:lnTo>
                    <a:lnTo>
                      <a:pt x="176" y="554"/>
                    </a:lnTo>
                    <a:lnTo>
                      <a:pt x="176" y="580"/>
                    </a:lnTo>
                    <a:lnTo>
                      <a:pt x="192" y="585"/>
                    </a:lnTo>
                    <a:lnTo>
                      <a:pt x="192" y="575"/>
                    </a:lnTo>
                    <a:lnTo>
                      <a:pt x="212" y="575"/>
                    </a:lnTo>
                    <a:lnTo>
                      <a:pt x="238" y="606"/>
                    </a:lnTo>
                    <a:lnTo>
                      <a:pt x="264" y="606"/>
                    </a:lnTo>
                    <a:lnTo>
                      <a:pt x="290" y="606"/>
                    </a:lnTo>
                    <a:lnTo>
                      <a:pt x="285" y="585"/>
                    </a:lnTo>
                    <a:lnTo>
                      <a:pt x="306" y="575"/>
                    </a:lnTo>
                    <a:lnTo>
                      <a:pt x="316" y="590"/>
                    </a:lnTo>
                    <a:lnTo>
                      <a:pt x="347" y="590"/>
                    </a:lnTo>
                    <a:lnTo>
                      <a:pt x="383" y="606"/>
                    </a:lnTo>
                    <a:lnTo>
                      <a:pt x="425" y="575"/>
                    </a:lnTo>
                    <a:lnTo>
                      <a:pt x="414" y="549"/>
                    </a:lnTo>
                    <a:lnTo>
                      <a:pt x="451" y="549"/>
                    </a:lnTo>
                    <a:lnTo>
                      <a:pt x="451" y="523"/>
                    </a:lnTo>
                    <a:lnTo>
                      <a:pt x="456" y="518"/>
                    </a:lnTo>
                    <a:lnTo>
                      <a:pt x="476" y="528"/>
                    </a:lnTo>
                    <a:lnTo>
                      <a:pt x="482" y="518"/>
                    </a:lnTo>
                    <a:lnTo>
                      <a:pt x="471" y="487"/>
                    </a:lnTo>
                    <a:lnTo>
                      <a:pt x="482" y="487"/>
                    </a:lnTo>
                    <a:lnTo>
                      <a:pt x="497" y="497"/>
                    </a:lnTo>
                    <a:lnTo>
                      <a:pt x="533" y="502"/>
                    </a:lnTo>
                    <a:lnTo>
                      <a:pt x="554" y="497"/>
                    </a:lnTo>
                    <a:lnTo>
                      <a:pt x="564" y="492"/>
                    </a:lnTo>
                    <a:lnTo>
                      <a:pt x="611" y="502"/>
                    </a:lnTo>
                    <a:lnTo>
                      <a:pt x="616" y="533"/>
                    </a:lnTo>
                    <a:lnTo>
                      <a:pt x="632" y="559"/>
                    </a:lnTo>
                    <a:lnTo>
                      <a:pt x="632" y="580"/>
                    </a:lnTo>
                    <a:lnTo>
                      <a:pt x="689" y="580"/>
                    </a:lnTo>
                    <a:lnTo>
                      <a:pt x="699" y="569"/>
                    </a:lnTo>
                    <a:lnTo>
                      <a:pt x="715" y="569"/>
                    </a:lnTo>
                    <a:lnTo>
                      <a:pt x="720" y="595"/>
                    </a:lnTo>
                    <a:lnTo>
                      <a:pt x="715" y="606"/>
                    </a:lnTo>
                    <a:lnTo>
                      <a:pt x="725" y="621"/>
                    </a:lnTo>
                    <a:lnTo>
                      <a:pt x="735" y="637"/>
                    </a:lnTo>
                    <a:lnTo>
                      <a:pt x="746" y="637"/>
                    </a:lnTo>
                    <a:lnTo>
                      <a:pt x="751" y="642"/>
                    </a:lnTo>
                    <a:lnTo>
                      <a:pt x="740" y="657"/>
                    </a:lnTo>
                    <a:lnTo>
                      <a:pt x="735" y="683"/>
                    </a:lnTo>
                    <a:lnTo>
                      <a:pt x="756" y="678"/>
                    </a:lnTo>
                    <a:lnTo>
                      <a:pt x="761" y="689"/>
                    </a:lnTo>
                    <a:lnTo>
                      <a:pt x="751" y="694"/>
                    </a:lnTo>
                    <a:lnTo>
                      <a:pt x="751" y="709"/>
                    </a:lnTo>
                    <a:lnTo>
                      <a:pt x="761" y="709"/>
                    </a:lnTo>
                    <a:lnTo>
                      <a:pt x="761" y="725"/>
                    </a:lnTo>
                    <a:lnTo>
                      <a:pt x="854" y="735"/>
                    </a:lnTo>
                    <a:lnTo>
                      <a:pt x="901" y="730"/>
                    </a:lnTo>
                    <a:lnTo>
                      <a:pt x="906" y="740"/>
                    </a:lnTo>
                    <a:lnTo>
                      <a:pt x="932" y="740"/>
                    </a:lnTo>
                    <a:lnTo>
                      <a:pt x="942" y="751"/>
                    </a:lnTo>
                    <a:lnTo>
                      <a:pt x="963" y="730"/>
                    </a:lnTo>
                    <a:lnTo>
                      <a:pt x="973" y="745"/>
                    </a:lnTo>
                    <a:lnTo>
                      <a:pt x="1004" y="745"/>
                    </a:lnTo>
                    <a:lnTo>
                      <a:pt x="1010" y="756"/>
                    </a:lnTo>
                    <a:lnTo>
                      <a:pt x="1020" y="751"/>
                    </a:lnTo>
                    <a:lnTo>
                      <a:pt x="1036" y="745"/>
                    </a:lnTo>
                    <a:lnTo>
                      <a:pt x="1056" y="777"/>
                    </a:lnTo>
                    <a:lnTo>
                      <a:pt x="1056" y="787"/>
                    </a:lnTo>
                    <a:lnTo>
                      <a:pt x="1072" y="787"/>
                    </a:lnTo>
                    <a:lnTo>
                      <a:pt x="1067" y="808"/>
                    </a:lnTo>
                    <a:lnTo>
                      <a:pt x="1092" y="808"/>
                    </a:lnTo>
                    <a:lnTo>
                      <a:pt x="1092" y="823"/>
                    </a:lnTo>
                    <a:lnTo>
                      <a:pt x="1118" y="844"/>
                    </a:lnTo>
                    <a:lnTo>
                      <a:pt x="1129" y="865"/>
                    </a:lnTo>
                    <a:lnTo>
                      <a:pt x="1113" y="870"/>
                    </a:lnTo>
                    <a:lnTo>
                      <a:pt x="1092" y="859"/>
                    </a:lnTo>
                    <a:lnTo>
                      <a:pt x="1108" y="875"/>
                    </a:lnTo>
                    <a:lnTo>
                      <a:pt x="1103" y="890"/>
                    </a:lnTo>
                    <a:lnTo>
                      <a:pt x="1092" y="901"/>
                    </a:lnTo>
                    <a:lnTo>
                      <a:pt x="1077" y="890"/>
                    </a:lnTo>
                    <a:lnTo>
                      <a:pt x="1067" y="885"/>
                    </a:lnTo>
                    <a:lnTo>
                      <a:pt x="1056" y="885"/>
                    </a:lnTo>
                    <a:lnTo>
                      <a:pt x="1051" y="901"/>
                    </a:lnTo>
                    <a:lnTo>
                      <a:pt x="1030" y="880"/>
                    </a:lnTo>
                    <a:lnTo>
                      <a:pt x="1036" y="870"/>
                    </a:lnTo>
                    <a:lnTo>
                      <a:pt x="1030" y="859"/>
                    </a:lnTo>
                    <a:lnTo>
                      <a:pt x="1015" y="865"/>
                    </a:lnTo>
                    <a:lnTo>
                      <a:pt x="1010" y="859"/>
                    </a:lnTo>
                    <a:lnTo>
                      <a:pt x="1010" y="844"/>
                    </a:lnTo>
                    <a:lnTo>
                      <a:pt x="999" y="839"/>
                    </a:lnTo>
                    <a:lnTo>
                      <a:pt x="973" y="844"/>
                    </a:lnTo>
                    <a:lnTo>
                      <a:pt x="984" y="859"/>
                    </a:lnTo>
                    <a:lnTo>
                      <a:pt x="999" y="870"/>
                    </a:lnTo>
                    <a:lnTo>
                      <a:pt x="1015" y="875"/>
                    </a:lnTo>
                    <a:lnTo>
                      <a:pt x="1015" y="901"/>
                    </a:lnTo>
                    <a:lnTo>
                      <a:pt x="1004" y="916"/>
                    </a:lnTo>
                    <a:lnTo>
                      <a:pt x="1004" y="942"/>
                    </a:lnTo>
                    <a:lnTo>
                      <a:pt x="994" y="953"/>
                    </a:lnTo>
                    <a:lnTo>
                      <a:pt x="999" y="984"/>
                    </a:lnTo>
                    <a:lnTo>
                      <a:pt x="1015" y="999"/>
                    </a:lnTo>
                    <a:lnTo>
                      <a:pt x="1004" y="1004"/>
                    </a:lnTo>
                    <a:lnTo>
                      <a:pt x="1004" y="1046"/>
                    </a:lnTo>
                    <a:lnTo>
                      <a:pt x="994" y="1056"/>
                    </a:lnTo>
                    <a:lnTo>
                      <a:pt x="999" y="1072"/>
                    </a:lnTo>
                    <a:lnTo>
                      <a:pt x="968" y="1082"/>
                    </a:lnTo>
                    <a:lnTo>
                      <a:pt x="937" y="1175"/>
                    </a:lnTo>
                    <a:lnTo>
                      <a:pt x="916" y="1175"/>
                    </a:lnTo>
                    <a:lnTo>
                      <a:pt x="932" y="1201"/>
                    </a:lnTo>
                    <a:lnTo>
                      <a:pt x="937" y="1217"/>
                    </a:lnTo>
                    <a:lnTo>
                      <a:pt x="942" y="1196"/>
                    </a:lnTo>
                    <a:lnTo>
                      <a:pt x="984" y="1206"/>
                    </a:lnTo>
                    <a:lnTo>
                      <a:pt x="979" y="1186"/>
                    </a:lnTo>
                    <a:lnTo>
                      <a:pt x="994" y="1191"/>
                    </a:lnTo>
                    <a:lnTo>
                      <a:pt x="1004" y="1165"/>
                    </a:lnTo>
                    <a:lnTo>
                      <a:pt x="999" y="1155"/>
                    </a:lnTo>
                    <a:lnTo>
                      <a:pt x="1025" y="1149"/>
                    </a:lnTo>
                    <a:lnTo>
                      <a:pt x="1041" y="1113"/>
                    </a:lnTo>
                    <a:lnTo>
                      <a:pt x="1072" y="1113"/>
                    </a:lnTo>
                    <a:lnTo>
                      <a:pt x="1098" y="1113"/>
                    </a:lnTo>
                    <a:lnTo>
                      <a:pt x="1124" y="1108"/>
                    </a:lnTo>
                    <a:lnTo>
                      <a:pt x="1129" y="1087"/>
                    </a:lnTo>
                    <a:lnTo>
                      <a:pt x="1144" y="1072"/>
                    </a:lnTo>
                    <a:lnTo>
                      <a:pt x="1165" y="1061"/>
                    </a:lnTo>
                    <a:lnTo>
                      <a:pt x="1175" y="1051"/>
                    </a:lnTo>
                    <a:lnTo>
                      <a:pt x="1186" y="1061"/>
                    </a:lnTo>
                    <a:lnTo>
                      <a:pt x="1206" y="1041"/>
                    </a:lnTo>
                    <a:lnTo>
                      <a:pt x="1201" y="1025"/>
                    </a:lnTo>
                    <a:lnTo>
                      <a:pt x="1180" y="1025"/>
                    </a:lnTo>
                    <a:lnTo>
                      <a:pt x="1165" y="1025"/>
                    </a:lnTo>
                    <a:lnTo>
                      <a:pt x="1160" y="1035"/>
                    </a:lnTo>
                    <a:lnTo>
                      <a:pt x="1139" y="1035"/>
                    </a:lnTo>
                    <a:lnTo>
                      <a:pt x="1149" y="1020"/>
                    </a:lnTo>
                    <a:lnTo>
                      <a:pt x="1155" y="984"/>
                    </a:lnTo>
                    <a:lnTo>
                      <a:pt x="1165" y="978"/>
                    </a:lnTo>
                    <a:lnTo>
                      <a:pt x="1186" y="947"/>
                    </a:lnTo>
                    <a:lnTo>
                      <a:pt x="1206" y="947"/>
                    </a:lnTo>
                    <a:lnTo>
                      <a:pt x="1227" y="932"/>
                    </a:lnTo>
                    <a:lnTo>
                      <a:pt x="1253" y="927"/>
                    </a:lnTo>
                    <a:lnTo>
                      <a:pt x="1263" y="911"/>
                    </a:lnTo>
                    <a:lnTo>
                      <a:pt x="1284" y="911"/>
                    </a:lnTo>
                    <a:lnTo>
                      <a:pt x="1294" y="890"/>
                    </a:lnTo>
                    <a:lnTo>
                      <a:pt x="1305" y="890"/>
                    </a:lnTo>
                    <a:lnTo>
                      <a:pt x="1305" y="911"/>
                    </a:lnTo>
                    <a:lnTo>
                      <a:pt x="1336" y="911"/>
                    </a:lnTo>
                    <a:lnTo>
                      <a:pt x="1336" y="901"/>
                    </a:lnTo>
                    <a:lnTo>
                      <a:pt x="1331" y="890"/>
                    </a:lnTo>
                    <a:lnTo>
                      <a:pt x="1346" y="875"/>
                    </a:lnTo>
                    <a:lnTo>
                      <a:pt x="1367" y="865"/>
                    </a:lnTo>
                    <a:lnTo>
                      <a:pt x="1382" y="859"/>
                    </a:lnTo>
                    <a:lnTo>
                      <a:pt x="1382" y="844"/>
                    </a:lnTo>
                    <a:lnTo>
                      <a:pt x="1403" y="823"/>
                    </a:lnTo>
                    <a:lnTo>
                      <a:pt x="1419" y="813"/>
                    </a:lnTo>
                    <a:lnTo>
                      <a:pt x="1419" y="777"/>
                    </a:lnTo>
                    <a:lnTo>
                      <a:pt x="1439" y="761"/>
                    </a:lnTo>
                    <a:lnTo>
                      <a:pt x="1481" y="740"/>
                    </a:lnTo>
                    <a:lnTo>
                      <a:pt x="1517" y="725"/>
                    </a:lnTo>
                    <a:lnTo>
                      <a:pt x="1481" y="720"/>
                    </a:lnTo>
                    <a:lnTo>
                      <a:pt x="1455" y="714"/>
                    </a:lnTo>
                    <a:lnTo>
                      <a:pt x="1434" y="704"/>
                    </a:lnTo>
                    <a:lnTo>
                      <a:pt x="1439" y="683"/>
                    </a:lnTo>
                    <a:lnTo>
                      <a:pt x="1439" y="673"/>
                    </a:lnTo>
                    <a:lnTo>
                      <a:pt x="1424" y="668"/>
                    </a:lnTo>
                    <a:lnTo>
                      <a:pt x="1413" y="678"/>
                    </a:lnTo>
                    <a:lnTo>
                      <a:pt x="1393" y="689"/>
                    </a:lnTo>
                    <a:lnTo>
                      <a:pt x="1357" y="673"/>
                    </a:lnTo>
                    <a:lnTo>
                      <a:pt x="1357" y="657"/>
                    </a:lnTo>
                    <a:lnTo>
                      <a:pt x="1357" y="642"/>
                    </a:lnTo>
                    <a:lnTo>
                      <a:pt x="1351" y="632"/>
                    </a:lnTo>
                    <a:lnTo>
                      <a:pt x="1305" y="642"/>
                    </a:lnTo>
                    <a:lnTo>
                      <a:pt x="1305" y="606"/>
                    </a:lnTo>
                    <a:lnTo>
                      <a:pt x="1279" y="606"/>
                    </a:lnTo>
                    <a:lnTo>
                      <a:pt x="1253" y="585"/>
                    </a:lnTo>
                    <a:lnTo>
                      <a:pt x="1232" y="595"/>
                    </a:lnTo>
                    <a:lnTo>
                      <a:pt x="1217" y="606"/>
                    </a:lnTo>
                    <a:lnTo>
                      <a:pt x="1191" y="606"/>
                    </a:lnTo>
                    <a:lnTo>
                      <a:pt x="1180" y="580"/>
                    </a:lnTo>
                    <a:lnTo>
                      <a:pt x="1186" y="549"/>
                    </a:lnTo>
                    <a:lnTo>
                      <a:pt x="1118" y="528"/>
                    </a:lnTo>
                    <a:lnTo>
                      <a:pt x="1103" y="507"/>
                    </a:lnTo>
                    <a:lnTo>
                      <a:pt x="1025" y="461"/>
                    </a:lnTo>
                    <a:lnTo>
                      <a:pt x="1020" y="5"/>
                    </a:lnTo>
                    <a:lnTo>
                      <a:pt x="192" y="0"/>
                    </a:lnTo>
                  </a:path>
                </a:pathLst>
              </a:custGeom>
              <a:noFill/>
              <a:ln cap="rnd" w="7920">
                <a:solidFill>
                  <a:srgbClr val="b2b2b2"/>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grpSp>
        <p:grpSp>
          <p:nvGrpSpPr>
            <p:cNvPr id="806" name=""/>
            <p:cNvGrpSpPr/>
            <p:nvPr/>
          </p:nvGrpSpPr>
          <p:grpSpPr>
            <a:xfrm>
              <a:off x="3795840" y="2130480"/>
              <a:ext cx="863640" cy="566640"/>
              <a:chOff x="3795840" y="2130480"/>
              <a:chExt cx="863640" cy="566640"/>
            </a:xfrm>
          </p:grpSpPr>
          <p:sp>
            <p:nvSpPr>
              <p:cNvPr id="807" name=""/>
              <p:cNvSpPr/>
              <p:nvPr/>
            </p:nvSpPr>
            <p:spPr>
              <a:xfrm>
                <a:off x="3795840" y="2130480"/>
                <a:ext cx="863640" cy="566640"/>
              </a:xfrm>
              <a:custGeom>
                <a:avLst/>
                <a:gdLst/>
                <a:ahLst/>
                <a:rect l="l" t="t" r="r" b="b"/>
                <a:pathLst>
                  <a:path w="544" h="357">
                    <a:moveTo>
                      <a:pt x="26" y="0"/>
                    </a:moveTo>
                    <a:lnTo>
                      <a:pt x="269" y="10"/>
                    </a:lnTo>
                    <a:lnTo>
                      <a:pt x="497" y="15"/>
                    </a:lnTo>
                    <a:lnTo>
                      <a:pt x="497" y="36"/>
                    </a:lnTo>
                    <a:lnTo>
                      <a:pt x="507" y="46"/>
                    </a:lnTo>
                    <a:lnTo>
                      <a:pt x="507" y="57"/>
                    </a:lnTo>
                    <a:lnTo>
                      <a:pt x="492" y="67"/>
                    </a:lnTo>
                    <a:lnTo>
                      <a:pt x="507" y="88"/>
                    </a:lnTo>
                    <a:lnTo>
                      <a:pt x="497" y="109"/>
                    </a:lnTo>
                    <a:lnTo>
                      <a:pt x="502" y="124"/>
                    </a:lnTo>
                    <a:lnTo>
                      <a:pt x="518" y="171"/>
                    </a:lnTo>
                    <a:lnTo>
                      <a:pt x="523" y="186"/>
                    </a:lnTo>
                    <a:lnTo>
                      <a:pt x="528" y="207"/>
                    </a:lnTo>
                    <a:lnTo>
                      <a:pt x="523" y="207"/>
                    </a:lnTo>
                    <a:lnTo>
                      <a:pt x="513" y="228"/>
                    </a:lnTo>
                    <a:lnTo>
                      <a:pt x="523" y="238"/>
                    </a:lnTo>
                    <a:lnTo>
                      <a:pt x="523" y="259"/>
                    </a:lnTo>
                    <a:lnTo>
                      <a:pt x="518" y="269"/>
                    </a:lnTo>
                    <a:lnTo>
                      <a:pt x="523" y="274"/>
                    </a:lnTo>
                    <a:lnTo>
                      <a:pt x="518" y="290"/>
                    </a:lnTo>
                    <a:lnTo>
                      <a:pt x="523" y="300"/>
                    </a:lnTo>
                    <a:lnTo>
                      <a:pt x="533" y="316"/>
                    </a:lnTo>
                    <a:lnTo>
                      <a:pt x="544" y="357"/>
                    </a:lnTo>
                    <a:lnTo>
                      <a:pt x="373" y="357"/>
                    </a:lnTo>
                    <a:lnTo>
                      <a:pt x="228" y="352"/>
                    </a:lnTo>
                    <a:lnTo>
                      <a:pt x="62" y="347"/>
                    </a:lnTo>
                    <a:lnTo>
                      <a:pt x="0" y="341"/>
                    </a:lnTo>
                    <a:lnTo>
                      <a:pt x="26" y="0"/>
                    </a:lnTo>
                    <a:close/>
                  </a:path>
                </a:pathLst>
              </a:custGeom>
              <a:solidFill>
                <a:srgbClr val="a3ffa5"/>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808" name=""/>
              <p:cNvSpPr/>
              <p:nvPr/>
            </p:nvSpPr>
            <p:spPr>
              <a:xfrm>
                <a:off x="3795840" y="2130480"/>
                <a:ext cx="863640" cy="566640"/>
              </a:xfrm>
              <a:custGeom>
                <a:avLst/>
                <a:gdLst/>
                <a:ahLst/>
                <a:rect l="l" t="t" r="r" b="b"/>
                <a:pathLst>
                  <a:path w="544" h="357">
                    <a:moveTo>
                      <a:pt x="26" y="0"/>
                    </a:moveTo>
                    <a:lnTo>
                      <a:pt x="269" y="10"/>
                    </a:lnTo>
                    <a:lnTo>
                      <a:pt x="497" y="15"/>
                    </a:lnTo>
                    <a:lnTo>
                      <a:pt x="497" y="36"/>
                    </a:lnTo>
                    <a:lnTo>
                      <a:pt x="507" y="46"/>
                    </a:lnTo>
                    <a:lnTo>
                      <a:pt x="507" y="57"/>
                    </a:lnTo>
                    <a:lnTo>
                      <a:pt x="492" y="67"/>
                    </a:lnTo>
                    <a:lnTo>
                      <a:pt x="507" y="88"/>
                    </a:lnTo>
                    <a:lnTo>
                      <a:pt x="497" y="109"/>
                    </a:lnTo>
                    <a:lnTo>
                      <a:pt x="502" y="124"/>
                    </a:lnTo>
                    <a:lnTo>
                      <a:pt x="518" y="171"/>
                    </a:lnTo>
                    <a:lnTo>
                      <a:pt x="523" y="186"/>
                    </a:lnTo>
                    <a:lnTo>
                      <a:pt x="528" y="207"/>
                    </a:lnTo>
                    <a:lnTo>
                      <a:pt x="523" y="207"/>
                    </a:lnTo>
                    <a:lnTo>
                      <a:pt x="513" y="228"/>
                    </a:lnTo>
                    <a:lnTo>
                      <a:pt x="523" y="238"/>
                    </a:lnTo>
                    <a:lnTo>
                      <a:pt x="523" y="259"/>
                    </a:lnTo>
                    <a:lnTo>
                      <a:pt x="518" y="269"/>
                    </a:lnTo>
                    <a:lnTo>
                      <a:pt x="523" y="274"/>
                    </a:lnTo>
                    <a:lnTo>
                      <a:pt x="518" y="290"/>
                    </a:lnTo>
                    <a:lnTo>
                      <a:pt x="523" y="300"/>
                    </a:lnTo>
                    <a:lnTo>
                      <a:pt x="533" y="316"/>
                    </a:lnTo>
                    <a:lnTo>
                      <a:pt x="544" y="357"/>
                    </a:lnTo>
                    <a:lnTo>
                      <a:pt x="373" y="357"/>
                    </a:lnTo>
                    <a:lnTo>
                      <a:pt x="228" y="352"/>
                    </a:lnTo>
                    <a:lnTo>
                      <a:pt x="62" y="347"/>
                    </a:lnTo>
                    <a:lnTo>
                      <a:pt x="0" y="341"/>
                    </a:lnTo>
                    <a:lnTo>
                      <a:pt x="26" y="0"/>
                    </a:lnTo>
                  </a:path>
                </a:pathLst>
              </a:custGeom>
              <a:solidFill>
                <a:srgbClr val="a3ffa5"/>
              </a:solidFill>
              <a:ln cap="rnd" w="7920">
                <a:solidFill>
                  <a:srgbClr val="b2b2b2"/>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grpSp>
        <p:grpSp>
          <p:nvGrpSpPr>
            <p:cNvPr id="809" name=""/>
            <p:cNvGrpSpPr/>
            <p:nvPr/>
          </p:nvGrpSpPr>
          <p:grpSpPr>
            <a:xfrm>
              <a:off x="5275440" y="3255840"/>
              <a:ext cx="517320" cy="962280"/>
              <a:chOff x="5275440" y="3255840"/>
              <a:chExt cx="517320" cy="962280"/>
            </a:xfrm>
          </p:grpSpPr>
          <p:sp>
            <p:nvSpPr>
              <p:cNvPr id="810" name=""/>
              <p:cNvSpPr/>
              <p:nvPr/>
            </p:nvSpPr>
            <p:spPr>
              <a:xfrm>
                <a:off x="5275440" y="3255840"/>
                <a:ext cx="517320" cy="962280"/>
              </a:xfrm>
              <a:custGeom>
                <a:avLst/>
                <a:gdLst/>
                <a:ahLst/>
                <a:rect l="l" t="t" r="r" b="b"/>
                <a:pathLst>
                  <a:path w="326" h="606">
                    <a:moveTo>
                      <a:pt x="57" y="10"/>
                    </a:moveTo>
                    <a:lnTo>
                      <a:pt x="52" y="26"/>
                    </a:lnTo>
                    <a:lnTo>
                      <a:pt x="67" y="31"/>
                    </a:lnTo>
                    <a:lnTo>
                      <a:pt x="67" y="47"/>
                    </a:lnTo>
                    <a:lnTo>
                      <a:pt x="78" y="57"/>
                    </a:lnTo>
                    <a:lnTo>
                      <a:pt x="88" y="62"/>
                    </a:lnTo>
                    <a:lnTo>
                      <a:pt x="83" y="114"/>
                    </a:lnTo>
                    <a:lnTo>
                      <a:pt x="21" y="145"/>
                    </a:lnTo>
                    <a:lnTo>
                      <a:pt x="31" y="176"/>
                    </a:lnTo>
                    <a:lnTo>
                      <a:pt x="31" y="192"/>
                    </a:lnTo>
                    <a:lnTo>
                      <a:pt x="5" y="223"/>
                    </a:lnTo>
                    <a:lnTo>
                      <a:pt x="5" y="249"/>
                    </a:lnTo>
                    <a:lnTo>
                      <a:pt x="0" y="259"/>
                    </a:lnTo>
                    <a:lnTo>
                      <a:pt x="10" y="316"/>
                    </a:lnTo>
                    <a:lnTo>
                      <a:pt x="21" y="342"/>
                    </a:lnTo>
                    <a:lnTo>
                      <a:pt x="57" y="363"/>
                    </a:lnTo>
                    <a:lnTo>
                      <a:pt x="67" y="404"/>
                    </a:lnTo>
                    <a:lnTo>
                      <a:pt x="88" y="409"/>
                    </a:lnTo>
                    <a:lnTo>
                      <a:pt x="98" y="409"/>
                    </a:lnTo>
                    <a:lnTo>
                      <a:pt x="114" y="430"/>
                    </a:lnTo>
                    <a:lnTo>
                      <a:pt x="103" y="476"/>
                    </a:lnTo>
                    <a:lnTo>
                      <a:pt x="119" y="487"/>
                    </a:lnTo>
                    <a:lnTo>
                      <a:pt x="145" y="502"/>
                    </a:lnTo>
                    <a:lnTo>
                      <a:pt x="140" y="528"/>
                    </a:lnTo>
                    <a:lnTo>
                      <a:pt x="171" y="533"/>
                    </a:lnTo>
                    <a:lnTo>
                      <a:pt x="176" y="570"/>
                    </a:lnTo>
                    <a:lnTo>
                      <a:pt x="181" y="596"/>
                    </a:lnTo>
                    <a:lnTo>
                      <a:pt x="191" y="606"/>
                    </a:lnTo>
                    <a:lnTo>
                      <a:pt x="212" y="606"/>
                    </a:lnTo>
                    <a:lnTo>
                      <a:pt x="223" y="590"/>
                    </a:lnTo>
                    <a:lnTo>
                      <a:pt x="274" y="601"/>
                    </a:lnTo>
                    <a:lnTo>
                      <a:pt x="269" y="585"/>
                    </a:lnTo>
                    <a:lnTo>
                      <a:pt x="254" y="575"/>
                    </a:lnTo>
                    <a:lnTo>
                      <a:pt x="254" y="570"/>
                    </a:lnTo>
                    <a:lnTo>
                      <a:pt x="274" y="554"/>
                    </a:lnTo>
                    <a:lnTo>
                      <a:pt x="290" y="549"/>
                    </a:lnTo>
                    <a:lnTo>
                      <a:pt x="290" y="533"/>
                    </a:lnTo>
                    <a:lnTo>
                      <a:pt x="295" y="518"/>
                    </a:lnTo>
                    <a:lnTo>
                      <a:pt x="279" y="513"/>
                    </a:lnTo>
                    <a:lnTo>
                      <a:pt x="285" y="497"/>
                    </a:lnTo>
                    <a:lnTo>
                      <a:pt x="295" y="476"/>
                    </a:lnTo>
                    <a:lnTo>
                      <a:pt x="290" y="456"/>
                    </a:lnTo>
                    <a:lnTo>
                      <a:pt x="316" y="425"/>
                    </a:lnTo>
                    <a:lnTo>
                      <a:pt x="316" y="409"/>
                    </a:lnTo>
                    <a:lnTo>
                      <a:pt x="326" y="404"/>
                    </a:lnTo>
                    <a:lnTo>
                      <a:pt x="311" y="399"/>
                    </a:lnTo>
                    <a:lnTo>
                      <a:pt x="316" y="357"/>
                    </a:lnTo>
                    <a:lnTo>
                      <a:pt x="305" y="357"/>
                    </a:lnTo>
                    <a:lnTo>
                      <a:pt x="305" y="342"/>
                    </a:lnTo>
                    <a:lnTo>
                      <a:pt x="316" y="311"/>
                    </a:lnTo>
                    <a:lnTo>
                      <a:pt x="305" y="192"/>
                    </a:lnTo>
                    <a:lnTo>
                      <a:pt x="290" y="78"/>
                    </a:lnTo>
                    <a:lnTo>
                      <a:pt x="285" y="57"/>
                    </a:lnTo>
                    <a:lnTo>
                      <a:pt x="285" y="42"/>
                    </a:lnTo>
                    <a:lnTo>
                      <a:pt x="274" y="31"/>
                    </a:lnTo>
                    <a:lnTo>
                      <a:pt x="259" y="26"/>
                    </a:lnTo>
                    <a:lnTo>
                      <a:pt x="259" y="0"/>
                    </a:lnTo>
                    <a:lnTo>
                      <a:pt x="57" y="10"/>
                    </a:lnTo>
                    <a:close/>
                  </a:path>
                </a:pathLst>
              </a:custGeom>
              <a:solidFill>
                <a:srgbClr val="a3ffa5"/>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811" name=""/>
              <p:cNvSpPr/>
              <p:nvPr/>
            </p:nvSpPr>
            <p:spPr>
              <a:xfrm>
                <a:off x="5275440" y="3255840"/>
                <a:ext cx="517320" cy="962280"/>
              </a:xfrm>
              <a:custGeom>
                <a:avLst/>
                <a:gdLst/>
                <a:ahLst/>
                <a:rect l="l" t="t" r="r" b="b"/>
                <a:pathLst>
                  <a:path w="326" h="606">
                    <a:moveTo>
                      <a:pt x="57" y="10"/>
                    </a:moveTo>
                    <a:lnTo>
                      <a:pt x="52" y="26"/>
                    </a:lnTo>
                    <a:lnTo>
                      <a:pt x="67" y="31"/>
                    </a:lnTo>
                    <a:lnTo>
                      <a:pt x="67" y="47"/>
                    </a:lnTo>
                    <a:lnTo>
                      <a:pt x="78" y="57"/>
                    </a:lnTo>
                    <a:lnTo>
                      <a:pt x="88" y="62"/>
                    </a:lnTo>
                    <a:lnTo>
                      <a:pt x="83" y="114"/>
                    </a:lnTo>
                    <a:lnTo>
                      <a:pt x="21" y="145"/>
                    </a:lnTo>
                    <a:lnTo>
                      <a:pt x="31" y="176"/>
                    </a:lnTo>
                    <a:lnTo>
                      <a:pt x="31" y="192"/>
                    </a:lnTo>
                    <a:lnTo>
                      <a:pt x="5" y="223"/>
                    </a:lnTo>
                    <a:lnTo>
                      <a:pt x="5" y="249"/>
                    </a:lnTo>
                    <a:lnTo>
                      <a:pt x="0" y="259"/>
                    </a:lnTo>
                    <a:lnTo>
                      <a:pt x="10" y="316"/>
                    </a:lnTo>
                    <a:lnTo>
                      <a:pt x="21" y="342"/>
                    </a:lnTo>
                    <a:lnTo>
                      <a:pt x="57" y="363"/>
                    </a:lnTo>
                    <a:lnTo>
                      <a:pt x="67" y="404"/>
                    </a:lnTo>
                    <a:lnTo>
                      <a:pt x="88" y="409"/>
                    </a:lnTo>
                    <a:lnTo>
                      <a:pt x="98" y="409"/>
                    </a:lnTo>
                    <a:lnTo>
                      <a:pt x="114" y="430"/>
                    </a:lnTo>
                    <a:lnTo>
                      <a:pt x="103" y="476"/>
                    </a:lnTo>
                    <a:lnTo>
                      <a:pt x="119" y="487"/>
                    </a:lnTo>
                    <a:lnTo>
                      <a:pt x="145" y="502"/>
                    </a:lnTo>
                    <a:lnTo>
                      <a:pt x="140" y="528"/>
                    </a:lnTo>
                    <a:lnTo>
                      <a:pt x="171" y="533"/>
                    </a:lnTo>
                    <a:lnTo>
                      <a:pt x="176" y="570"/>
                    </a:lnTo>
                    <a:lnTo>
                      <a:pt x="181" y="596"/>
                    </a:lnTo>
                    <a:lnTo>
                      <a:pt x="191" y="606"/>
                    </a:lnTo>
                    <a:lnTo>
                      <a:pt x="212" y="606"/>
                    </a:lnTo>
                    <a:lnTo>
                      <a:pt x="223" y="590"/>
                    </a:lnTo>
                    <a:lnTo>
                      <a:pt x="274" y="601"/>
                    </a:lnTo>
                    <a:lnTo>
                      <a:pt x="269" y="585"/>
                    </a:lnTo>
                    <a:lnTo>
                      <a:pt x="254" y="575"/>
                    </a:lnTo>
                    <a:lnTo>
                      <a:pt x="254" y="570"/>
                    </a:lnTo>
                    <a:lnTo>
                      <a:pt x="274" y="554"/>
                    </a:lnTo>
                    <a:lnTo>
                      <a:pt x="290" y="549"/>
                    </a:lnTo>
                    <a:lnTo>
                      <a:pt x="290" y="533"/>
                    </a:lnTo>
                    <a:lnTo>
                      <a:pt x="295" y="518"/>
                    </a:lnTo>
                    <a:lnTo>
                      <a:pt x="279" y="513"/>
                    </a:lnTo>
                    <a:lnTo>
                      <a:pt x="285" y="497"/>
                    </a:lnTo>
                    <a:lnTo>
                      <a:pt x="295" y="476"/>
                    </a:lnTo>
                    <a:lnTo>
                      <a:pt x="290" y="456"/>
                    </a:lnTo>
                    <a:lnTo>
                      <a:pt x="316" y="425"/>
                    </a:lnTo>
                    <a:lnTo>
                      <a:pt x="316" y="409"/>
                    </a:lnTo>
                    <a:lnTo>
                      <a:pt x="326" y="404"/>
                    </a:lnTo>
                    <a:lnTo>
                      <a:pt x="311" y="399"/>
                    </a:lnTo>
                    <a:lnTo>
                      <a:pt x="316" y="357"/>
                    </a:lnTo>
                    <a:lnTo>
                      <a:pt x="305" y="357"/>
                    </a:lnTo>
                    <a:lnTo>
                      <a:pt x="305" y="342"/>
                    </a:lnTo>
                    <a:lnTo>
                      <a:pt x="316" y="311"/>
                    </a:lnTo>
                    <a:lnTo>
                      <a:pt x="305" y="192"/>
                    </a:lnTo>
                    <a:lnTo>
                      <a:pt x="290" y="78"/>
                    </a:lnTo>
                    <a:lnTo>
                      <a:pt x="285" y="57"/>
                    </a:lnTo>
                    <a:lnTo>
                      <a:pt x="285" y="42"/>
                    </a:lnTo>
                    <a:lnTo>
                      <a:pt x="274" y="31"/>
                    </a:lnTo>
                    <a:lnTo>
                      <a:pt x="259" y="26"/>
                    </a:lnTo>
                    <a:lnTo>
                      <a:pt x="259" y="0"/>
                    </a:lnTo>
                    <a:lnTo>
                      <a:pt x="57" y="10"/>
                    </a:lnTo>
                  </a:path>
                </a:pathLst>
              </a:custGeom>
              <a:solidFill>
                <a:srgbClr val="a3ffa5"/>
              </a:solidFill>
              <a:ln cap="rnd" w="7920">
                <a:solidFill>
                  <a:srgbClr val="b2b2b2"/>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grpSp>
        <p:grpSp>
          <p:nvGrpSpPr>
            <p:cNvPr id="812" name=""/>
            <p:cNvGrpSpPr/>
            <p:nvPr/>
          </p:nvGrpSpPr>
          <p:grpSpPr>
            <a:xfrm>
              <a:off x="4757760" y="3618000"/>
              <a:ext cx="853920" cy="877320"/>
              <a:chOff x="4757760" y="3618000"/>
              <a:chExt cx="853920" cy="877320"/>
            </a:xfrm>
          </p:grpSpPr>
          <p:sp>
            <p:nvSpPr>
              <p:cNvPr id="813" name=""/>
              <p:cNvSpPr/>
              <p:nvPr/>
            </p:nvSpPr>
            <p:spPr>
              <a:xfrm>
                <a:off x="4757760" y="3618000"/>
                <a:ext cx="853920" cy="877320"/>
              </a:xfrm>
              <a:custGeom>
                <a:avLst/>
                <a:gdLst/>
                <a:ahLst/>
                <a:rect l="l" t="t" r="r" b="b"/>
                <a:pathLst>
                  <a:path w="538" h="502">
                    <a:moveTo>
                      <a:pt x="305" y="0"/>
                    </a:moveTo>
                    <a:lnTo>
                      <a:pt x="321" y="26"/>
                    </a:lnTo>
                    <a:lnTo>
                      <a:pt x="331" y="62"/>
                    </a:lnTo>
                    <a:lnTo>
                      <a:pt x="341" y="93"/>
                    </a:lnTo>
                    <a:lnTo>
                      <a:pt x="347" y="109"/>
                    </a:lnTo>
                    <a:lnTo>
                      <a:pt x="383" y="129"/>
                    </a:lnTo>
                    <a:lnTo>
                      <a:pt x="388" y="150"/>
                    </a:lnTo>
                    <a:lnTo>
                      <a:pt x="393" y="176"/>
                    </a:lnTo>
                    <a:lnTo>
                      <a:pt x="414" y="181"/>
                    </a:lnTo>
                    <a:lnTo>
                      <a:pt x="424" y="181"/>
                    </a:lnTo>
                    <a:lnTo>
                      <a:pt x="440" y="197"/>
                    </a:lnTo>
                    <a:lnTo>
                      <a:pt x="429" y="254"/>
                    </a:lnTo>
                    <a:lnTo>
                      <a:pt x="455" y="264"/>
                    </a:lnTo>
                    <a:lnTo>
                      <a:pt x="471" y="280"/>
                    </a:lnTo>
                    <a:lnTo>
                      <a:pt x="466" y="300"/>
                    </a:lnTo>
                    <a:lnTo>
                      <a:pt x="492" y="305"/>
                    </a:lnTo>
                    <a:lnTo>
                      <a:pt x="502" y="326"/>
                    </a:lnTo>
                    <a:lnTo>
                      <a:pt x="502" y="362"/>
                    </a:lnTo>
                    <a:lnTo>
                      <a:pt x="517" y="378"/>
                    </a:lnTo>
                    <a:lnTo>
                      <a:pt x="528" y="378"/>
                    </a:lnTo>
                    <a:lnTo>
                      <a:pt x="538" y="388"/>
                    </a:lnTo>
                    <a:lnTo>
                      <a:pt x="538" y="419"/>
                    </a:lnTo>
                    <a:lnTo>
                      <a:pt x="512" y="445"/>
                    </a:lnTo>
                    <a:lnTo>
                      <a:pt x="507" y="450"/>
                    </a:lnTo>
                    <a:lnTo>
                      <a:pt x="507" y="487"/>
                    </a:lnTo>
                    <a:lnTo>
                      <a:pt x="502" y="502"/>
                    </a:lnTo>
                    <a:lnTo>
                      <a:pt x="476" y="502"/>
                    </a:lnTo>
                    <a:lnTo>
                      <a:pt x="445" y="492"/>
                    </a:lnTo>
                    <a:lnTo>
                      <a:pt x="461" y="471"/>
                    </a:lnTo>
                    <a:lnTo>
                      <a:pt x="466" y="456"/>
                    </a:lnTo>
                    <a:lnTo>
                      <a:pt x="461" y="445"/>
                    </a:lnTo>
                    <a:lnTo>
                      <a:pt x="207" y="461"/>
                    </a:lnTo>
                    <a:lnTo>
                      <a:pt x="93" y="466"/>
                    </a:lnTo>
                    <a:lnTo>
                      <a:pt x="93" y="290"/>
                    </a:lnTo>
                    <a:lnTo>
                      <a:pt x="88" y="181"/>
                    </a:lnTo>
                    <a:lnTo>
                      <a:pt x="67" y="160"/>
                    </a:lnTo>
                    <a:lnTo>
                      <a:pt x="67" y="140"/>
                    </a:lnTo>
                    <a:lnTo>
                      <a:pt x="51" y="129"/>
                    </a:lnTo>
                    <a:lnTo>
                      <a:pt x="51" y="114"/>
                    </a:lnTo>
                    <a:lnTo>
                      <a:pt x="67" y="109"/>
                    </a:lnTo>
                    <a:lnTo>
                      <a:pt x="67" y="93"/>
                    </a:lnTo>
                    <a:lnTo>
                      <a:pt x="46" y="78"/>
                    </a:lnTo>
                    <a:lnTo>
                      <a:pt x="26" y="78"/>
                    </a:lnTo>
                    <a:lnTo>
                      <a:pt x="26" y="52"/>
                    </a:lnTo>
                    <a:lnTo>
                      <a:pt x="26" y="36"/>
                    </a:lnTo>
                    <a:lnTo>
                      <a:pt x="15" y="26"/>
                    </a:lnTo>
                    <a:lnTo>
                      <a:pt x="0" y="21"/>
                    </a:lnTo>
                    <a:lnTo>
                      <a:pt x="0" y="5"/>
                    </a:lnTo>
                    <a:lnTo>
                      <a:pt x="305" y="0"/>
                    </a:lnTo>
                    <a:close/>
                  </a:path>
                </a:pathLst>
              </a:custGeom>
              <a:solidFill>
                <a:srgbClr val="a3ffa5"/>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814" name=""/>
              <p:cNvSpPr/>
              <p:nvPr/>
            </p:nvSpPr>
            <p:spPr>
              <a:xfrm>
                <a:off x="4757760" y="3618000"/>
                <a:ext cx="853920" cy="877320"/>
              </a:xfrm>
              <a:custGeom>
                <a:avLst/>
                <a:gdLst/>
                <a:ahLst/>
                <a:rect l="l" t="t" r="r" b="b"/>
                <a:pathLst>
                  <a:path w="538" h="502">
                    <a:moveTo>
                      <a:pt x="305" y="0"/>
                    </a:moveTo>
                    <a:lnTo>
                      <a:pt x="321" y="26"/>
                    </a:lnTo>
                    <a:lnTo>
                      <a:pt x="331" y="62"/>
                    </a:lnTo>
                    <a:lnTo>
                      <a:pt x="341" y="93"/>
                    </a:lnTo>
                    <a:lnTo>
                      <a:pt x="347" y="109"/>
                    </a:lnTo>
                    <a:lnTo>
                      <a:pt x="383" y="129"/>
                    </a:lnTo>
                    <a:lnTo>
                      <a:pt x="388" y="150"/>
                    </a:lnTo>
                    <a:lnTo>
                      <a:pt x="393" y="176"/>
                    </a:lnTo>
                    <a:lnTo>
                      <a:pt x="414" y="181"/>
                    </a:lnTo>
                    <a:lnTo>
                      <a:pt x="424" y="181"/>
                    </a:lnTo>
                    <a:lnTo>
                      <a:pt x="440" y="197"/>
                    </a:lnTo>
                    <a:lnTo>
                      <a:pt x="429" y="254"/>
                    </a:lnTo>
                    <a:lnTo>
                      <a:pt x="455" y="264"/>
                    </a:lnTo>
                    <a:lnTo>
                      <a:pt x="471" y="280"/>
                    </a:lnTo>
                    <a:lnTo>
                      <a:pt x="466" y="300"/>
                    </a:lnTo>
                    <a:lnTo>
                      <a:pt x="492" y="305"/>
                    </a:lnTo>
                    <a:lnTo>
                      <a:pt x="502" y="326"/>
                    </a:lnTo>
                    <a:lnTo>
                      <a:pt x="502" y="362"/>
                    </a:lnTo>
                    <a:lnTo>
                      <a:pt x="517" y="378"/>
                    </a:lnTo>
                    <a:lnTo>
                      <a:pt x="528" y="378"/>
                    </a:lnTo>
                    <a:lnTo>
                      <a:pt x="538" y="388"/>
                    </a:lnTo>
                    <a:lnTo>
                      <a:pt x="538" y="419"/>
                    </a:lnTo>
                    <a:lnTo>
                      <a:pt x="512" y="445"/>
                    </a:lnTo>
                    <a:lnTo>
                      <a:pt x="507" y="450"/>
                    </a:lnTo>
                    <a:lnTo>
                      <a:pt x="507" y="487"/>
                    </a:lnTo>
                    <a:lnTo>
                      <a:pt x="502" y="502"/>
                    </a:lnTo>
                    <a:lnTo>
                      <a:pt x="476" y="502"/>
                    </a:lnTo>
                    <a:lnTo>
                      <a:pt x="445" y="492"/>
                    </a:lnTo>
                    <a:lnTo>
                      <a:pt x="461" y="471"/>
                    </a:lnTo>
                    <a:lnTo>
                      <a:pt x="466" y="456"/>
                    </a:lnTo>
                    <a:lnTo>
                      <a:pt x="461" y="445"/>
                    </a:lnTo>
                    <a:lnTo>
                      <a:pt x="207" y="461"/>
                    </a:lnTo>
                    <a:lnTo>
                      <a:pt x="93" y="466"/>
                    </a:lnTo>
                    <a:lnTo>
                      <a:pt x="93" y="290"/>
                    </a:lnTo>
                    <a:lnTo>
                      <a:pt x="88" y="181"/>
                    </a:lnTo>
                    <a:lnTo>
                      <a:pt x="67" y="160"/>
                    </a:lnTo>
                    <a:lnTo>
                      <a:pt x="67" y="140"/>
                    </a:lnTo>
                    <a:lnTo>
                      <a:pt x="51" y="129"/>
                    </a:lnTo>
                    <a:lnTo>
                      <a:pt x="51" y="114"/>
                    </a:lnTo>
                    <a:lnTo>
                      <a:pt x="67" y="109"/>
                    </a:lnTo>
                    <a:lnTo>
                      <a:pt x="67" y="93"/>
                    </a:lnTo>
                    <a:lnTo>
                      <a:pt x="46" y="78"/>
                    </a:lnTo>
                    <a:lnTo>
                      <a:pt x="26" y="78"/>
                    </a:lnTo>
                    <a:lnTo>
                      <a:pt x="26" y="52"/>
                    </a:lnTo>
                    <a:lnTo>
                      <a:pt x="26" y="36"/>
                    </a:lnTo>
                    <a:lnTo>
                      <a:pt x="15" y="26"/>
                    </a:lnTo>
                    <a:lnTo>
                      <a:pt x="0" y="21"/>
                    </a:lnTo>
                    <a:lnTo>
                      <a:pt x="0" y="5"/>
                    </a:lnTo>
                    <a:lnTo>
                      <a:pt x="305" y="0"/>
                    </a:lnTo>
                  </a:path>
                </a:pathLst>
              </a:custGeom>
              <a:solidFill>
                <a:srgbClr val="a3ffa5"/>
              </a:solidFill>
              <a:ln cap="rnd" w="7920">
                <a:solidFill>
                  <a:srgbClr val="b2b2b2"/>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grpSp>
        <p:grpSp>
          <p:nvGrpSpPr>
            <p:cNvPr id="815" name=""/>
            <p:cNvGrpSpPr/>
            <p:nvPr/>
          </p:nvGrpSpPr>
          <p:grpSpPr>
            <a:xfrm>
              <a:off x="2398680" y="1365120"/>
              <a:ext cx="1042920" cy="723960"/>
              <a:chOff x="2398680" y="1365120"/>
              <a:chExt cx="1042920" cy="723960"/>
            </a:xfrm>
          </p:grpSpPr>
          <p:sp>
            <p:nvSpPr>
              <p:cNvPr id="816" name=""/>
              <p:cNvSpPr/>
              <p:nvPr/>
            </p:nvSpPr>
            <p:spPr>
              <a:xfrm>
                <a:off x="2398680" y="1365120"/>
                <a:ext cx="1042920" cy="723960"/>
              </a:xfrm>
              <a:custGeom>
                <a:avLst/>
                <a:gdLst/>
                <a:ahLst/>
                <a:rect l="l" t="t" r="r" b="b"/>
                <a:pathLst>
                  <a:path w="657" h="456">
                    <a:moveTo>
                      <a:pt x="657" y="0"/>
                    </a:moveTo>
                    <a:lnTo>
                      <a:pt x="0" y="0"/>
                    </a:lnTo>
                    <a:lnTo>
                      <a:pt x="62" y="52"/>
                    </a:lnTo>
                    <a:lnTo>
                      <a:pt x="145" y="114"/>
                    </a:lnTo>
                    <a:lnTo>
                      <a:pt x="145" y="125"/>
                    </a:lnTo>
                    <a:lnTo>
                      <a:pt x="212" y="218"/>
                    </a:lnTo>
                    <a:lnTo>
                      <a:pt x="207" y="238"/>
                    </a:lnTo>
                    <a:lnTo>
                      <a:pt x="228" y="264"/>
                    </a:lnTo>
                    <a:lnTo>
                      <a:pt x="254" y="285"/>
                    </a:lnTo>
                    <a:lnTo>
                      <a:pt x="254" y="306"/>
                    </a:lnTo>
                    <a:lnTo>
                      <a:pt x="238" y="337"/>
                    </a:lnTo>
                    <a:lnTo>
                      <a:pt x="233" y="347"/>
                    </a:lnTo>
                    <a:lnTo>
                      <a:pt x="238" y="368"/>
                    </a:lnTo>
                    <a:lnTo>
                      <a:pt x="264" y="378"/>
                    </a:lnTo>
                    <a:lnTo>
                      <a:pt x="274" y="409"/>
                    </a:lnTo>
                    <a:lnTo>
                      <a:pt x="430" y="435"/>
                    </a:lnTo>
                    <a:lnTo>
                      <a:pt x="580" y="456"/>
                    </a:lnTo>
                    <a:lnTo>
                      <a:pt x="657" y="0"/>
                    </a:lnTo>
                    <a:close/>
                  </a:path>
                </a:pathLst>
              </a:custGeom>
              <a:solidFill>
                <a:srgbClr val="00f008"/>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817" name=""/>
              <p:cNvSpPr/>
              <p:nvPr/>
            </p:nvSpPr>
            <p:spPr>
              <a:xfrm>
                <a:off x="2398680" y="1365120"/>
                <a:ext cx="1042920" cy="723960"/>
              </a:xfrm>
              <a:custGeom>
                <a:avLst/>
                <a:gdLst/>
                <a:ahLst/>
                <a:rect l="l" t="t" r="r" b="b"/>
                <a:pathLst>
                  <a:path w="657" h="456">
                    <a:moveTo>
                      <a:pt x="657" y="0"/>
                    </a:moveTo>
                    <a:lnTo>
                      <a:pt x="0" y="0"/>
                    </a:lnTo>
                    <a:lnTo>
                      <a:pt x="62" y="52"/>
                    </a:lnTo>
                    <a:lnTo>
                      <a:pt x="145" y="114"/>
                    </a:lnTo>
                    <a:lnTo>
                      <a:pt x="145" y="125"/>
                    </a:lnTo>
                    <a:lnTo>
                      <a:pt x="212" y="218"/>
                    </a:lnTo>
                    <a:lnTo>
                      <a:pt x="207" y="238"/>
                    </a:lnTo>
                    <a:lnTo>
                      <a:pt x="228" y="264"/>
                    </a:lnTo>
                    <a:lnTo>
                      <a:pt x="254" y="285"/>
                    </a:lnTo>
                    <a:lnTo>
                      <a:pt x="254" y="306"/>
                    </a:lnTo>
                    <a:lnTo>
                      <a:pt x="238" y="337"/>
                    </a:lnTo>
                    <a:lnTo>
                      <a:pt x="233" y="347"/>
                    </a:lnTo>
                    <a:lnTo>
                      <a:pt x="238" y="368"/>
                    </a:lnTo>
                    <a:lnTo>
                      <a:pt x="264" y="378"/>
                    </a:lnTo>
                    <a:lnTo>
                      <a:pt x="274" y="409"/>
                    </a:lnTo>
                    <a:lnTo>
                      <a:pt x="430" y="435"/>
                    </a:lnTo>
                    <a:lnTo>
                      <a:pt x="580" y="456"/>
                    </a:lnTo>
                    <a:lnTo>
                      <a:pt x="657" y="0"/>
                    </a:lnTo>
                  </a:path>
                </a:pathLst>
              </a:custGeom>
              <a:noFill/>
              <a:ln cap="rnd" w="7920">
                <a:solidFill>
                  <a:srgbClr val="b2b2b2"/>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grpSp>
        <p:grpSp>
          <p:nvGrpSpPr>
            <p:cNvPr id="818" name=""/>
            <p:cNvGrpSpPr/>
            <p:nvPr/>
          </p:nvGrpSpPr>
          <p:grpSpPr>
            <a:xfrm>
              <a:off x="2530440" y="1941480"/>
              <a:ext cx="1298520" cy="895320"/>
              <a:chOff x="2530440" y="1941480"/>
              <a:chExt cx="1298520" cy="895320"/>
            </a:xfrm>
          </p:grpSpPr>
          <p:sp>
            <p:nvSpPr>
              <p:cNvPr id="819" name=""/>
              <p:cNvSpPr/>
              <p:nvPr/>
            </p:nvSpPr>
            <p:spPr>
              <a:xfrm>
                <a:off x="2530440" y="1941480"/>
                <a:ext cx="1298520" cy="895320"/>
              </a:xfrm>
              <a:custGeom>
                <a:avLst/>
                <a:gdLst/>
                <a:ahLst/>
                <a:rect l="l" t="t" r="r" b="b"/>
                <a:pathLst>
                  <a:path w="818" h="564">
                    <a:moveTo>
                      <a:pt x="20" y="0"/>
                    </a:moveTo>
                    <a:lnTo>
                      <a:pt x="367" y="62"/>
                    </a:lnTo>
                    <a:lnTo>
                      <a:pt x="818" y="119"/>
                    </a:lnTo>
                    <a:lnTo>
                      <a:pt x="787" y="564"/>
                    </a:lnTo>
                    <a:lnTo>
                      <a:pt x="295" y="507"/>
                    </a:lnTo>
                    <a:lnTo>
                      <a:pt x="284" y="564"/>
                    </a:lnTo>
                    <a:lnTo>
                      <a:pt x="259" y="533"/>
                    </a:lnTo>
                    <a:lnTo>
                      <a:pt x="202" y="543"/>
                    </a:lnTo>
                    <a:lnTo>
                      <a:pt x="171" y="543"/>
                    </a:lnTo>
                    <a:lnTo>
                      <a:pt x="160" y="549"/>
                    </a:lnTo>
                    <a:lnTo>
                      <a:pt x="155" y="543"/>
                    </a:lnTo>
                    <a:lnTo>
                      <a:pt x="145" y="507"/>
                    </a:lnTo>
                    <a:lnTo>
                      <a:pt x="124" y="502"/>
                    </a:lnTo>
                    <a:lnTo>
                      <a:pt x="119" y="497"/>
                    </a:lnTo>
                    <a:lnTo>
                      <a:pt x="119" y="471"/>
                    </a:lnTo>
                    <a:lnTo>
                      <a:pt x="114" y="466"/>
                    </a:lnTo>
                    <a:lnTo>
                      <a:pt x="119" y="445"/>
                    </a:lnTo>
                    <a:lnTo>
                      <a:pt x="108" y="429"/>
                    </a:lnTo>
                    <a:lnTo>
                      <a:pt x="103" y="404"/>
                    </a:lnTo>
                    <a:lnTo>
                      <a:pt x="93" y="398"/>
                    </a:lnTo>
                    <a:lnTo>
                      <a:pt x="67" y="424"/>
                    </a:lnTo>
                    <a:lnTo>
                      <a:pt x="57" y="414"/>
                    </a:lnTo>
                    <a:lnTo>
                      <a:pt x="67" y="372"/>
                    </a:lnTo>
                    <a:lnTo>
                      <a:pt x="83" y="362"/>
                    </a:lnTo>
                    <a:lnTo>
                      <a:pt x="72" y="336"/>
                    </a:lnTo>
                    <a:lnTo>
                      <a:pt x="93" y="310"/>
                    </a:lnTo>
                    <a:lnTo>
                      <a:pt x="83" y="290"/>
                    </a:lnTo>
                    <a:lnTo>
                      <a:pt x="72" y="290"/>
                    </a:lnTo>
                    <a:lnTo>
                      <a:pt x="36" y="202"/>
                    </a:lnTo>
                    <a:lnTo>
                      <a:pt x="15" y="196"/>
                    </a:lnTo>
                    <a:lnTo>
                      <a:pt x="20" y="160"/>
                    </a:lnTo>
                    <a:lnTo>
                      <a:pt x="0" y="129"/>
                    </a:lnTo>
                    <a:lnTo>
                      <a:pt x="20" y="0"/>
                    </a:lnTo>
                    <a:close/>
                  </a:path>
                </a:pathLst>
              </a:custGeom>
              <a:solidFill>
                <a:srgbClr val="00f008"/>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820" name=""/>
              <p:cNvSpPr/>
              <p:nvPr/>
            </p:nvSpPr>
            <p:spPr>
              <a:xfrm>
                <a:off x="2530440" y="1941480"/>
                <a:ext cx="1298520" cy="895320"/>
              </a:xfrm>
              <a:custGeom>
                <a:avLst/>
                <a:gdLst/>
                <a:ahLst/>
                <a:rect l="l" t="t" r="r" b="b"/>
                <a:pathLst>
                  <a:path w="818" h="564">
                    <a:moveTo>
                      <a:pt x="20" y="0"/>
                    </a:moveTo>
                    <a:lnTo>
                      <a:pt x="367" y="62"/>
                    </a:lnTo>
                    <a:lnTo>
                      <a:pt x="818" y="119"/>
                    </a:lnTo>
                    <a:lnTo>
                      <a:pt x="787" y="564"/>
                    </a:lnTo>
                    <a:lnTo>
                      <a:pt x="295" y="507"/>
                    </a:lnTo>
                    <a:lnTo>
                      <a:pt x="284" y="564"/>
                    </a:lnTo>
                    <a:lnTo>
                      <a:pt x="259" y="533"/>
                    </a:lnTo>
                    <a:lnTo>
                      <a:pt x="202" y="543"/>
                    </a:lnTo>
                    <a:lnTo>
                      <a:pt x="171" y="543"/>
                    </a:lnTo>
                    <a:lnTo>
                      <a:pt x="160" y="549"/>
                    </a:lnTo>
                    <a:lnTo>
                      <a:pt x="155" y="543"/>
                    </a:lnTo>
                    <a:lnTo>
                      <a:pt x="145" y="507"/>
                    </a:lnTo>
                    <a:lnTo>
                      <a:pt x="124" y="502"/>
                    </a:lnTo>
                    <a:lnTo>
                      <a:pt x="119" y="497"/>
                    </a:lnTo>
                    <a:lnTo>
                      <a:pt x="119" y="471"/>
                    </a:lnTo>
                    <a:lnTo>
                      <a:pt x="114" y="466"/>
                    </a:lnTo>
                    <a:lnTo>
                      <a:pt x="119" y="445"/>
                    </a:lnTo>
                    <a:lnTo>
                      <a:pt x="108" y="429"/>
                    </a:lnTo>
                    <a:lnTo>
                      <a:pt x="103" y="404"/>
                    </a:lnTo>
                    <a:lnTo>
                      <a:pt x="93" y="398"/>
                    </a:lnTo>
                    <a:lnTo>
                      <a:pt x="67" y="424"/>
                    </a:lnTo>
                    <a:lnTo>
                      <a:pt x="57" y="414"/>
                    </a:lnTo>
                    <a:lnTo>
                      <a:pt x="67" y="372"/>
                    </a:lnTo>
                    <a:lnTo>
                      <a:pt x="83" y="362"/>
                    </a:lnTo>
                    <a:lnTo>
                      <a:pt x="72" y="336"/>
                    </a:lnTo>
                    <a:lnTo>
                      <a:pt x="93" y="310"/>
                    </a:lnTo>
                    <a:lnTo>
                      <a:pt x="83" y="290"/>
                    </a:lnTo>
                    <a:lnTo>
                      <a:pt x="72" y="290"/>
                    </a:lnTo>
                    <a:lnTo>
                      <a:pt x="36" y="202"/>
                    </a:lnTo>
                    <a:lnTo>
                      <a:pt x="15" y="196"/>
                    </a:lnTo>
                    <a:lnTo>
                      <a:pt x="20" y="160"/>
                    </a:lnTo>
                    <a:lnTo>
                      <a:pt x="0" y="129"/>
                    </a:lnTo>
                    <a:lnTo>
                      <a:pt x="20" y="0"/>
                    </a:lnTo>
                  </a:path>
                </a:pathLst>
              </a:custGeom>
              <a:noFill/>
              <a:ln cap="rnd" w="7920">
                <a:solidFill>
                  <a:srgbClr val="b2b2b2"/>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grpSp>
        <p:grpSp>
          <p:nvGrpSpPr>
            <p:cNvPr id="821" name=""/>
            <p:cNvGrpSpPr/>
            <p:nvPr/>
          </p:nvGrpSpPr>
          <p:grpSpPr>
            <a:xfrm>
              <a:off x="3311640" y="4349880"/>
              <a:ext cx="1774800" cy="1898640"/>
              <a:chOff x="3311640" y="4349880"/>
              <a:chExt cx="1774800" cy="1898640"/>
            </a:xfrm>
          </p:grpSpPr>
          <p:sp>
            <p:nvSpPr>
              <p:cNvPr id="822" name=""/>
              <p:cNvSpPr/>
              <p:nvPr/>
            </p:nvSpPr>
            <p:spPr>
              <a:xfrm>
                <a:off x="3311640" y="4349880"/>
                <a:ext cx="1774800" cy="1898640"/>
              </a:xfrm>
              <a:custGeom>
                <a:avLst/>
                <a:gdLst/>
                <a:ahLst/>
                <a:rect l="l" t="t" r="r" b="b"/>
                <a:pathLst>
                  <a:path w="1118" h="1196">
                    <a:moveTo>
                      <a:pt x="5" y="471"/>
                    </a:moveTo>
                    <a:lnTo>
                      <a:pt x="0" y="492"/>
                    </a:lnTo>
                    <a:lnTo>
                      <a:pt x="10" y="497"/>
                    </a:lnTo>
                    <a:lnTo>
                      <a:pt x="25" y="517"/>
                    </a:lnTo>
                    <a:lnTo>
                      <a:pt x="31" y="543"/>
                    </a:lnTo>
                    <a:lnTo>
                      <a:pt x="51" y="549"/>
                    </a:lnTo>
                    <a:lnTo>
                      <a:pt x="62" y="564"/>
                    </a:lnTo>
                    <a:lnTo>
                      <a:pt x="72" y="585"/>
                    </a:lnTo>
                    <a:lnTo>
                      <a:pt x="88" y="590"/>
                    </a:lnTo>
                    <a:lnTo>
                      <a:pt x="108" y="626"/>
                    </a:lnTo>
                    <a:lnTo>
                      <a:pt x="139" y="631"/>
                    </a:lnTo>
                    <a:lnTo>
                      <a:pt x="134" y="647"/>
                    </a:lnTo>
                    <a:lnTo>
                      <a:pt x="144" y="683"/>
                    </a:lnTo>
                    <a:lnTo>
                      <a:pt x="144" y="735"/>
                    </a:lnTo>
                    <a:lnTo>
                      <a:pt x="160" y="750"/>
                    </a:lnTo>
                    <a:lnTo>
                      <a:pt x="170" y="766"/>
                    </a:lnTo>
                    <a:lnTo>
                      <a:pt x="176" y="766"/>
                    </a:lnTo>
                    <a:lnTo>
                      <a:pt x="207" y="802"/>
                    </a:lnTo>
                    <a:lnTo>
                      <a:pt x="222" y="807"/>
                    </a:lnTo>
                    <a:lnTo>
                      <a:pt x="227" y="807"/>
                    </a:lnTo>
                    <a:lnTo>
                      <a:pt x="238" y="823"/>
                    </a:lnTo>
                    <a:lnTo>
                      <a:pt x="284" y="838"/>
                    </a:lnTo>
                    <a:lnTo>
                      <a:pt x="300" y="813"/>
                    </a:lnTo>
                    <a:lnTo>
                      <a:pt x="310" y="802"/>
                    </a:lnTo>
                    <a:lnTo>
                      <a:pt x="305" y="771"/>
                    </a:lnTo>
                    <a:lnTo>
                      <a:pt x="315" y="761"/>
                    </a:lnTo>
                    <a:lnTo>
                      <a:pt x="341" y="756"/>
                    </a:lnTo>
                    <a:lnTo>
                      <a:pt x="346" y="745"/>
                    </a:lnTo>
                    <a:lnTo>
                      <a:pt x="352" y="735"/>
                    </a:lnTo>
                    <a:lnTo>
                      <a:pt x="362" y="740"/>
                    </a:lnTo>
                    <a:lnTo>
                      <a:pt x="362" y="750"/>
                    </a:lnTo>
                    <a:lnTo>
                      <a:pt x="388" y="750"/>
                    </a:lnTo>
                    <a:lnTo>
                      <a:pt x="434" y="761"/>
                    </a:lnTo>
                    <a:lnTo>
                      <a:pt x="455" y="776"/>
                    </a:lnTo>
                    <a:lnTo>
                      <a:pt x="486" y="828"/>
                    </a:lnTo>
                    <a:lnTo>
                      <a:pt x="502" y="859"/>
                    </a:lnTo>
                    <a:lnTo>
                      <a:pt x="507" y="880"/>
                    </a:lnTo>
                    <a:lnTo>
                      <a:pt x="553" y="958"/>
                    </a:lnTo>
                    <a:lnTo>
                      <a:pt x="559" y="978"/>
                    </a:lnTo>
                    <a:lnTo>
                      <a:pt x="595" y="1004"/>
                    </a:lnTo>
                    <a:lnTo>
                      <a:pt x="595" y="1035"/>
                    </a:lnTo>
                    <a:lnTo>
                      <a:pt x="605" y="1056"/>
                    </a:lnTo>
                    <a:lnTo>
                      <a:pt x="610" y="1097"/>
                    </a:lnTo>
                    <a:lnTo>
                      <a:pt x="626" y="1103"/>
                    </a:lnTo>
                    <a:lnTo>
                      <a:pt x="626" y="1118"/>
                    </a:lnTo>
                    <a:lnTo>
                      <a:pt x="626" y="1149"/>
                    </a:lnTo>
                    <a:lnTo>
                      <a:pt x="636" y="1149"/>
                    </a:lnTo>
                    <a:lnTo>
                      <a:pt x="657" y="1144"/>
                    </a:lnTo>
                    <a:lnTo>
                      <a:pt x="678" y="1170"/>
                    </a:lnTo>
                    <a:lnTo>
                      <a:pt x="698" y="1170"/>
                    </a:lnTo>
                    <a:lnTo>
                      <a:pt x="714" y="1180"/>
                    </a:lnTo>
                    <a:lnTo>
                      <a:pt x="740" y="1185"/>
                    </a:lnTo>
                    <a:lnTo>
                      <a:pt x="761" y="1180"/>
                    </a:lnTo>
                    <a:lnTo>
                      <a:pt x="776" y="1196"/>
                    </a:lnTo>
                    <a:lnTo>
                      <a:pt x="797" y="1196"/>
                    </a:lnTo>
                    <a:lnTo>
                      <a:pt x="807" y="1185"/>
                    </a:lnTo>
                    <a:lnTo>
                      <a:pt x="818" y="1185"/>
                    </a:lnTo>
                    <a:lnTo>
                      <a:pt x="828" y="1160"/>
                    </a:lnTo>
                    <a:lnTo>
                      <a:pt x="807" y="1165"/>
                    </a:lnTo>
                    <a:lnTo>
                      <a:pt x="792" y="1139"/>
                    </a:lnTo>
                    <a:lnTo>
                      <a:pt x="786" y="1128"/>
                    </a:lnTo>
                    <a:lnTo>
                      <a:pt x="786" y="1087"/>
                    </a:lnTo>
                    <a:lnTo>
                      <a:pt x="776" y="1071"/>
                    </a:lnTo>
                    <a:lnTo>
                      <a:pt x="786" y="1051"/>
                    </a:lnTo>
                    <a:lnTo>
                      <a:pt x="786" y="1030"/>
                    </a:lnTo>
                    <a:lnTo>
                      <a:pt x="802" y="1009"/>
                    </a:lnTo>
                    <a:lnTo>
                      <a:pt x="797" y="989"/>
                    </a:lnTo>
                    <a:lnTo>
                      <a:pt x="797" y="978"/>
                    </a:lnTo>
                    <a:lnTo>
                      <a:pt x="807" y="968"/>
                    </a:lnTo>
                    <a:lnTo>
                      <a:pt x="812" y="947"/>
                    </a:lnTo>
                    <a:lnTo>
                      <a:pt x="828" y="947"/>
                    </a:lnTo>
                    <a:lnTo>
                      <a:pt x="849" y="937"/>
                    </a:lnTo>
                    <a:lnTo>
                      <a:pt x="849" y="921"/>
                    </a:lnTo>
                    <a:lnTo>
                      <a:pt x="864" y="927"/>
                    </a:lnTo>
                    <a:lnTo>
                      <a:pt x="874" y="916"/>
                    </a:lnTo>
                    <a:lnTo>
                      <a:pt x="874" y="895"/>
                    </a:lnTo>
                    <a:lnTo>
                      <a:pt x="885" y="901"/>
                    </a:lnTo>
                    <a:lnTo>
                      <a:pt x="921" y="901"/>
                    </a:lnTo>
                    <a:lnTo>
                      <a:pt x="952" y="875"/>
                    </a:lnTo>
                    <a:lnTo>
                      <a:pt x="973" y="854"/>
                    </a:lnTo>
                    <a:lnTo>
                      <a:pt x="988" y="849"/>
                    </a:lnTo>
                    <a:lnTo>
                      <a:pt x="1009" y="828"/>
                    </a:lnTo>
                    <a:lnTo>
                      <a:pt x="1025" y="818"/>
                    </a:lnTo>
                    <a:lnTo>
                      <a:pt x="1019" y="792"/>
                    </a:lnTo>
                    <a:lnTo>
                      <a:pt x="1004" y="776"/>
                    </a:lnTo>
                    <a:lnTo>
                      <a:pt x="1004" y="750"/>
                    </a:lnTo>
                    <a:lnTo>
                      <a:pt x="1019" y="766"/>
                    </a:lnTo>
                    <a:lnTo>
                      <a:pt x="1035" y="792"/>
                    </a:lnTo>
                    <a:lnTo>
                      <a:pt x="1071" y="792"/>
                    </a:lnTo>
                    <a:lnTo>
                      <a:pt x="1092" y="766"/>
                    </a:lnTo>
                    <a:lnTo>
                      <a:pt x="1092" y="750"/>
                    </a:lnTo>
                    <a:lnTo>
                      <a:pt x="1102" y="735"/>
                    </a:lnTo>
                    <a:lnTo>
                      <a:pt x="1107" y="719"/>
                    </a:lnTo>
                    <a:lnTo>
                      <a:pt x="1102" y="704"/>
                    </a:lnTo>
                    <a:lnTo>
                      <a:pt x="1102" y="699"/>
                    </a:lnTo>
                    <a:lnTo>
                      <a:pt x="1113" y="688"/>
                    </a:lnTo>
                    <a:lnTo>
                      <a:pt x="1107" y="657"/>
                    </a:lnTo>
                    <a:lnTo>
                      <a:pt x="1118" y="637"/>
                    </a:lnTo>
                    <a:lnTo>
                      <a:pt x="1118" y="600"/>
                    </a:lnTo>
                    <a:lnTo>
                      <a:pt x="1113" y="585"/>
                    </a:lnTo>
                    <a:lnTo>
                      <a:pt x="1097" y="554"/>
                    </a:lnTo>
                    <a:lnTo>
                      <a:pt x="1092" y="528"/>
                    </a:lnTo>
                    <a:lnTo>
                      <a:pt x="1071" y="512"/>
                    </a:lnTo>
                    <a:lnTo>
                      <a:pt x="1066" y="336"/>
                    </a:lnTo>
                    <a:lnTo>
                      <a:pt x="1025" y="336"/>
                    </a:lnTo>
                    <a:lnTo>
                      <a:pt x="1019" y="316"/>
                    </a:lnTo>
                    <a:lnTo>
                      <a:pt x="1004" y="321"/>
                    </a:lnTo>
                    <a:lnTo>
                      <a:pt x="988" y="295"/>
                    </a:lnTo>
                    <a:lnTo>
                      <a:pt x="978" y="295"/>
                    </a:lnTo>
                    <a:lnTo>
                      <a:pt x="957" y="316"/>
                    </a:lnTo>
                    <a:lnTo>
                      <a:pt x="937" y="295"/>
                    </a:lnTo>
                    <a:lnTo>
                      <a:pt x="926" y="295"/>
                    </a:lnTo>
                    <a:lnTo>
                      <a:pt x="900" y="316"/>
                    </a:lnTo>
                    <a:lnTo>
                      <a:pt x="874" y="310"/>
                    </a:lnTo>
                    <a:lnTo>
                      <a:pt x="854" y="300"/>
                    </a:lnTo>
                    <a:lnTo>
                      <a:pt x="833" y="300"/>
                    </a:lnTo>
                    <a:lnTo>
                      <a:pt x="818" y="316"/>
                    </a:lnTo>
                    <a:lnTo>
                      <a:pt x="792" y="295"/>
                    </a:lnTo>
                    <a:lnTo>
                      <a:pt x="755" y="300"/>
                    </a:lnTo>
                    <a:lnTo>
                      <a:pt x="735" y="284"/>
                    </a:lnTo>
                    <a:lnTo>
                      <a:pt x="724" y="264"/>
                    </a:lnTo>
                    <a:lnTo>
                      <a:pt x="704" y="259"/>
                    </a:lnTo>
                    <a:lnTo>
                      <a:pt x="688" y="269"/>
                    </a:lnTo>
                    <a:lnTo>
                      <a:pt x="647" y="269"/>
                    </a:lnTo>
                    <a:lnTo>
                      <a:pt x="642" y="253"/>
                    </a:lnTo>
                    <a:lnTo>
                      <a:pt x="636" y="238"/>
                    </a:lnTo>
                    <a:lnTo>
                      <a:pt x="626" y="228"/>
                    </a:lnTo>
                    <a:lnTo>
                      <a:pt x="600" y="243"/>
                    </a:lnTo>
                    <a:lnTo>
                      <a:pt x="585" y="238"/>
                    </a:lnTo>
                    <a:lnTo>
                      <a:pt x="574" y="196"/>
                    </a:lnTo>
                    <a:lnTo>
                      <a:pt x="569" y="108"/>
                    </a:lnTo>
                    <a:lnTo>
                      <a:pt x="559" y="15"/>
                    </a:lnTo>
                    <a:lnTo>
                      <a:pt x="326" y="0"/>
                    </a:lnTo>
                    <a:lnTo>
                      <a:pt x="300" y="486"/>
                    </a:lnTo>
                    <a:lnTo>
                      <a:pt x="5" y="471"/>
                    </a:lnTo>
                    <a:close/>
                  </a:path>
                </a:pathLst>
              </a:custGeom>
              <a:solidFill>
                <a:srgbClr val="00f008"/>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823" name=""/>
              <p:cNvSpPr/>
              <p:nvPr/>
            </p:nvSpPr>
            <p:spPr>
              <a:xfrm>
                <a:off x="3311640" y="4349880"/>
                <a:ext cx="1774800" cy="1898640"/>
              </a:xfrm>
              <a:custGeom>
                <a:avLst/>
                <a:gdLst/>
                <a:ahLst/>
                <a:rect l="l" t="t" r="r" b="b"/>
                <a:pathLst>
                  <a:path w="1118" h="1196">
                    <a:moveTo>
                      <a:pt x="5" y="471"/>
                    </a:moveTo>
                    <a:lnTo>
                      <a:pt x="0" y="492"/>
                    </a:lnTo>
                    <a:lnTo>
                      <a:pt x="10" y="497"/>
                    </a:lnTo>
                    <a:lnTo>
                      <a:pt x="25" y="517"/>
                    </a:lnTo>
                    <a:lnTo>
                      <a:pt x="31" y="543"/>
                    </a:lnTo>
                    <a:lnTo>
                      <a:pt x="51" y="549"/>
                    </a:lnTo>
                    <a:lnTo>
                      <a:pt x="62" y="564"/>
                    </a:lnTo>
                    <a:lnTo>
                      <a:pt x="72" y="585"/>
                    </a:lnTo>
                    <a:lnTo>
                      <a:pt x="88" y="590"/>
                    </a:lnTo>
                    <a:lnTo>
                      <a:pt x="108" y="626"/>
                    </a:lnTo>
                    <a:lnTo>
                      <a:pt x="139" y="631"/>
                    </a:lnTo>
                    <a:lnTo>
                      <a:pt x="134" y="647"/>
                    </a:lnTo>
                    <a:lnTo>
                      <a:pt x="144" y="683"/>
                    </a:lnTo>
                    <a:lnTo>
                      <a:pt x="144" y="735"/>
                    </a:lnTo>
                    <a:lnTo>
                      <a:pt x="160" y="750"/>
                    </a:lnTo>
                    <a:lnTo>
                      <a:pt x="170" y="766"/>
                    </a:lnTo>
                    <a:lnTo>
                      <a:pt x="176" y="766"/>
                    </a:lnTo>
                    <a:lnTo>
                      <a:pt x="207" y="802"/>
                    </a:lnTo>
                    <a:lnTo>
                      <a:pt x="222" y="807"/>
                    </a:lnTo>
                    <a:lnTo>
                      <a:pt x="227" y="807"/>
                    </a:lnTo>
                    <a:lnTo>
                      <a:pt x="238" y="823"/>
                    </a:lnTo>
                    <a:lnTo>
                      <a:pt x="284" y="838"/>
                    </a:lnTo>
                    <a:lnTo>
                      <a:pt x="300" y="813"/>
                    </a:lnTo>
                    <a:lnTo>
                      <a:pt x="310" y="802"/>
                    </a:lnTo>
                    <a:lnTo>
                      <a:pt x="305" y="771"/>
                    </a:lnTo>
                    <a:lnTo>
                      <a:pt x="315" y="761"/>
                    </a:lnTo>
                    <a:lnTo>
                      <a:pt x="341" y="756"/>
                    </a:lnTo>
                    <a:lnTo>
                      <a:pt x="346" y="745"/>
                    </a:lnTo>
                    <a:lnTo>
                      <a:pt x="352" y="735"/>
                    </a:lnTo>
                    <a:lnTo>
                      <a:pt x="362" y="740"/>
                    </a:lnTo>
                    <a:lnTo>
                      <a:pt x="362" y="750"/>
                    </a:lnTo>
                    <a:lnTo>
                      <a:pt x="388" y="750"/>
                    </a:lnTo>
                    <a:lnTo>
                      <a:pt x="434" y="761"/>
                    </a:lnTo>
                    <a:lnTo>
                      <a:pt x="455" y="776"/>
                    </a:lnTo>
                    <a:lnTo>
                      <a:pt x="486" y="828"/>
                    </a:lnTo>
                    <a:lnTo>
                      <a:pt x="502" y="859"/>
                    </a:lnTo>
                    <a:lnTo>
                      <a:pt x="507" y="880"/>
                    </a:lnTo>
                    <a:lnTo>
                      <a:pt x="553" y="958"/>
                    </a:lnTo>
                    <a:lnTo>
                      <a:pt x="559" y="978"/>
                    </a:lnTo>
                    <a:lnTo>
                      <a:pt x="595" y="1004"/>
                    </a:lnTo>
                    <a:lnTo>
                      <a:pt x="595" y="1035"/>
                    </a:lnTo>
                    <a:lnTo>
                      <a:pt x="605" y="1056"/>
                    </a:lnTo>
                    <a:lnTo>
                      <a:pt x="610" y="1097"/>
                    </a:lnTo>
                    <a:lnTo>
                      <a:pt x="626" y="1103"/>
                    </a:lnTo>
                    <a:lnTo>
                      <a:pt x="626" y="1118"/>
                    </a:lnTo>
                    <a:lnTo>
                      <a:pt x="626" y="1149"/>
                    </a:lnTo>
                    <a:lnTo>
                      <a:pt x="636" y="1149"/>
                    </a:lnTo>
                    <a:lnTo>
                      <a:pt x="657" y="1144"/>
                    </a:lnTo>
                    <a:lnTo>
                      <a:pt x="678" y="1170"/>
                    </a:lnTo>
                    <a:lnTo>
                      <a:pt x="698" y="1170"/>
                    </a:lnTo>
                    <a:lnTo>
                      <a:pt x="714" y="1180"/>
                    </a:lnTo>
                    <a:lnTo>
                      <a:pt x="740" y="1185"/>
                    </a:lnTo>
                    <a:lnTo>
                      <a:pt x="761" y="1180"/>
                    </a:lnTo>
                    <a:lnTo>
                      <a:pt x="776" y="1196"/>
                    </a:lnTo>
                    <a:lnTo>
                      <a:pt x="797" y="1196"/>
                    </a:lnTo>
                    <a:lnTo>
                      <a:pt x="807" y="1185"/>
                    </a:lnTo>
                    <a:lnTo>
                      <a:pt x="818" y="1185"/>
                    </a:lnTo>
                    <a:lnTo>
                      <a:pt x="828" y="1160"/>
                    </a:lnTo>
                    <a:lnTo>
                      <a:pt x="807" y="1165"/>
                    </a:lnTo>
                    <a:lnTo>
                      <a:pt x="792" y="1139"/>
                    </a:lnTo>
                    <a:lnTo>
                      <a:pt x="786" y="1128"/>
                    </a:lnTo>
                    <a:lnTo>
                      <a:pt x="786" y="1087"/>
                    </a:lnTo>
                    <a:lnTo>
                      <a:pt x="776" y="1071"/>
                    </a:lnTo>
                    <a:lnTo>
                      <a:pt x="786" y="1051"/>
                    </a:lnTo>
                    <a:lnTo>
                      <a:pt x="786" y="1030"/>
                    </a:lnTo>
                    <a:lnTo>
                      <a:pt x="802" y="1009"/>
                    </a:lnTo>
                    <a:lnTo>
                      <a:pt x="797" y="989"/>
                    </a:lnTo>
                    <a:lnTo>
                      <a:pt x="797" y="978"/>
                    </a:lnTo>
                    <a:lnTo>
                      <a:pt x="807" y="968"/>
                    </a:lnTo>
                    <a:lnTo>
                      <a:pt x="812" y="947"/>
                    </a:lnTo>
                    <a:lnTo>
                      <a:pt x="828" y="947"/>
                    </a:lnTo>
                    <a:lnTo>
                      <a:pt x="849" y="937"/>
                    </a:lnTo>
                    <a:lnTo>
                      <a:pt x="849" y="921"/>
                    </a:lnTo>
                    <a:lnTo>
                      <a:pt x="864" y="927"/>
                    </a:lnTo>
                    <a:lnTo>
                      <a:pt x="874" y="916"/>
                    </a:lnTo>
                    <a:lnTo>
                      <a:pt x="874" y="895"/>
                    </a:lnTo>
                    <a:lnTo>
                      <a:pt x="885" y="901"/>
                    </a:lnTo>
                    <a:lnTo>
                      <a:pt x="921" y="901"/>
                    </a:lnTo>
                    <a:lnTo>
                      <a:pt x="952" y="875"/>
                    </a:lnTo>
                    <a:lnTo>
                      <a:pt x="973" y="854"/>
                    </a:lnTo>
                    <a:lnTo>
                      <a:pt x="988" y="849"/>
                    </a:lnTo>
                    <a:lnTo>
                      <a:pt x="1009" y="828"/>
                    </a:lnTo>
                    <a:lnTo>
                      <a:pt x="1025" y="818"/>
                    </a:lnTo>
                    <a:lnTo>
                      <a:pt x="1019" y="792"/>
                    </a:lnTo>
                    <a:lnTo>
                      <a:pt x="1004" y="776"/>
                    </a:lnTo>
                    <a:lnTo>
                      <a:pt x="1004" y="750"/>
                    </a:lnTo>
                    <a:lnTo>
                      <a:pt x="1019" y="766"/>
                    </a:lnTo>
                    <a:lnTo>
                      <a:pt x="1035" y="792"/>
                    </a:lnTo>
                    <a:lnTo>
                      <a:pt x="1071" y="792"/>
                    </a:lnTo>
                    <a:lnTo>
                      <a:pt x="1092" y="766"/>
                    </a:lnTo>
                    <a:lnTo>
                      <a:pt x="1092" y="750"/>
                    </a:lnTo>
                    <a:lnTo>
                      <a:pt x="1102" y="735"/>
                    </a:lnTo>
                    <a:lnTo>
                      <a:pt x="1107" y="719"/>
                    </a:lnTo>
                    <a:lnTo>
                      <a:pt x="1102" y="704"/>
                    </a:lnTo>
                    <a:lnTo>
                      <a:pt x="1102" y="699"/>
                    </a:lnTo>
                    <a:lnTo>
                      <a:pt x="1113" y="688"/>
                    </a:lnTo>
                    <a:lnTo>
                      <a:pt x="1107" y="657"/>
                    </a:lnTo>
                    <a:lnTo>
                      <a:pt x="1118" y="637"/>
                    </a:lnTo>
                    <a:lnTo>
                      <a:pt x="1118" y="600"/>
                    </a:lnTo>
                    <a:lnTo>
                      <a:pt x="1113" y="585"/>
                    </a:lnTo>
                    <a:lnTo>
                      <a:pt x="1097" y="554"/>
                    </a:lnTo>
                    <a:lnTo>
                      <a:pt x="1092" y="528"/>
                    </a:lnTo>
                    <a:lnTo>
                      <a:pt x="1071" y="512"/>
                    </a:lnTo>
                    <a:lnTo>
                      <a:pt x="1066" y="336"/>
                    </a:lnTo>
                    <a:lnTo>
                      <a:pt x="1025" y="336"/>
                    </a:lnTo>
                    <a:lnTo>
                      <a:pt x="1019" y="316"/>
                    </a:lnTo>
                    <a:lnTo>
                      <a:pt x="1004" y="321"/>
                    </a:lnTo>
                    <a:lnTo>
                      <a:pt x="988" y="295"/>
                    </a:lnTo>
                    <a:lnTo>
                      <a:pt x="978" y="295"/>
                    </a:lnTo>
                    <a:lnTo>
                      <a:pt x="957" y="316"/>
                    </a:lnTo>
                    <a:lnTo>
                      <a:pt x="937" y="295"/>
                    </a:lnTo>
                    <a:lnTo>
                      <a:pt x="926" y="295"/>
                    </a:lnTo>
                    <a:lnTo>
                      <a:pt x="900" y="316"/>
                    </a:lnTo>
                    <a:lnTo>
                      <a:pt x="874" y="310"/>
                    </a:lnTo>
                    <a:lnTo>
                      <a:pt x="854" y="300"/>
                    </a:lnTo>
                    <a:lnTo>
                      <a:pt x="833" y="300"/>
                    </a:lnTo>
                    <a:lnTo>
                      <a:pt x="818" y="316"/>
                    </a:lnTo>
                    <a:lnTo>
                      <a:pt x="792" y="295"/>
                    </a:lnTo>
                    <a:lnTo>
                      <a:pt x="755" y="300"/>
                    </a:lnTo>
                    <a:lnTo>
                      <a:pt x="735" y="284"/>
                    </a:lnTo>
                    <a:lnTo>
                      <a:pt x="724" y="264"/>
                    </a:lnTo>
                    <a:lnTo>
                      <a:pt x="704" y="259"/>
                    </a:lnTo>
                    <a:lnTo>
                      <a:pt x="688" y="269"/>
                    </a:lnTo>
                    <a:lnTo>
                      <a:pt x="647" y="269"/>
                    </a:lnTo>
                    <a:lnTo>
                      <a:pt x="642" y="253"/>
                    </a:lnTo>
                    <a:lnTo>
                      <a:pt x="636" y="238"/>
                    </a:lnTo>
                    <a:lnTo>
                      <a:pt x="626" y="228"/>
                    </a:lnTo>
                    <a:lnTo>
                      <a:pt x="600" y="243"/>
                    </a:lnTo>
                    <a:lnTo>
                      <a:pt x="585" y="238"/>
                    </a:lnTo>
                    <a:lnTo>
                      <a:pt x="574" y="196"/>
                    </a:lnTo>
                    <a:lnTo>
                      <a:pt x="569" y="108"/>
                    </a:lnTo>
                    <a:lnTo>
                      <a:pt x="559" y="15"/>
                    </a:lnTo>
                    <a:lnTo>
                      <a:pt x="326" y="0"/>
                    </a:lnTo>
                    <a:lnTo>
                      <a:pt x="300" y="486"/>
                    </a:lnTo>
                    <a:lnTo>
                      <a:pt x="5" y="471"/>
                    </a:lnTo>
                  </a:path>
                </a:pathLst>
              </a:custGeom>
              <a:noFill/>
              <a:ln cap="rnd" w="7920">
                <a:solidFill>
                  <a:srgbClr val="b2b2b2"/>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grpSp>
        <p:grpSp>
          <p:nvGrpSpPr>
            <p:cNvPr id="824" name=""/>
            <p:cNvGrpSpPr/>
            <p:nvPr/>
          </p:nvGrpSpPr>
          <p:grpSpPr>
            <a:xfrm>
              <a:off x="2973240" y="4151160"/>
              <a:ext cx="887400" cy="1019160"/>
              <a:chOff x="2973240" y="4151160"/>
              <a:chExt cx="887400" cy="1019160"/>
            </a:xfrm>
          </p:grpSpPr>
          <p:sp>
            <p:nvSpPr>
              <p:cNvPr id="825" name=""/>
              <p:cNvSpPr/>
              <p:nvPr/>
            </p:nvSpPr>
            <p:spPr>
              <a:xfrm>
                <a:off x="2973240" y="4151160"/>
                <a:ext cx="887400" cy="1019160"/>
              </a:xfrm>
              <a:custGeom>
                <a:avLst/>
                <a:gdLst/>
                <a:ahLst/>
                <a:rect l="l" t="t" r="r" b="b"/>
                <a:pathLst>
                  <a:path w="559" h="642">
                    <a:moveTo>
                      <a:pt x="559" y="52"/>
                    </a:moveTo>
                    <a:lnTo>
                      <a:pt x="559" y="177"/>
                    </a:lnTo>
                    <a:lnTo>
                      <a:pt x="544" y="435"/>
                    </a:lnTo>
                    <a:lnTo>
                      <a:pt x="534" y="611"/>
                    </a:lnTo>
                    <a:lnTo>
                      <a:pt x="228" y="596"/>
                    </a:lnTo>
                    <a:lnTo>
                      <a:pt x="218" y="611"/>
                    </a:lnTo>
                    <a:lnTo>
                      <a:pt x="83" y="601"/>
                    </a:lnTo>
                    <a:lnTo>
                      <a:pt x="73" y="642"/>
                    </a:lnTo>
                    <a:lnTo>
                      <a:pt x="0" y="632"/>
                    </a:lnTo>
                    <a:lnTo>
                      <a:pt x="62" y="0"/>
                    </a:lnTo>
                    <a:lnTo>
                      <a:pt x="171" y="16"/>
                    </a:lnTo>
                    <a:lnTo>
                      <a:pt x="326" y="37"/>
                    </a:lnTo>
                    <a:lnTo>
                      <a:pt x="482" y="52"/>
                    </a:lnTo>
                    <a:lnTo>
                      <a:pt x="559" y="52"/>
                    </a:lnTo>
                    <a:close/>
                  </a:path>
                </a:pathLst>
              </a:custGeom>
              <a:solidFill>
                <a:srgbClr val="00f008"/>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826" name=""/>
              <p:cNvSpPr/>
              <p:nvPr/>
            </p:nvSpPr>
            <p:spPr>
              <a:xfrm>
                <a:off x="2973240" y="4151160"/>
                <a:ext cx="887400" cy="1019160"/>
              </a:xfrm>
              <a:custGeom>
                <a:avLst/>
                <a:gdLst/>
                <a:ahLst/>
                <a:rect l="l" t="t" r="r" b="b"/>
                <a:pathLst>
                  <a:path w="559" h="642">
                    <a:moveTo>
                      <a:pt x="559" y="52"/>
                    </a:moveTo>
                    <a:lnTo>
                      <a:pt x="559" y="177"/>
                    </a:lnTo>
                    <a:lnTo>
                      <a:pt x="544" y="435"/>
                    </a:lnTo>
                    <a:lnTo>
                      <a:pt x="534" y="611"/>
                    </a:lnTo>
                    <a:lnTo>
                      <a:pt x="228" y="596"/>
                    </a:lnTo>
                    <a:lnTo>
                      <a:pt x="218" y="611"/>
                    </a:lnTo>
                    <a:lnTo>
                      <a:pt x="83" y="601"/>
                    </a:lnTo>
                    <a:lnTo>
                      <a:pt x="73" y="642"/>
                    </a:lnTo>
                    <a:lnTo>
                      <a:pt x="0" y="632"/>
                    </a:lnTo>
                    <a:lnTo>
                      <a:pt x="62" y="0"/>
                    </a:lnTo>
                    <a:lnTo>
                      <a:pt x="171" y="16"/>
                    </a:lnTo>
                    <a:lnTo>
                      <a:pt x="326" y="37"/>
                    </a:lnTo>
                    <a:lnTo>
                      <a:pt x="482" y="52"/>
                    </a:lnTo>
                    <a:lnTo>
                      <a:pt x="559" y="52"/>
                    </a:lnTo>
                  </a:path>
                </a:pathLst>
              </a:custGeom>
              <a:noFill/>
              <a:ln cap="rnd" w="7920">
                <a:solidFill>
                  <a:srgbClr val="b2b2b2"/>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grpSp>
        <p:grpSp>
          <p:nvGrpSpPr>
            <p:cNvPr id="827" name=""/>
            <p:cNvGrpSpPr/>
            <p:nvPr/>
          </p:nvGrpSpPr>
          <p:grpSpPr>
            <a:xfrm>
              <a:off x="1617840" y="1768320"/>
              <a:ext cx="863280" cy="690840"/>
              <a:chOff x="1617840" y="1768320"/>
              <a:chExt cx="863280" cy="690840"/>
            </a:xfrm>
          </p:grpSpPr>
          <p:sp>
            <p:nvSpPr>
              <p:cNvPr id="828" name=""/>
              <p:cNvSpPr/>
              <p:nvPr/>
            </p:nvSpPr>
            <p:spPr>
              <a:xfrm>
                <a:off x="1617840" y="1768320"/>
                <a:ext cx="863280" cy="690840"/>
              </a:xfrm>
              <a:custGeom>
                <a:avLst/>
                <a:gdLst/>
                <a:ahLst/>
                <a:rect l="l" t="t" r="r" b="b"/>
                <a:pathLst>
                  <a:path w="544" h="435">
                    <a:moveTo>
                      <a:pt x="481" y="435"/>
                    </a:moveTo>
                    <a:lnTo>
                      <a:pt x="414" y="414"/>
                    </a:lnTo>
                    <a:lnTo>
                      <a:pt x="362" y="404"/>
                    </a:lnTo>
                    <a:lnTo>
                      <a:pt x="326" y="409"/>
                    </a:lnTo>
                    <a:lnTo>
                      <a:pt x="311" y="399"/>
                    </a:lnTo>
                    <a:lnTo>
                      <a:pt x="285" y="399"/>
                    </a:lnTo>
                    <a:lnTo>
                      <a:pt x="249" y="404"/>
                    </a:lnTo>
                    <a:lnTo>
                      <a:pt x="217" y="393"/>
                    </a:lnTo>
                    <a:lnTo>
                      <a:pt x="176" y="393"/>
                    </a:lnTo>
                    <a:lnTo>
                      <a:pt x="145" y="383"/>
                    </a:lnTo>
                    <a:lnTo>
                      <a:pt x="93" y="378"/>
                    </a:lnTo>
                    <a:lnTo>
                      <a:pt x="72" y="347"/>
                    </a:lnTo>
                    <a:lnTo>
                      <a:pt x="72" y="311"/>
                    </a:lnTo>
                    <a:lnTo>
                      <a:pt x="57" y="300"/>
                    </a:lnTo>
                    <a:lnTo>
                      <a:pt x="41" y="295"/>
                    </a:lnTo>
                    <a:lnTo>
                      <a:pt x="31" y="274"/>
                    </a:lnTo>
                    <a:lnTo>
                      <a:pt x="5" y="269"/>
                    </a:lnTo>
                    <a:lnTo>
                      <a:pt x="0" y="259"/>
                    </a:lnTo>
                    <a:lnTo>
                      <a:pt x="0" y="238"/>
                    </a:lnTo>
                    <a:lnTo>
                      <a:pt x="10" y="233"/>
                    </a:lnTo>
                    <a:lnTo>
                      <a:pt x="21" y="223"/>
                    </a:lnTo>
                    <a:lnTo>
                      <a:pt x="10" y="192"/>
                    </a:lnTo>
                    <a:lnTo>
                      <a:pt x="10" y="129"/>
                    </a:lnTo>
                    <a:lnTo>
                      <a:pt x="16" y="104"/>
                    </a:lnTo>
                    <a:lnTo>
                      <a:pt x="0" y="67"/>
                    </a:lnTo>
                    <a:lnTo>
                      <a:pt x="0" y="41"/>
                    </a:lnTo>
                    <a:lnTo>
                      <a:pt x="10" y="31"/>
                    </a:lnTo>
                    <a:lnTo>
                      <a:pt x="26" y="36"/>
                    </a:lnTo>
                    <a:lnTo>
                      <a:pt x="47" y="52"/>
                    </a:lnTo>
                    <a:lnTo>
                      <a:pt x="72" y="67"/>
                    </a:lnTo>
                    <a:lnTo>
                      <a:pt x="109" y="72"/>
                    </a:lnTo>
                    <a:lnTo>
                      <a:pt x="124" y="72"/>
                    </a:lnTo>
                    <a:lnTo>
                      <a:pt x="140" y="104"/>
                    </a:lnTo>
                    <a:lnTo>
                      <a:pt x="135" y="119"/>
                    </a:lnTo>
                    <a:lnTo>
                      <a:pt x="129" y="124"/>
                    </a:lnTo>
                    <a:lnTo>
                      <a:pt x="140" y="140"/>
                    </a:lnTo>
                    <a:lnTo>
                      <a:pt x="140" y="145"/>
                    </a:lnTo>
                    <a:lnTo>
                      <a:pt x="119" y="192"/>
                    </a:lnTo>
                    <a:lnTo>
                      <a:pt x="129" y="192"/>
                    </a:lnTo>
                    <a:lnTo>
                      <a:pt x="160" y="192"/>
                    </a:lnTo>
                    <a:lnTo>
                      <a:pt x="155" y="135"/>
                    </a:lnTo>
                    <a:lnTo>
                      <a:pt x="176" y="129"/>
                    </a:lnTo>
                    <a:lnTo>
                      <a:pt x="176" y="114"/>
                    </a:lnTo>
                    <a:lnTo>
                      <a:pt x="171" y="109"/>
                    </a:lnTo>
                    <a:lnTo>
                      <a:pt x="145" y="104"/>
                    </a:lnTo>
                    <a:lnTo>
                      <a:pt x="145" y="93"/>
                    </a:lnTo>
                    <a:lnTo>
                      <a:pt x="176" y="47"/>
                    </a:lnTo>
                    <a:lnTo>
                      <a:pt x="155" y="15"/>
                    </a:lnTo>
                    <a:lnTo>
                      <a:pt x="166" y="0"/>
                    </a:lnTo>
                    <a:lnTo>
                      <a:pt x="544" y="104"/>
                    </a:lnTo>
                    <a:lnTo>
                      <a:pt x="481" y="435"/>
                    </a:lnTo>
                    <a:close/>
                  </a:path>
                </a:pathLst>
              </a:custGeom>
              <a:solidFill>
                <a:srgbClr val="00f008"/>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829" name=""/>
              <p:cNvSpPr/>
              <p:nvPr/>
            </p:nvSpPr>
            <p:spPr>
              <a:xfrm>
                <a:off x="1617840" y="1768320"/>
                <a:ext cx="863280" cy="690840"/>
              </a:xfrm>
              <a:custGeom>
                <a:avLst/>
                <a:gdLst/>
                <a:ahLst/>
                <a:rect l="l" t="t" r="r" b="b"/>
                <a:pathLst>
                  <a:path w="544" h="435">
                    <a:moveTo>
                      <a:pt x="481" y="435"/>
                    </a:moveTo>
                    <a:lnTo>
                      <a:pt x="414" y="414"/>
                    </a:lnTo>
                    <a:lnTo>
                      <a:pt x="362" y="404"/>
                    </a:lnTo>
                    <a:lnTo>
                      <a:pt x="326" y="409"/>
                    </a:lnTo>
                    <a:lnTo>
                      <a:pt x="311" y="399"/>
                    </a:lnTo>
                    <a:lnTo>
                      <a:pt x="285" y="399"/>
                    </a:lnTo>
                    <a:lnTo>
                      <a:pt x="249" y="404"/>
                    </a:lnTo>
                    <a:lnTo>
                      <a:pt x="217" y="393"/>
                    </a:lnTo>
                    <a:lnTo>
                      <a:pt x="176" y="393"/>
                    </a:lnTo>
                    <a:lnTo>
                      <a:pt x="145" y="383"/>
                    </a:lnTo>
                    <a:lnTo>
                      <a:pt x="93" y="378"/>
                    </a:lnTo>
                    <a:lnTo>
                      <a:pt x="72" y="347"/>
                    </a:lnTo>
                    <a:lnTo>
                      <a:pt x="72" y="311"/>
                    </a:lnTo>
                    <a:lnTo>
                      <a:pt x="57" y="300"/>
                    </a:lnTo>
                    <a:lnTo>
                      <a:pt x="41" y="295"/>
                    </a:lnTo>
                    <a:lnTo>
                      <a:pt x="31" y="274"/>
                    </a:lnTo>
                    <a:lnTo>
                      <a:pt x="5" y="269"/>
                    </a:lnTo>
                    <a:lnTo>
                      <a:pt x="0" y="259"/>
                    </a:lnTo>
                    <a:lnTo>
                      <a:pt x="0" y="238"/>
                    </a:lnTo>
                    <a:lnTo>
                      <a:pt x="10" y="233"/>
                    </a:lnTo>
                    <a:lnTo>
                      <a:pt x="21" y="223"/>
                    </a:lnTo>
                    <a:lnTo>
                      <a:pt x="10" y="192"/>
                    </a:lnTo>
                    <a:lnTo>
                      <a:pt x="10" y="129"/>
                    </a:lnTo>
                    <a:lnTo>
                      <a:pt x="16" y="104"/>
                    </a:lnTo>
                    <a:lnTo>
                      <a:pt x="0" y="67"/>
                    </a:lnTo>
                    <a:lnTo>
                      <a:pt x="0" y="41"/>
                    </a:lnTo>
                    <a:lnTo>
                      <a:pt x="10" y="31"/>
                    </a:lnTo>
                    <a:lnTo>
                      <a:pt x="26" y="36"/>
                    </a:lnTo>
                    <a:lnTo>
                      <a:pt x="47" y="52"/>
                    </a:lnTo>
                    <a:lnTo>
                      <a:pt x="72" y="67"/>
                    </a:lnTo>
                    <a:lnTo>
                      <a:pt x="109" y="72"/>
                    </a:lnTo>
                    <a:lnTo>
                      <a:pt x="124" y="72"/>
                    </a:lnTo>
                    <a:lnTo>
                      <a:pt x="140" y="104"/>
                    </a:lnTo>
                    <a:lnTo>
                      <a:pt x="135" y="119"/>
                    </a:lnTo>
                    <a:lnTo>
                      <a:pt x="129" y="124"/>
                    </a:lnTo>
                    <a:lnTo>
                      <a:pt x="140" y="140"/>
                    </a:lnTo>
                    <a:lnTo>
                      <a:pt x="140" y="145"/>
                    </a:lnTo>
                    <a:lnTo>
                      <a:pt x="119" y="192"/>
                    </a:lnTo>
                    <a:lnTo>
                      <a:pt x="129" y="192"/>
                    </a:lnTo>
                    <a:lnTo>
                      <a:pt x="160" y="192"/>
                    </a:lnTo>
                    <a:lnTo>
                      <a:pt x="155" y="135"/>
                    </a:lnTo>
                    <a:lnTo>
                      <a:pt x="176" y="129"/>
                    </a:lnTo>
                    <a:lnTo>
                      <a:pt x="176" y="114"/>
                    </a:lnTo>
                    <a:lnTo>
                      <a:pt x="171" y="109"/>
                    </a:lnTo>
                    <a:lnTo>
                      <a:pt x="145" y="104"/>
                    </a:lnTo>
                    <a:lnTo>
                      <a:pt x="145" y="93"/>
                    </a:lnTo>
                    <a:lnTo>
                      <a:pt x="176" y="47"/>
                    </a:lnTo>
                    <a:lnTo>
                      <a:pt x="155" y="15"/>
                    </a:lnTo>
                    <a:lnTo>
                      <a:pt x="166" y="0"/>
                    </a:lnTo>
                    <a:lnTo>
                      <a:pt x="544" y="104"/>
                    </a:lnTo>
                    <a:lnTo>
                      <a:pt x="481" y="435"/>
                    </a:lnTo>
                  </a:path>
                </a:pathLst>
              </a:custGeom>
              <a:noFill/>
              <a:ln cap="rnd" w="7920">
                <a:solidFill>
                  <a:srgbClr val="b2b2b2"/>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grpSp>
        <p:grpSp>
          <p:nvGrpSpPr>
            <p:cNvPr id="830" name=""/>
            <p:cNvGrpSpPr/>
            <p:nvPr/>
          </p:nvGrpSpPr>
          <p:grpSpPr>
            <a:xfrm>
              <a:off x="4199040" y="1349280"/>
              <a:ext cx="887400" cy="804960"/>
              <a:chOff x="4199040" y="1349280"/>
              <a:chExt cx="887400" cy="804960"/>
            </a:xfrm>
          </p:grpSpPr>
          <p:sp>
            <p:nvSpPr>
              <p:cNvPr id="831" name=""/>
              <p:cNvSpPr/>
              <p:nvPr/>
            </p:nvSpPr>
            <p:spPr>
              <a:xfrm>
                <a:off x="4199040" y="1349280"/>
                <a:ext cx="887400" cy="804960"/>
              </a:xfrm>
              <a:custGeom>
                <a:avLst/>
                <a:gdLst/>
                <a:ahLst/>
                <a:rect l="l" t="t" r="r" b="b"/>
                <a:pathLst>
                  <a:path w="559" h="507">
                    <a:moveTo>
                      <a:pt x="26" y="0"/>
                    </a:moveTo>
                    <a:lnTo>
                      <a:pt x="10" y="352"/>
                    </a:lnTo>
                    <a:lnTo>
                      <a:pt x="0" y="502"/>
                    </a:lnTo>
                    <a:lnTo>
                      <a:pt x="134" y="507"/>
                    </a:lnTo>
                    <a:lnTo>
                      <a:pt x="367" y="502"/>
                    </a:lnTo>
                    <a:lnTo>
                      <a:pt x="398" y="135"/>
                    </a:lnTo>
                    <a:lnTo>
                      <a:pt x="559" y="0"/>
                    </a:lnTo>
                    <a:lnTo>
                      <a:pt x="26" y="0"/>
                    </a:lnTo>
                    <a:close/>
                  </a:path>
                </a:pathLst>
              </a:custGeom>
              <a:solidFill>
                <a:srgbClr val="00f008"/>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832" name=""/>
              <p:cNvSpPr/>
              <p:nvPr/>
            </p:nvSpPr>
            <p:spPr>
              <a:xfrm>
                <a:off x="4199040" y="1349280"/>
                <a:ext cx="887400" cy="804960"/>
              </a:xfrm>
              <a:custGeom>
                <a:avLst/>
                <a:gdLst/>
                <a:ahLst/>
                <a:rect l="l" t="t" r="r" b="b"/>
                <a:pathLst>
                  <a:path w="559" h="507">
                    <a:moveTo>
                      <a:pt x="26" y="0"/>
                    </a:moveTo>
                    <a:lnTo>
                      <a:pt x="10" y="352"/>
                    </a:lnTo>
                    <a:lnTo>
                      <a:pt x="0" y="502"/>
                    </a:lnTo>
                    <a:lnTo>
                      <a:pt x="134" y="507"/>
                    </a:lnTo>
                    <a:lnTo>
                      <a:pt x="367" y="502"/>
                    </a:lnTo>
                    <a:lnTo>
                      <a:pt x="398" y="135"/>
                    </a:lnTo>
                    <a:lnTo>
                      <a:pt x="559" y="0"/>
                    </a:lnTo>
                    <a:lnTo>
                      <a:pt x="26" y="0"/>
                    </a:lnTo>
                  </a:path>
                </a:pathLst>
              </a:custGeom>
              <a:noFill/>
              <a:ln cap="rnd" w="7920">
                <a:solidFill>
                  <a:srgbClr val="b2b2b2"/>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grpSp>
        <p:grpSp>
          <p:nvGrpSpPr>
            <p:cNvPr id="833" name=""/>
            <p:cNvGrpSpPr/>
            <p:nvPr/>
          </p:nvGrpSpPr>
          <p:grpSpPr>
            <a:xfrm>
              <a:off x="1387440" y="2203560"/>
              <a:ext cx="1044720" cy="928440"/>
              <a:chOff x="1387440" y="2203560"/>
              <a:chExt cx="1044720" cy="928440"/>
            </a:xfrm>
          </p:grpSpPr>
          <p:sp>
            <p:nvSpPr>
              <p:cNvPr id="834" name=""/>
              <p:cNvSpPr/>
              <p:nvPr/>
            </p:nvSpPr>
            <p:spPr>
              <a:xfrm>
                <a:off x="1387440" y="2203560"/>
                <a:ext cx="1044720" cy="928440"/>
              </a:xfrm>
              <a:custGeom>
                <a:avLst/>
                <a:gdLst/>
                <a:ahLst/>
                <a:rect l="l" t="t" r="r" b="b"/>
                <a:pathLst>
                  <a:path w="658" h="585">
                    <a:moveTo>
                      <a:pt x="559" y="585"/>
                    </a:moveTo>
                    <a:lnTo>
                      <a:pt x="585" y="404"/>
                    </a:lnTo>
                    <a:lnTo>
                      <a:pt x="585" y="373"/>
                    </a:lnTo>
                    <a:lnTo>
                      <a:pt x="595" y="358"/>
                    </a:lnTo>
                    <a:lnTo>
                      <a:pt x="595" y="342"/>
                    </a:lnTo>
                    <a:lnTo>
                      <a:pt x="575" y="327"/>
                    </a:lnTo>
                    <a:lnTo>
                      <a:pt x="575" y="316"/>
                    </a:lnTo>
                    <a:lnTo>
                      <a:pt x="590" y="306"/>
                    </a:lnTo>
                    <a:lnTo>
                      <a:pt x="601" y="295"/>
                    </a:lnTo>
                    <a:lnTo>
                      <a:pt x="616" y="290"/>
                    </a:lnTo>
                    <a:lnTo>
                      <a:pt x="621" y="264"/>
                    </a:lnTo>
                    <a:lnTo>
                      <a:pt x="632" y="249"/>
                    </a:lnTo>
                    <a:lnTo>
                      <a:pt x="642" y="239"/>
                    </a:lnTo>
                    <a:lnTo>
                      <a:pt x="658" y="218"/>
                    </a:lnTo>
                    <a:lnTo>
                      <a:pt x="652" y="192"/>
                    </a:lnTo>
                    <a:lnTo>
                      <a:pt x="632" y="161"/>
                    </a:lnTo>
                    <a:lnTo>
                      <a:pt x="513" y="130"/>
                    </a:lnTo>
                    <a:lnTo>
                      <a:pt x="471" y="135"/>
                    </a:lnTo>
                    <a:lnTo>
                      <a:pt x="450" y="125"/>
                    </a:lnTo>
                    <a:lnTo>
                      <a:pt x="419" y="125"/>
                    </a:lnTo>
                    <a:lnTo>
                      <a:pt x="388" y="135"/>
                    </a:lnTo>
                    <a:lnTo>
                      <a:pt x="357" y="114"/>
                    </a:lnTo>
                    <a:lnTo>
                      <a:pt x="316" y="119"/>
                    </a:lnTo>
                    <a:lnTo>
                      <a:pt x="274" y="104"/>
                    </a:lnTo>
                    <a:lnTo>
                      <a:pt x="243" y="104"/>
                    </a:lnTo>
                    <a:lnTo>
                      <a:pt x="212" y="68"/>
                    </a:lnTo>
                    <a:lnTo>
                      <a:pt x="217" y="37"/>
                    </a:lnTo>
                    <a:lnTo>
                      <a:pt x="197" y="21"/>
                    </a:lnTo>
                    <a:lnTo>
                      <a:pt x="186" y="21"/>
                    </a:lnTo>
                    <a:lnTo>
                      <a:pt x="176" y="0"/>
                    </a:lnTo>
                    <a:lnTo>
                      <a:pt x="150" y="0"/>
                    </a:lnTo>
                    <a:lnTo>
                      <a:pt x="145" y="16"/>
                    </a:lnTo>
                    <a:lnTo>
                      <a:pt x="135" y="57"/>
                    </a:lnTo>
                    <a:lnTo>
                      <a:pt x="129" y="94"/>
                    </a:lnTo>
                    <a:lnTo>
                      <a:pt x="114" y="114"/>
                    </a:lnTo>
                    <a:lnTo>
                      <a:pt x="114" y="151"/>
                    </a:lnTo>
                    <a:lnTo>
                      <a:pt x="47" y="290"/>
                    </a:lnTo>
                    <a:lnTo>
                      <a:pt x="36" y="332"/>
                    </a:lnTo>
                    <a:lnTo>
                      <a:pt x="16" y="347"/>
                    </a:lnTo>
                    <a:lnTo>
                      <a:pt x="10" y="368"/>
                    </a:lnTo>
                    <a:lnTo>
                      <a:pt x="10" y="384"/>
                    </a:lnTo>
                    <a:lnTo>
                      <a:pt x="10" y="394"/>
                    </a:lnTo>
                    <a:lnTo>
                      <a:pt x="0" y="409"/>
                    </a:lnTo>
                    <a:lnTo>
                      <a:pt x="0" y="420"/>
                    </a:lnTo>
                    <a:lnTo>
                      <a:pt x="10" y="435"/>
                    </a:lnTo>
                    <a:lnTo>
                      <a:pt x="16" y="440"/>
                    </a:lnTo>
                    <a:lnTo>
                      <a:pt x="16" y="446"/>
                    </a:lnTo>
                    <a:lnTo>
                      <a:pt x="559" y="585"/>
                    </a:lnTo>
                    <a:close/>
                  </a:path>
                </a:pathLst>
              </a:custGeom>
              <a:solidFill>
                <a:srgbClr val="00f008"/>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835" name=""/>
              <p:cNvSpPr/>
              <p:nvPr/>
            </p:nvSpPr>
            <p:spPr>
              <a:xfrm>
                <a:off x="1387440" y="2203560"/>
                <a:ext cx="1044720" cy="928440"/>
              </a:xfrm>
              <a:custGeom>
                <a:avLst/>
                <a:gdLst/>
                <a:ahLst/>
                <a:rect l="l" t="t" r="r" b="b"/>
                <a:pathLst>
                  <a:path w="658" h="585">
                    <a:moveTo>
                      <a:pt x="559" y="585"/>
                    </a:moveTo>
                    <a:lnTo>
                      <a:pt x="585" y="404"/>
                    </a:lnTo>
                    <a:lnTo>
                      <a:pt x="585" y="373"/>
                    </a:lnTo>
                    <a:lnTo>
                      <a:pt x="595" y="358"/>
                    </a:lnTo>
                    <a:lnTo>
                      <a:pt x="595" y="342"/>
                    </a:lnTo>
                    <a:lnTo>
                      <a:pt x="575" y="327"/>
                    </a:lnTo>
                    <a:lnTo>
                      <a:pt x="575" y="316"/>
                    </a:lnTo>
                    <a:lnTo>
                      <a:pt x="590" y="306"/>
                    </a:lnTo>
                    <a:lnTo>
                      <a:pt x="601" y="295"/>
                    </a:lnTo>
                    <a:lnTo>
                      <a:pt x="616" y="290"/>
                    </a:lnTo>
                    <a:lnTo>
                      <a:pt x="621" y="264"/>
                    </a:lnTo>
                    <a:lnTo>
                      <a:pt x="632" y="249"/>
                    </a:lnTo>
                    <a:lnTo>
                      <a:pt x="642" y="239"/>
                    </a:lnTo>
                    <a:lnTo>
                      <a:pt x="658" y="218"/>
                    </a:lnTo>
                    <a:lnTo>
                      <a:pt x="652" y="192"/>
                    </a:lnTo>
                    <a:lnTo>
                      <a:pt x="632" y="161"/>
                    </a:lnTo>
                    <a:lnTo>
                      <a:pt x="513" y="130"/>
                    </a:lnTo>
                    <a:lnTo>
                      <a:pt x="471" y="135"/>
                    </a:lnTo>
                    <a:lnTo>
                      <a:pt x="450" y="125"/>
                    </a:lnTo>
                    <a:lnTo>
                      <a:pt x="419" y="125"/>
                    </a:lnTo>
                    <a:lnTo>
                      <a:pt x="388" y="135"/>
                    </a:lnTo>
                    <a:lnTo>
                      <a:pt x="357" y="114"/>
                    </a:lnTo>
                    <a:lnTo>
                      <a:pt x="316" y="119"/>
                    </a:lnTo>
                    <a:lnTo>
                      <a:pt x="274" y="104"/>
                    </a:lnTo>
                    <a:lnTo>
                      <a:pt x="243" y="104"/>
                    </a:lnTo>
                    <a:lnTo>
                      <a:pt x="212" y="68"/>
                    </a:lnTo>
                    <a:lnTo>
                      <a:pt x="217" y="37"/>
                    </a:lnTo>
                    <a:lnTo>
                      <a:pt x="197" y="21"/>
                    </a:lnTo>
                    <a:lnTo>
                      <a:pt x="186" y="21"/>
                    </a:lnTo>
                    <a:lnTo>
                      <a:pt x="176" y="0"/>
                    </a:lnTo>
                    <a:lnTo>
                      <a:pt x="150" y="0"/>
                    </a:lnTo>
                    <a:lnTo>
                      <a:pt x="145" y="16"/>
                    </a:lnTo>
                    <a:lnTo>
                      <a:pt x="135" y="57"/>
                    </a:lnTo>
                    <a:lnTo>
                      <a:pt x="129" y="94"/>
                    </a:lnTo>
                    <a:lnTo>
                      <a:pt x="114" y="114"/>
                    </a:lnTo>
                    <a:lnTo>
                      <a:pt x="114" y="151"/>
                    </a:lnTo>
                    <a:lnTo>
                      <a:pt x="47" y="290"/>
                    </a:lnTo>
                    <a:lnTo>
                      <a:pt x="36" y="332"/>
                    </a:lnTo>
                    <a:lnTo>
                      <a:pt x="16" y="347"/>
                    </a:lnTo>
                    <a:lnTo>
                      <a:pt x="10" y="368"/>
                    </a:lnTo>
                    <a:lnTo>
                      <a:pt x="10" y="384"/>
                    </a:lnTo>
                    <a:lnTo>
                      <a:pt x="10" y="394"/>
                    </a:lnTo>
                    <a:lnTo>
                      <a:pt x="0" y="409"/>
                    </a:lnTo>
                    <a:lnTo>
                      <a:pt x="0" y="420"/>
                    </a:lnTo>
                    <a:lnTo>
                      <a:pt x="10" y="435"/>
                    </a:lnTo>
                    <a:lnTo>
                      <a:pt x="16" y="440"/>
                    </a:lnTo>
                    <a:lnTo>
                      <a:pt x="16" y="446"/>
                    </a:lnTo>
                    <a:lnTo>
                      <a:pt x="559" y="585"/>
                    </a:lnTo>
                  </a:path>
                </a:pathLst>
              </a:custGeom>
              <a:noFill/>
              <a:ln cap="rnd" w="7920">
                <a:solidFill>
                  <a:srgbClr val="b2b2b2"/>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grpSp>
        <p:grpSp>
          <p:nvGrpSpPr>
            <p:cNvPr id="836" name=""/>
            <p:cNvGrpSpPr/>
            <p:nvPr/>
          </p:nvGrpSpPr>
          <p:grpSpPr>
            <a:xfrm>
              <a:off x="5908680" y="5170320"/>
              <a:ext cx="1182600" cy="979560"/>
              <a:chOff x="5908680" y="5170320"/>
              <a:chExt cx="1182600" cy="979560"/>
            </a:xfrm>
          </p:grpSpPr>
          <p:sp>
            <p:nvSpPr>
              <p:cNvPr id="837" name=""/>
              <p:cNvSpPr/>
              <p:nvPr/>
            </p:nvSpPr>
            <p:spPr>
              <a:xfrm>
                <a:off x="5908680" y="5170320"/>
                <a:ext cx="1182600" cy="979560"/>
              </a:xfrm>
              <a:custGeom>
                <a:avLst/>
                <a:gdLst/>
                <a:ahLst/>
                <a:rect l="l" t="t" r="r" b="b"/>
                <a:pathLst>
                  <a:path w="745" h="617">
                    <a:moveTo>
                      <a:pt x="31" y="125"/>
                    </a:moveTo>
                    <a:lnTo>
                      <a:pt x="41" y="125"/>
                    </a:lnTo>
                    <a:lnTo>
                      <a:pt x="46" y="114"/>
                    </a:lnTo>
                    <a:lnTo>
                      <a:pt x="62" y="135"/>
                    </a:lnTo>
                    <a:lnTo>
                      <a:pt x="72" y="114"/>
                    </a:lnTo>
                    <a:lnTo>
                      <a:pt x="77" y="104"/>
                    </a:lnTo>
                    <a:lnTo>
                      <a:pt x="93" y="114"/>
                    </a:lnTo>
                    <a:lnTo>
                      <a:pt x="103" y="109"/>
                    </a:lnTo>
                    <a:lnTo>
                      <a:pt x="103" y="99"/>
                    </a:lnTo>
                    <a:lnTo>
                      <a:pt x="108" y="99"/>
                    </a:lnTo>
                    <a:lnTo>
                      <a:pt x="113" y="125"/>
                    </a:lnTo>
                    <a:lnTo>
                      <a:pt x="155" y="130"/>
                    </a:lnTo>
                    <a:lnTo>
                      <a:pt x="181" y="114"/>
                    </a:lnTo>
                    <a:lnTo>
                      <a:pt x="191" y="125"/>
                    </a:lnTo>
                    <a:lnTo>
                      <a:pt x="191" y="156"/>
                    </a:lnTo>
                    <a:lnTo>
                      <a:pt x="207" y="156"/>
                    </a:lnTo>
                    <a:lnTo>
                      <a:pt x="217" y="182"/>
                    </a:lnTo>
                    <a:lnTo>
                      <a:pt x="233" y="182"/>
                    </a:lnTo>
                    <a:lnTo>
                      <a:pt x="248" y="166"/>
                    </a:lnTo>
                    <a:lnTo>
                      <a:pt x="258" y="161"/>
                    </a:lnTo>
                    <a:lnTo>
                      <a:pt x="279" y="166"/>
                    </a:lnTo>
                    <a:lnTo>
                      <a:pt x="295" y="156"/>
                    </a:lnTo>
                    <a:lnTo>
                      <a:pt x="295" y="135"/>
                    </a:lnTo>
                    <a:lnTo>
                      <a:pt x="305" y="114"/>
                    </a:lnTo>
                    <a:lnTo>
                      <a:pt x="321" y="114"/>
                    </a:lnTo>
                    <a:lnTo>
                      <a:pt x="341" y="114"/>
                    </a:lnTo>
                    <a:lnTo>
                      <a:pt x="362" y="135"/>
                    </a:lnTo>
                    <a:lnTo>
                      <a:pt x="362" y="151"/>
                    </a:lnTo>
                    <a:lnTo>
                      <a:pt x="383" y="156"/>
                    </a:lnTo>
                    <a:lnTo>
                      <a:pt x="414" y="177"/>
                    </a:lnTo>
                    <a:lnTo>
                      <a:pt x="419" y="197"/>
                    </a:lnTo>
                    <a:lnTo>
                      <a:pt x="445" y="202"/>
                    </a:lnTo>
                    <a:lnTo>
                      <a:pt x="465" y="228"/>
                    </a:lnTo>
                    <a:lnTo>
                      <a:pt x="465" y="265"/>
                    </a:lnTo>
                    <a:lnTo>
                      <a:pt x="460" y="270"/>
                    </a:lnTo>
                    <a:lnTo>
                      <a:pt x="455" y="275"/>
                    </a:lnTo>
                    <a:lnTo>
                      <a:pt x="455" y="296"/>
                    </a:lnTo>
                    <a:lnTo>
                      <a:pt x="465" y="316"/>
                    </a:lnTo>
                    <a:lnTo>
                      <a:pt x="465" y="332"/>
                    </a:lnTo>
                    <a:lnTo>
                      <a:pt x="471" y="358"/>
                    </a:lnTo>
                    <a:lnTo>
                      <a:pt x="486" y="342"/>
                    </a:lnTo>
                    <a:lnTo>
                      <a:pt x="502" y="332"/>
                    </a:lnTo>
                    <a:lnTo>
                      <a:pt x="481" y="378"/>
                    </a:lnTo>
                    <a:lnTo>
                      <a:pt x="491" y="394"/>
                    </a:lnTo>
                    <a:lnTo>
                      <a:pt x="497" y="404"/>
                    </a:lnTo>
                    <a:lnTo>
                      <a:pt x="512" y="430"/>
                    </a:lnTo>
                    <a:lnTo>
                      <a:pt x="538" y="441"/>
                    </a:lnTo>
                    <a:lnTo>
                      <a:pt x="538" y="425"/>
                    </a:lnTo>
                    <a:lnTo>
                      <a:pt x="554" y="430"/>
                    </a:lnTo>
                    <a:lnTo>
                      <a:pt x="543" y="456"/>
                    </a:lnTo>
                    <a:lnTo>
                      <a:pt x="543" y="477"/>
                    </a:lnTo>
                    <a:lnTo>
                      <a:pt x="559" y="482"/>
                    </a:lnTo>
                    <a:lnTo>
                      <a:pt x="579" y="508"/>
                    </a:lnTo>
                    <a:lnTo>
                      <a:pt x="574" y="529"/>
                    </a:lnTo>
                    <a:lnTo>
                      <a:pt x="585" y="534"/>
                    </a:lnTo>
                    <a:lnTo>
                      <a:pt x="621" y="534"/>
                    </a:lnTo>
                    <a:lnTo>
                      <a:pt x="631" y="549"/>
                    </a:lnTo>
                    <a:lnTo>
                      <a:pt x="631" y="560"/>
                    </a:lnTo>
                    <a:lnTo>
                      <a:pt x="647" y="554"/>
                    </a:lnTo>
                    <a:lnTo>
                      <a:pt x="647" y="575"/>
                    </a:lnTo>
                    <a:lnTo>
                      <a:pt x="657" y="591"/>
                    </a:lnTo>
                    <a:lnTo>
                      <a:pt x="657" y="611"/>
                    </a:lnTo>
                    <a:lnTo>
                      <a:pt x="678" y="617"/>
                    </a:lnTo>
                    <a:lnTo>
                      <a:pt x="688" y="601"/>
                    </a:lnTo>
                    <a:lnTo>
                      <a:pt x="730" y="606"/>
                    </a:lnTo>
                    <a:lnTo>
                      <a:pt x="745" y="586"/>
                    </a:lnTo>
                    <a:lnTo>
                      <a:pt x="730" y="549"/>
                    </a:lnTo>
                    <a:lnTo>
                      <a:pt x="745" y="539"/>
                    </a:lnTo>
                    <a:lnTo>
                      <a:pt x="740" y="430"/>
                    </a:lnTo>
                    <a:lnTo>
                      <a:pt x="735" y="410"/>
                    </a:lnTo>
                    <a:lnTo>
                      <a:pt x="704" y="363"/>
                    </a:lnTo>
                    <a:lnTo>
                      <a:pt x="698" y="347"/>
                    </a:lnTo>
                    <a:lnTo>
                      <a:pt x="688" y="321"/>
                    </a:lnTo>
                    <a:lnTo>
                      <a:pt x="657" y="275"/>
                    </a:lnTo>
                    <a:lnTo>
                      <a:pt x="652" y="233"/>
                    </a:lnTo>
                    <a:lnTo>
                      <a:pt x="642" y="213"/>
                    </a:lnTo>
                    <a:lnTo>
                      <a:pt x="631" y="208"/>
                    </a:lnTo>
                    <a:lnTo>
                      <a:pt x="616" y="166"/>
                    </a:lnTo>
                    <a:lnTo>
                      <a:pt x="595" y="135"/>
                    </a:lnTo>
                    <a:lnTo>
                      <a:pt x="569" y="94"/>
                    </a:lnTo>
                    <a:lnTo>
                      <a:pt x="554" y="63"/>
                    </a:lnTo>
                    <a:lnTo>
                      <a:pt x="533" y="63"/>
                    </a:lnTo>
                    <a:lnTo>
                      <a:pt x="548" y="42"/>
                    </a:lnTo>
                    <a:lnTo>
                      <a:pt x="533" y="16"/>
                    </a:lnTo>
                    <a:lnTo>
                      <a:pt x="517" y="11"/>
                    </a:lnTo>
                    <a:lnTo>
                      <a:pt x="502" y="0"/>
                    </a:lnTo>
                    <a:lnTo>
                      <a:pt x="486" y="21"/>
                    </a:lnTo>
                    <a:lnTo>
                      <a:pt x="497" y="37"/>
                    </a:lnTo>
                    <a:lnTo>
                      <a:pt x="497" y="63"/>
                    </a:lnTo>
                    <a:lnTo>
                      <a:pt x="471" y="42"/>
                    </a:lnTo>
                    <a:lnTo>
                      <a:pt x="362" y="47"/>
                    </a:lnTo>
                    <a:lnTo>
                      <a:pt x="238" y="47"/>
                    </a:lnTo>
                    <a:lnTo>
                      <a:pt x="222" y="21"/>
                    </a:lnTo>
                    <a:lnTo>
                      <a:pt x="88" y="42"/>
                    </a:lnTo>
                    <a:lnTo>
                      <a:pt x="25" y="47"/>
                    </a:lnTo>
                    <a:lnTo>
                      <a:pt x="5" y="57"/>
                    </a:lnTo>
                    <a:lnTo>
                      <a:pt x="0" y="73"/>
                    </a:lnTo>
                    <a:lnTo>
                      <a:pt x="10" y="89"/>
                    </a:lnTo>
                    <a:lnTo>
                      <a:pt x="31" y="89"/>
                    </a:lnTo>
                    <a:lnTo>
                      <a:pt x="20" y="99"/>
                    </a:lnTo>
                    <a:lnTo>
                      <a:pt x="31" y="125"/>
                    </a:lnTo>
                    <a:close/>
                  </a:path>
                </a:pathLst>
              </a:custGeom>
              <a:solidFill>
                <a:srgbClr val="00f008"/>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838" name=""/>
              <p:cNvSpPr/>
              <p:nvPr/>
            </p:nvSpPr>
            <p:spPr>
              <a:xfrm>
                <a:off x="5908680" y="5170320"/>
                <a:ext cx="1182600" cy="979560"/>
              </a:xfrm>
              <a:custGeom>
                <a:avLst/>
                <a:gdLst/>
                <a:ahLst/>
                <a:rect l="l" t="t" r="r" b="b"/>
                <a:pathLst>
                  <a:path w="745" h="617">
                    <a:moveTo>
                      <a:pt x="31" y="125"/>
                    </a:moveTo>
                    <a:lnTo>
                      <a:pt x="41" y="125"/>
                    </a:lnTo>
                    <a:lnTo>
                      <a:pt x="46" y="114"/>
                    </a:lnTo>
                    <a:lnTo>
                      <a:pt x="62" y="135"/>
                    </a:lnTo>
                    <a:lnTo>
                      <a:pt x="72" y="114"/>
                    </a:lnTo>
                    <a:lnTo>
                      <a:pt x="77" y="104"/>
                    </a:lnTo>
                    <a:lnTo>
                      <a:pt x="93" y="114"/>
                    </a:lnTo>
                    <a:lnTo>
                      <a:pt x="103" y="109"/>
                    </a:lnTo>
                    <a:lnTo>
                      <a:pt x="103" y="99"/>
                    </a:lnTo>
                    <a:lnTo>
                      <a:pt x="108" y="99"/>
                    </a:lnTo>
                    <a:lnTo>
                      <a:pt x="113" y="125"/>
                    </a:lnTo>
                    <a:lnTo>
                      <a:pt x="155" y="130"/>
                    </a:lnTo>
                    <a:lnTo>
                      <a:pt x="181" y="114"/>
                    </a:lnTo>
                    <a:lnTo>
                      <a:pt x="191" y="125"/>
                    </a:lnTo>
                    <a:lnTo>
                      <a:pt x="191" y="156"/>
                    </a:lnTo>
                    <a:lnTo>
                      <a:pt x="207" y="156"/>
                    </a:lnTo>
                    <a:lnTo>
                      <a:pt x="217" y="182"/>
                    </a:lnTo>
                    <a:lnTo>
                      <a:pt x="233" y="182"/>
                    </a:lnTo>
                    <a:lnTo>
                      <a:pt x="248" y="166"/>
                    </a:lnTo>
                    <a:lnTo>
                      <a:pt x="258" y="161"/>
                    </a:lnTo>
                    <a:lnTo>
                      <a:pt x="279" y="166"/>
                    </a:lnTo>
                    <a:lnTo>
                      <a:pt x="295" y="156"/>
                    </a:lnTo>
                    <a:lnTo>
                      <a:pt x="295" y="135"/>
                    </a:lnTo>
                    <a:lnTo>
                      <a:pt x="305" y="114"/>
                    </a:lnTo>
                    <a:lnTo>
                      <a:pt x="321" y="114"/>
                    </a:lnTo>
                    <a:lnTo>
                      <a:pt x="341" y="114"/>
                    </a:lnTo>
                    <a:lnTo>
                      <a:pt x="362" y="135"/>
                    </a:lnTo>
                    <a:lnTo>
                      <a:pt x="362" y="151"/>
                    </a:lnTo>
                    <a:lnTo>
                      <a:pt x="383" y="156"/>
                    </a:lnTo>
                    <a:lnTo>
                      <a:pt x="414" y="177"/>
                    </a:lnTo>
                    <a:lnTo>
                      <a:pt x="419" y="197"/>
                    </a:lnTo>
                    <a:lnTo>
                      <a:pt x="445" y="202"/>
                    </a:lnTo>
                    <a:lnTo>
                      <a:pt x="465" y="228"/>
                    </a:lnTo>
                    <a:lnTo>
                      <a:pt x="465" y="265"/>
                    </a:lnTo>
                    <a:lnTo>
                      <a:pt x="460" y="270"/>
                    </a:lnTo>
                    <a:lnTo>
                      <a:pt x="455" y="275"/>
                    </a:lnTo>
                    <a:lnTo>
                      <a:pt x="455" y="296"/>
                    </a:lnTo>
                    <a:lnTo>
                      <a:pt x="465" y="316"/>
                    </a:lnTo>
                    <a:lnTo>
                      <a:pt x="465" y="332"/>
                    </a:lnTo>
                    <a:lnTo>
                      <a:pt x="471" y="358"/>
                    </a:lnTo>
                    <a:lnTo>
                      <a:pt x="486" y="342"/>
                    </a:lnTo>
                    <a:lnTo>
                      <a:pt x="502" y="332"/>
                    </a:lnTo>
                    <a:lnTo>
                      <a:pt x="481" y="378"/>
                    </a:lnTo>
                    <a:lnTo>
                      <a:pt x="491" y="394"/>
                    </a:lnTo>
                    <a:lnTo>
                      <a:pt x="497" y="404"/>
                    </a:lnTo>
                    <a:lnTo>
                      <a:pt x="512" y="430"/>
                    </a:lnTo>
                    <a:lnTo>
                      <a:pt x="538" y="441"/>
                    </a:lnTo>
                    <a:lnTo>
                      <a:pt x="538" y="425"/>
                    </a:lnTo>
                    <a:lnTo>
                      <a:pt x="554" y="430"/>
                    </a:lnTo>
                    <a:lnTo>
                      <a:pt x="543" y="456"/>
                    </a:lnTo>
                    <a:lnTo>
                      <a:pt x="543" y="477"/>
                    </a:lnTo>
                    <a:lnTo>
                      <a:pt x="559" y="482"/>
                    </a:lnTo>
                    <a:lnTo>
                      <a:pt x="579" y="508"/>
                    </a:lnTo>
                    <a:lnTo>
                      <a:pt x="574" y="529"/>
                    </a:lnTo>
                    <a:lnTo>
                      <a:pt x="585" y="534"/>
                    </a:lnTo>
                    <a:lnTo>
                      <a:pt x="621" y="534"/>
                    </a:lnTo>
                    <a:lnTo>
                      <a:pt x="631" y="549"/>
                    </a:lnTo>
                    <a:lnTo>
                      <a:pt x="631" y="560"/>
                    </a:lnTo>
                    <a:lnTo>
                      <a:pt x="647" y="554"/>
                    </a:lnTo>
                    <a:lnTo>
                      <a:pt x="647" y="575"/>
                    </a:lnTo>
                    <a:lnTo>
                      <a:pt x="657" y="591"/>
                    </a:lnTo>
                    <a:lnTo>
                      <a:pt x="657" y="611"/>
                    </a:lnTo>
                    <a:lnTo>
                      <a:pt x="678" y="617"/>
                    </a:lnTo>
                    <a:lnTo>
                      <a:pt x="688" y="601"/>
                    </a:lnTo>
                    <a:lnTo>
                      <a:pt x="730" y="606"/>
                    </a:lnTo>
                    <a:lnTo>
                      <a:pt x="745" y="586"/>
                    </a:lnTo>
                    <a:lnTo>
                      <a:pt x="730" y="549"/>
                    </a:lnTo>
                    <a:lnTo>
                      <a:pt x="745" y="539"/>
                    </a:lnTo>
                    <a:lnTo>
                      <a:pt x="740" y="430"/>
                    </a:lnTo>
                    <a:lnTo>
                      <a:pt x="735" y="410"/>
                    </a:lnTo>
                    <a:lnTo>
                      <a:pt x="704" y="363"/>
                    </a:lnTo>
                    <a:lnTo>
                      <a:pt x="698" y="347"/>
                    </a:lnTo>
                    <a:lnTo>
                      <a:pt x="688" y="321"/>
                    </a:lnTo>
                    <a:lnTo>
                      <a:pt x="657" y="275"/>
                    </a:lnTo>
                    <a:lnTo>
                      <a:pt x="652" y="233"/>
                    </a:lnTo>
                    <a:lnTo>
                      <a:pt x="642" y="213"/>
                    </a:lnTo>
                    <a:lnTo>
                      <a:pt x="631" y="208"/>
                    </a:lnTo>
                    <a:lnTo>
                      <a:pt x="616" y="166"/>
                    </a:lnTo>
                    <a:lnTo>
                      <a:pt x="595" y="135"/>
                    </a:lnTo>
                    <a:lnTo>
                      <a:pt x="569" y="94"/>
                    </a:lnTo>
                    <a:lnTo>
                      <a:pt x="554" y="63"/>
                    </a:lnTo>
                    <a:lnTo>
                      <a:pt x="533" y="63"/>
                    </a:lnTo>
                    <a:lnTo>
                      <a:pt x="548" y="42"/>
                    </a:lnTo>
                    <a:lnTo>
                      <a:pt x="533" y="16"/>
                    </a:lnTo>
                    <a:lnTo>
                      <a:pt x="517" y="11"/>
                    </a:lnTo>
                    <a:lnTo>
                      <a:pt x="502" y="0"/>
                    </a:lnTo>
                    <a:lnTo>
                      <a:pt x="486" y="21"/>
                    </a:lnTo>
                    <a:lnTo>
                      <a:pt x="497" y="37"/>
                    </a:lnTo>
                    <a:lnTo>
                      <a:pt x="497" y="63"/>
                    </a:lnTo>
                    <a:lnTo>
                      <a:pt x="471" y="42"/>
                    </a:lnTo>
                    <a:lnTo>
                      <a:pt x="362" y="47"/>
                    </a:lnTo>
                    <a:lnTo>
                      <a:pt x="238" y="47"/>
                    </a:lnTo>
                    <a:lnTo>
                      <a:pt x="222" y="21"/>
                    </a:lnTo>
                    <a:lnTo>
                      <a:pt x="88" y="42"/>
                    </a:lnTo>
                    <a:lnTo>
                      <a:pt x="25" y="47"/>
                    </a:lnTo>
                    <a:lnTo>
                      <a:pt x="5" y="57"/>
                    </a:lnTo>
                    <a:lnTo>
                      <a:pt x="0" y="73"/>
                    </a:lnTo>
                    <a:lnTo>
                      <a:pt x="10" y="89"/>
                    </a:lnTo>
                    <a:lnTo>
                      <a:pt x="31" y="89"/>
                    </a:lnTo>
                    <a:lnTo>
                      <a:pt x="20" y="99"/>
                    </a:lnTo>
                    <a:lnTo>
                      <a:pt x="31" y="125"/>
                    </a:lnTo>
                  </a:path>
                </a:pathLst>
              </a:custGeom>
              <a:noFill/>
              <a:ln cap="rnd" w="7920">
                <a:solidFill>
                  <a:srgbClr val="b2b2b2"/>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grpSp>
        <p:grpSp>
          <p:nvGrpSpPr>
            <p:cNvPr id="839" name=""/>
            <p:cNvGrpSpPr/>
            <p:nvPr/>
          </p:nvGrpSpPr>
          <p:grpSpPr>
            <a:xfrm>
              <a:off x="3327480" y="1349280"/>
              <a:ext cx="920520" cy="797040"/>
              <a:chOff x="3327480" y="1349280"/>
              <a:chExt cx="920520" cy="797040"/>
            </a:xfrm>
          </p:grpSpPr>
          <p:sp>
            <p:nvSpPr>
              <p:cNvPr id="840" name=""/>
              <p:cNvSpPr/>
              <p:nvPr/>
            </p:nvSpPr>
            <p:spPr>
              <a:xfrm>
                <a:off x="3327480" y="1349280"/>
                <a:ext cx="920520" cy="797040"/>
              </a:xfrm>
              <a:custGeom>
                <a:avLst/>
                <a:gdLst/>
                <a:ahLst/>
                <a:rect l="l" t="t" r="r" b="b"/>
                <a:pathLst>
                  <a:path w="580" h="502">
                    <a:moveTo>
                      <a:pt x="580" y="0"/>
                    </a:moveTo>
                    <a:lnTo>
                      <a:pt x="78" y="0"/>
                    </a:lnTo>
                    <a:lnTo>
                      <a:pt x="0" y="450"/>
                    </a:lnTo>
                    <a:lnTo>
                      <a:pt x="114" y="466"/>
                    </a:lnTo>
                    <a:lnTo>
                      <a:pt x="316" y="487"/>
                    </a:lnTo>
                    <a:lnTo>
                      <a:pt x="559" y="502"/>
                    </a:lnTo>
                    <a:lnTo>
                      <a:pt x="580" y="0"/>
                    </a:lnTo>
                    <a:close/>
                  </a:path>
                </a:pathLst>
              </a:custGeom>
              <a:solidFill>
                <a:srgbClr val="00f008"/>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841" name=""/>
              <p:cNvSpPr/>
              <p:nvPr/>
            </p:nvSpPr>
            <p:spPr>
              <a:xfrm>
                <a:off x="3327480" y="1349280"/>
                <a:ext cx="920520" cy="797040"/>
              </a:xfrm>
              <a:custGeom>
                <a:avLst/>
                <a:gdLst/>
                <a:ahLst/>
                <a:rect l="l" t="t" r="r" b="b"/>
                <a:pathLst>
                  <a:path w="580" h="502">
                    <a:moveTo>
                      <a:pt x="580" y="0"/>
                    </a:moveTo>
                    <a:lnTo>
                      <a:pt x="78" y="0"/>
                    </a:lnTo>
                    <a:lnTo>
                      <a:pt x="0" y="450"/>
                    </a:lnTo>
                    <a:lnTo>
                      <a:pt x="114" y="466"/>
                    </a:lnTo>
                    <a:lnTo>
                      <a:pt x="316" y="487"/>
                    </a:lnTo>
                    <a:lnTo>
                      <a:pt x="559" y="502"/>
                    </a:lnTo>
                    <a:lnTo>
                      <a:pt x="580" y="0"/>
                    </a:lnTo>
                  </a:path>
                </a:pathLst>
              </a:custGeom>
              <a:noFill/>
              <a:ln cap="rnd" w="7920">
                <a:solidFill>
                  <a:srgbClr val="b2b2b2"/>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grpSp>
        <p:grpSp>
          <p:nvGrpSpPr>
            <p:cNvPr id="842" name=""/>
            <p:cNvGrpSpPr/>
            <p:nvPr/>
          </p:nvGrpSpPr>
          <p:grpSpPr>
            <a:xfrm>
              <a:off x="2259000" y="1924200"/>
              <a:ext cx="731880" cy="1323720"/>
              <a:chOff x="2259000" y="1924200"/>
              <a:chExt cx="731880" cy="1323720"/>
            </a:xfrm>
          </p:grpSpPr>
          <p:sp>
            <p:nvSpPr>
              <p:cNvPr id="843" name=""/>
              <p:cNvSpPr/>
              <p:nvPr/>
            </p:nvSpPr>
            <p:spPr>
              <a:xfrm>
                <a:off x="2259000" y="1924200"/>
                <a:ext cx="731880" cy="1323720"/>
              </a:xfrm>
              <a:custGeom>
                <a:avLst/>
                <a:gdLst/>
                <a:ahLst/>
                <a:rect l="l" t="t" r="r" b="b"/>
                <a:pathLst>
                  <a:path w="461" h="834">
                    <a:moveTo>
                      <a:pt x="134" y="0"/>
                    </a:moveTo>
                    <a:lnTo>
                      <a:pt x="191" y="11"/>
                    </a:lnTo>
                    <a:lnTo>
                      <a:pt x="171" y="135"/>
                    </a:lnTo>
                    <a:lnTo>
                      <a:pt x="181" y="150"/>
                    </a:lnTo>
                    <a:lnTo>
                      <a:pt x="191" y="161"/>
                    </a:lnTo>
                    <a:lnTo>
                      <a:pt x="191" y="176"/>
                    </a:lnTo>
                    <a:lnTo>
                      <a:pt x="186" y="192"/>
                    </a:lnTo>
                    <a:lnTo>
                      <a:pt x="186" y="202"/>
                    </a:lnTo>
                    <a:lnTo>
                      <a:pt x="212" y="213"/>
                    </a:lnTo>
                    <a:lnTo>
                      <a:pt x="217" y="233"/>
                    </a:lnTo>
                    <a:lnTo>
                      <a:pt x="243" y="295"/>
                    </a:lnTo>
                    <a:lnTo>
                      <a:pt x="259" y="295"/>
                    </a:lnTo>
                    <a:lnTo>
                      <a:pt x="269" y="321"/>
                    </a:lnTo>
                    <a:lnTo>
                      <a:pt x="248" y="342"/>
                    </a:lnTo>
                    <a:lnTo>
                      <a:pt x="248" y="358"/>
                    </a:lnTo>
                    <a:lnTo>
                      <a:pt x="259" y="373"/>
                    </a:lnTo>
                    <a:lnTo>
                      <a:pt x="254" y="373"/>
                    </a:lnTo>
                    <a:lnTo>
                      <a:pt x="243" y="378"/>
                    </a:lnTo>
                    <a:lnTo>
                      <a:pt x="238" y="404"/>
                    </a:lnTo>
                    <a:lnTo>
                      <a:pt x="233" y="425"/>
                    </a:lnTo>
                    <a:lnTo>
                      <a:pt x="243" y="430"/>
                    </a:lnTo>
                    <a:lnTo>
                      <a:pt x="259" y="415"/>
                    </a:lnTo>
                    <a:lnTo>
                      <a:pt x="264" y="409"/>
                    </a:lnTo>
                    <a:lnTo>
                      <a:pt x="279" y="415"/>
                    </a:lnTo>
                    <a:lnTo>
                      <a:pt x="279" y="440"/>
                    </a:lnTo>
                    <a:lnTo>
                      <a:pt x="290" y="451"/>
                    </a:lnTo>
                    <a:lnTo>
                      <a:pt x="290" y="508"/>
                    </a:lnTo>
                    <a:lnTo>
                      <a:pt x="305" y="513"/>
                    </a:lnTo>
                    <a:lnTo>
                      <a:pt x="321" y="513"/>
                    </a:lnTo>
                    <a:lnTo>
                      <a:pt x="326" y="544"/>
                    </a:lnTo>
                    <a:lnTo>
                      <a:pt x="336" y="560"/>
                    </a:lnTo>
                    <a:lnTo>
                      <a:pt x="342" y="554"/>
                    </a:lnTo>
                    <a:lnTo>
                      <a:pt x="383" y="554"/>
                    </a:lnTo>
                    <a:lnTo>
                      <a:pt x="430" y="544"/>
                    </a:lnTo>
                    <a:lnTo>
                      <a:pt x="461" y="570"/>
                    </a:lnTo>
                    <a:lnTo>
                      <a:pt x="430" y="834"/>
                    </a:lnTo>
                    <a:lnTo>
                      <a:pt x="0" y="761"/>
                    </a:lnTo>
                    <a:lnTo>
                      <a:pt x="31" y="575"/>
                    </a:lnTo>
                    <a:lnTo>
                      <a:pt x="26" y="549"/>
                    </a:lnTo>
                    <a:lnTo>
                      <a:pt x="41" y="523"/>
                    </a:lnTo>
                    <a:lnTo>
                      <a:pt x="21" y="497"/>
                    </a:lnTo>
                    <a:lnTo>
                      <a:pt x="21" y="492"/>
                    </a:lnTo>
                    <a:lnTo>
                      <a:pt x="41" y="471"/>
                    </a:lnTo>
                    <a:lnTo>
                      <a:pt x="57" y="466"/>
                    </a:lnTo>
                    <a:lnTo>
                      <a:pt x="62" y="440"/>
                    </a:lnTo>
                    <a:lnTo>
                      <a:pt x="98" y="389"/>
                    </a:lnTo>
                    <a:lnTo>
                      <a:pt x="93" y="358"/>
                    </a:lnTo>
                    <a:lnTo>
                      <a:pt x="72" y="332"/>
                    </a:lnTo>
                    <a:lnTo>
                      <a:pt x="134" y="0"/>
                    </a:lnTo>
                    <a:close/>
                  </a:path>
                </a:pathLst>
              </a:custGeom>
              <a:solidFill>
                <a:srgbClr val="00f008"/>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844" name=""/>
              <p:cNvSpPr/>
              <p:nvPr/>
            </p:nvSpPr>
            <p:spPr>
              <a:xfrm>
                <a:off x="2259000" y="1924200"/>
                <a:ext cx="731880" cy="1323720"/>
              </a:xfrm>
              <a:custGeom>
                <a:avLst/>
                <a:gdLst/>
                <a:ahLst/>
                <a:rect l="l" t="t" r="r" b="b"/>
                <a:pathLst>
                  <a:path w="461" h="834">
                    <a:moveTo>
                      <a:pt x="134" y="0"/>
                    </a:moveTo>
                    <a:lnTo>
                      <a:pt x="191" y="11"/>
                    </a:lnTo>
                    <a:lnTo>
                      <a:pt x="171" y="135"/>
                    </a:lnTo>
                    <a:lnTo>
                      <a:pt x="181" y="150"/>
                    </a:lnTo>
                    <a:lnTo>
                      <a:pt x="191" y="161"/>
                    </a:lnTo>
                    <a:lnTo>
                      <a:pt x="191" y="176"/>
                    </a:lnTo>
                    <a:lnTo>
                      <a:pt x="186" y="192"/>
                    </a:lnTo>
                    <a:lnTo>
                      <a:pt x="186" y="202"/>
                    </a:lnTo>
                    <a:lnTo>
                      <a:pt x="212" y="213"/>
                    </a:lnTo>
                    <a:lnTo>
                      <a:pt x="217" y="233"/>
                    </a:lnTo>
                    <a:lnTo>
                      <a:pt x="243" y="295"/>
                    </a:lnTo>
                    <a:lnTo>
                      <a:pt x="259" y="295"/>
                    </a:lnTo>
                    <a:lnTo>
                      <a:pt x="269" y="321"/>
                    </a:lnTo>
                    <a:lnTo>
                      <a:pt x="248" y="342"/>
                    </a:lnTo>
                    <a:lnTo>
                      <a:pt x="248" y="358"/>
                    </a:lnTo>
                    <a:lnTo>
                      <a:pt x="259" y="373"/>
                    </a:lnTo>
                    <a:lnTo>
                      <a:pt x="254" y="373"/>
                    </a:lnTo>
                    <a:lnTo>
                      <a:pt x="243" y="378"/>
                    </a:lnTo>
                    <a:lnTo>
                      <a:pt x="238" y="404"/>
                    </a:lnTo>
                    <a:lnTo>
                      <a:pt x="233" y="425"/>
                    </a:lnTo>
                    <a:lnTo>
                      <a:pt x="243" y="430"/>
                    </a:lnTo>
                    <a:lnTo>
                      <a:pt x="259" y="415"/>
                    </a:lnTo>
                    <a:lnTo>
                      <a:pt x="264" y="409"/>
                    </a:lnTo>
                    <a:lnTo>
                      <a:pt x="279" y="415"/>
                    </a:lnTo>
                    <a:lnTo>
                      <a:pt x="279" y="440"/>
                    </a:lnTo>
                    <a:lnTo>
                      <a:pt x="290" y="451"/>
                    </a:lnTo>
                    <a:lnTo>
                      <a:pt x="290" y="508"/>
                    </a:lnTo>
                    <a:lnTo>
                      <a:pt x="305" y="513"/>
                    </a:lnTo>
                    <a:lnTo>
                      <a:pt x="321" y="513"/>
                    </a:lnTo>
                    <a:lnTo>
                      <a:pt x="326" y="544"/>
                    </a:lnTo>
                    <a:lnTo>
                      <a:pt x="336" y="560"/>
                    </a:lnTo>
                    <a:lnTo>
                      <a:pt x="342" y="554"/>
                    </a:lnTo>
                    <a:lnTo>
                      <a:pt x="383" y="554"/>
                    </a:lnTo>
                    <a:lnTo>
                      <a:pt x="430" y="544"/>
                    </a:lnTo>
                    <a:lnTo>
                      <a:pt x="461" y="570"/>
                    </a:lnTo>
                    <a:lnTo>
                      <a:pt x="430" y="834"/>
                    </a:lnTo>
                    <a:lnTo>
                      <a:pt x="0" y="761"/>
                    </a:lnTo>
                    <a:lnTo>
                      <a:pt x="31" y="575"/>
                    </a:lnTo>
                    <a:lnTo>
                      <a:pt x="26" y="549"/>
                    </a:lnTo>
                    <a:lnTo>
                      <a:pt x="41" y="523"/>
                    </a:lnTo>
                    <a:lnTo>
                      <a:pt x="21" y="497"/>
                    </a:lnTo>
                    <a:lnTo>
                      <a:pt x="21" y="492"/>
                    </a:lnTo>
                    <a:lnTo>
                      <a:pt x="41" y="471"/>
                    </a:lnTo>
                    <a:lnTo>
                      <a:pt x="57" y="466"/>
                    </a:lnTo>
                    <a:lnTo>
                      <a:pt x="62" y="440"/>
                    </a:lnTo>
                    <a:lnTo>
                      <a:pt x="98" y="389"/>
                    </a:lnTo>
                    <a:lnTo>
                      <a:pt x="93" y="358"/>
                    </a:lnTo>
                    <a:lnTo>
                      <a:pt x="72" y="332"/>
                    </a:lnTo>
                    <a:lnTo>
                      <a:pt x="134" y="0"/>
                    </a:lnTo>
                  </a:path>
                </a:pathLst>
              </a:custGeom>
              <a:noFill/>
              <a:ln cap="rnd" w="7920">
                <a:solidFill>
                  <a:srgbClr val="b2b2b2"/>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grpSp>
        <p:grpSp>
          <p:nvGrpSpPr>
            <p:cNvPr id="845" name=""/>
            <p:cNvGrpSpPr/>
            <p:nvPr/>
          </p:nvGrpSpPr>
          <p:grpSpPr>
            <a:xfrm>
              <a:off x="1790640" y="3041640"/>
              <a:ext cx="812880" cy="1339920"/>
              <a:chOff x="1790640" y="3041640"/>
              <a:chExt cx="812880" cy="1339920"/>
            </a:xfrm>
          </p:grpSpPr>
          <p:sp>
            <p:nvSpPr>
              <p:cNvPr id="846" name=""/>
              <p:cNvSpPr/>
              <p:nvPr/>
            </p:nvSpPr>
            <p:spPr>
              <a:xfrm>
                <a:off x="1790640" y="3041640"/>
                <a:ext cx="812880" cy="1339920"/>
              </a:xfrm>
              <a:custGeom>
                <a:avLst/>
                <a:gdLst/>
                <a:ahLst/>
                <a:rect l="l" t="t" r="r" b="b"/>
                <a:pathLst>
                  <a:path w="512" h="844">
                    <a:moveTo>
                      <a:pt x="77" y="0"/>
                    </a:moveTo>
                    <a:lnTo>
                      <a:pt x="269" y="47"/>
                    </a:lnTo>
                    <a:lnTo>
                      <a:pt x="305" y="57"/>
                    </a:lnTo>
                    <a:lnTo>
                      <a:pt x="512" y="94"/>
                    </a:lnTo>
                    <a:lnTo>
                      <a:pt x="414" y="741"/>
                    </a:lnTo>
                    <a:lnTo>
                      <a:pt x="409" y="746"/>
                    </a:lnTo>
                    <a:lnTo>
                      <a:pt x="404" y="746"/>
                    </a:lnTo>
                    <a:lnTo>
                      <a:pt x="393" y="741"/>
                    </a:lnTo>
                    <a:lnTo>
                      <a:pt x="378" y="731"/>
                    </a:lnTo>
                    <a:lnTo>
                      <a:pt x="362" y="736"/>
                    </a:lnTo>
                    <a:lnTo>
                      <a:pt x="352" y="741"/>
                    </a:lnTo>
                    <a:lnTo>
                      <a:pt x="357" y="762"/>
                    </a:lnTo>
                    <a:lnTo>
                      <a:pt x="362" y="777"/>
                    </a:lnTo>
                    <a:lnTo>
                      <a:pt x="352" y="777"/>
                    </a:lnTo>
                    <a:lnTo>
                      <a:pt x="352" y="798"/>
                    </a:lnTo>
                    <a:lnTo>
                      <a:pt x="362" y="824"/>
                    </a:lnTo>
                    <a:lnTo>
                      <a:pt x="352" y="844"/>
                    </a:lnTo>
                    <a:lnTo>
                      <a:pt x="347" y="844"/>
                    </a:lnTo>
                    <a:lnTo>
                      <a:pt x="0" y="327"/>
                    </a:lnTo>
                    <a:lnTo>
                      <a:pt x="77" y="0"/>
                    </a:lnTo>
                    <a:close/>
                  </a:path>
                </a:pathLst>
              </a:custGeom>
              <a:solidFill>
                <a:srgbClr val="00f008"/>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847" name=""/>
              <p:cNvSpPr/>
              <p:nvPr/>
            </p:nvSpPr>
            <p:spPr>
              <a:xfrm>
                <a:off x="1790640" y="3041640"/>
                <a:ext cx="812880" cy="1339920"/>
              </a:xfrm>
              <a:custGeom>
                <a:avLst/>
                <a:gdLst/>
                <a:ahLst/>
                <a:rect l="l" t="t" r="r" b="b"/>
                <a:pathLst>
                  <a:path w="512" h="844">
                    <a:moveTo>
                      <a:pt x="77" y="0"/>
                    </a:moveTo>
                    <a:lnTo>
                      <a:pt x="269" y="47"/>
                    </a:lnTo>
                    <a:lnTo>
                      <a:pt x="305" y="57"/>
                    </a:lnTo>
                    <a:lnTo>
                      <a:pt x="512" y="94"/>
                    </a:lnTo>
                    <a:lnTo>
                      <a:pt x="414" y="741"/>
                    </a:lnTo>
                    <a:lnTo>
                      <a:pt x="409" y="746"/>
                    </a:lnTo>
                    <a:lnTo>
                      <a:pt x="404" y="746"/>
                    </a:lnTo>
                    <a:lnTo>
                      <a:pt x="393" y="741"/>
                    </a:lnTo>
                    <a:lnTo>
                      <a:pt x="378" y="731"/>
                    </a:lnTo>
                    <a:lnTo>
                      <a:pt x="362" y="736"/>
                    </a:lnTo>
                    <a:lnTo>
                      <a:pt x="352" y="741"/>
                    </a:lnTo>
                    <a:lnTo>
                      <a:pt x="357" y="762"/>
                    </a:lnTo>
                    <a:lnTo>
                      <a:pt x="362" y="777"/>
                    </a:lnTo>
                    <a:lnTo>
                      <a:pt x="352" y="777"/>
                    </a:lnTo>
                    <a:lnTo>
                      <a:pt x="352" y="798"/>
                    </a:lnTo>
                    <a:lnTo>
                      <a:pt x="362" y="824"/>
                    </a:lnTo>
                    <a:lnTo>
                      <a:pt x="352" y="844"/>
                    </a:lnTo>
                    <a:lnTo>
                      <a:pt x="347" y="844"/>
                    </a:lnTo>
                    <a:lnTo>
                      <a:pt x="0" y="327"/>
                    </a:lnTo>
                    <a:lnTo>
                      <a:pt x="77" y="0"/>
                    </a:lnTo>
                  </a:path>
                </a:pathLst>
              </a:custGeom>
              <a:noFill/>
              <a:ln cap="rnd" w="7920">
                <a:solidFill>
                  <a:srgbClr val="b2b2b2"/>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grpSp>
        <p:grpSp>
          <p:nvGrpSpPr>
            <p:cNvPr id="848" name=""/>
            <p:cNvGrpSpPr/>
            <p:nvPr/>
          </p:nvGrpSpPr>
          <p:grpSpPr>
            <a:xfrm>
              <a:off x="1305000" y="2901960"/>
              <a:ext cx="1101600" cy="1898640"/>
              <a:chOff x="1305000" y="2901960"/>
              <a:chExt cx="1101600" cy="1898640"/>
            </a:xfrm>
          </p:grpSpPr>
          <p:sp>
            <p:nvSpPr>
              <p:cNvPr id="849" name=""/>
              <p:cNvSpPr/>
              <p:nvPr/>
            </p:nvSpPr>
            <p:spPr>
              <a:xfrm>
                <a:off x="1305000" y="2901960"/>
                <a:ext cx="1101600" cy="1898640"/>
              </a:xfrm>
              <a:custGeom>
                <a:avLst/>
                <a:gdLst/>
                <a:ahLst/>
                <a:rect l="l" t="t" r="r" b="b"/>
                <a:pathLst>
                  <a:path w="694" h="1196">
                    <a:moveTo>
                      <a:pt x="57" y="0"/>
                    </a:moveTo>
                    <a:lnTo>
                      <a:pt x="52" y="16"/>
                    </a:lnTo>
                    <a:lnTo>
                      <a:pt x="47" y="16"/>
                    </a:lnTo>
                    <a:lnTo>
                      <a:pt x="42" y="32"/>
                    </a:lnTo>
                    <a:lnTo>
                      <a:pt x="52" y="52"/>
                    </a:lnTo>
                    <a:lnTo>
                      <a:pt x="47" y="68"/>
                    </a:lnTo>
                    <a:lnTo>
                      <a:pt x="47" y="83"/>
                    </a:lnTo>
                    <a:lnTo>
                      <a:pt x="36" y="94"/>
                    </a:lnTo>
                    <a:lnTo>
                      <a:pt x="31" y="120"/>
                    </a:lnTo>
                    <a:lnTo>
                      <a:pt x="26" y="135"/>
                    </a:lnTo>
                    <a:lnTo>
                      <a:pt x="11" y="135"/>
                    </a:lnTo>
                    <a:lnTo>
                      <a:pt x="0" y="140"/>
                    </a:lnTo>
                    <a:lnTo>
                      <a:pt x="0" y="171"/>
                    </a:lnTo>
                    <a:lnTo>
                      <a:pt x="0" y="182"/>
                    </a:lnTo>
                    <a:lnTo>
                      <a:pt x="11" y="202"/>
                    </a:lnTo>
                    <a:lnTo>
                      <a:pt x="21" y="249"/>
                    </a:lnTo>
                    <a:lnTo>
                      <a:pt x="31" y="270"/>
                    </a:lnTo>
                    <a:lnTo>
                      <a:pt x="21" y="290"/>
                    </a:lnTo>
                    <a:lnTo>
                      <a:pt x="11" y="306"/>
                    </a:lnTo>
                    <a:lnTo>
                      <a:pt x="5" y="337"/>
                    </a:lnTo>
                    <a:lnTo>
                      <a:pt x="11" y="368"/>
                    </a:lnTo>
                    <a:lnTo>
                      <a:pt x="21" y="378"/>
                    </a:lnTo>
                    <a:lnTo>
                      <a:pt x="36" y="399"/>
                    </a:lnTo>
                    <a:lnTo>
                      <a:pt x="52" y="425"/>
                    </a:lnTo>
                    <a:lnTo>
                      <a:pt x="52" y="456"/>
                    </a:lnTo>
                    <a:lnTo>
                      <a:pt x="52" y="461"/>
                    </a:lnTo>
                    <a:lnTo>
                      <a:pt x="68" y="498"/>
                    </a:lnTo>
                    <a:lnTo>
                      <a:pt x="68" y="529"/>
                    </a:lnTo>
                    <a:lnTo>
                      <a:pt x="62" y="539"/>
                    </a:lnTo>
                    <a:lnTo>
                      <a:pt x="68" y="544"/>
                    </a:lnTo>
                    <a:lnTo>
                      <a:pt x="78" y="570"/>
                    </a:lnTo>
                    <a:lnTo>
                      <a:pt x="99" y="591"/>
                    </a:lnTo>
                    <a:lnTo>
                      <a:pt x="104" y="606"/>
                    </a:lnTo>
                    <a:lnTo>
                      <a:pt x="93" y="637"/>
                    </a:lnTo>
                    <a:lnTo>
                      <a:pt x="83" y="648"/>
                    </a:lnTo>
                    <a:lnTo>
                      <a:pt x="88" y="674"/>
                    </a:lnTo>
                    <a:lnTo>
                      <a:pt x="104" y="684"/>
                    </a:lnTo>
                    <a:lnTo>
                      <a:pt x="109" y="689"/>
                    </a:lnTo>
                    <a:lnTo>
                      <a:pt x="119" y="731"/>
                    </a:lnTo>
                    <a:lnTo>
                      <a:pt x="125" y="762"/>
                    </a:lnTo>
                    <a:lnTo>
                      <a:pt x="130" y="767"/>
                    </a:lnTo>
                    <a:lnTo>
                      <a:pt x="156" y="772"/>
                    </a:lnTo>
                    <a:lnTo>
                      <a:pt x="150" y="793"/>
                    </a:lnTo>
                    <a:lnTo>
                      <a:pt x="145" y="808"/>
                    </a:lnTo>
                    <a:lnTo>
                      <a:pt x="161" y="824"/>
                    </a:lnTo>
                    <a:lnTo>
                      <a:pt x="166" y="839"/>
                    </a:lnTo>
                    <a:lnTo>
                      <a:pt x="150" y="850"/>
                    </a:lnTo>
                    <a:lnTo>
                      <a:pt x="145" y="855"/>
                    </a:lnTo>
                    <a:lnTo>
                      <a:pt x="150" y="875"/>
                    </a:lnTo>
                    <a:lnTo>
                      <a:pt x="156" y="912"/>
                    </a:lnTo>
                    <a:lnTo>
                      <a:pt x="176" y="912"/>
                    </a:lnTo>
                    <a:lnTo>
                      <a:pt x="207" y="917"/>
                    </a:lnTo>
                    <a:lnTo>
                      <a:pt x="244" y="927"/>
                    </a:lnTo>
                    <a:lnTo>
                      <a:pt x="254" y="932"/>
                    </a:lnTo>
                    <a:lnTo>
                      <a:pt x="275" y="969"/>
                    </a:lnTo>
                    <a:lnTo>
                      <a:pt x="301" y="969"/>
                    </a:lnTo>
                    <a:lnTo>
                      <a:pt x="306" y="984"/>
                    </a:lnTo>
                    <a:lnTo>
                      <a:pt x="316" y="1005"/>
                    </a:lnTo>
                    <a:lnTo>
                      <a:pt x="326" y="1020"/>
                    </a:lnTo>
                    <a:lnTo>
                      <a:pt x="347" y="1041"/>
                    </a:lnTo>
                    <a:lnTo>
                      <a:pt x="368" y="1057"/>
                    </a:lnTo>
                    <a:lnTo>
                      <a:pt x="394" y="1098"/>
                    </a:lnTo>
                    <a:lnTo>
                      <a:pt x="399" y="1129"/>
                    </a:lnTo>
                    <a:lnTo>
                      <a:pt x="404" y="1134"/>
                    </a:lnTo>
                    <a:lnTo>
                      <a:pt x="404" y="1171"/>
                    </a:lnTo>
                    <a:lnTo>
                      <a:pt x="632" y="1196"/>
                    </a:lnTo>
                    <a:lnTo>
                      <a:pt x="632" y="1134"/>
                    </a:lnTo>
                    <a:lnTo>
                      <a:pt x="658" y="1093"/>
                    </a:lnTo>
                    <a:lnTo>
                      <a:pt x="658" y="1057"/>
                    </a:lnTo>
                    <a:lnTo>
                      <a:pt x="673" y="1062"/>
                    </a:lnTo>
                    <a:lnTo>
                      <a:pt x="694" y="1031"/>
                    </a:lnTo>
                    <a:lnTo>
                      <a:pt x="673" y="1000"/>
                    </a:lnTo>
                    <a:lnTo>
                      <a:pt x="678" y="989"/>
                    </a:lnTo>
                    <a:lnTo>
                      <a:pt x="663" y="964"/>
                    </a:lnTo>
                    <a:lnTo>
                      <a:pt x="668" y="948"/>
                    </a:lnTo>
                    <a:lnTo>
                      <a:pt x="306" y="409"/>
                    </a:lnTo>
                    <a:lnTo>
                      <a:pt x="389" y="83"/>
                    </a:lnTo>
                    <a:lnTo>
                      <a:pt x="57" y="0"/>
                    </a:lnTo>
                    <a:close/>
                  </a:path>
                </a:pathLst>
              </a:custGeom>
              <a:solidFill>
                <a:srgbClr val="00f008"/>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850" name=""/>
              <p:cNvSpPr/>
              <p:nvPr/>
            </p:nvSpPr>
            <p:spPr>
              <a:xfrm>
                <a:off x="1305000" y="2901960"/>
                <a:ext cx="1101600" cy="1898640"/>
              </a:xfrm>
              <a:custGeom>
                <a:avLst/>
                <a:gdLst/>
                <a:ahLst/>
                <a:rect l="l" t="t" r="r" b="b"/>
                <a:pathLst>
                  <a:path w="694" h="1196">
                    <a:moveTo>
                      <a:pt x="57" y="0"/>
                    </a:moveTo>
                    <a:lnTo>
                      <a:pt x="52" y="16"/>
                    </a:lnTo>
                    <a:lnTo>
                      <a:pt x="47" y="16"/>
                    </a:lnTo>
                    <a:lnTo>
                      <a:pt x="42" y="32"/>
                    </a:lnTo>
                    <a:lnTo>
                      <a:pt x="52" y="52"/>
                    </a:lnTo>
                    <a:lnTo>
                      <a:pt x="47" y="68"/>
                    </a:lnTo>
                    <a:lnTo>
                      <a:pt x="47" y="83"/>
                    </a:lnTo>
                    <a:lnTo>
                      <a:pt x="36" y="94"/>
                    </a:lnTo>
                    <a:lnTo>
                      <a:pt x="31" y="120"/>
                    </a:lnTo>
                    <a:lnTo>
                      <a:pt x="26" y="135"/>
                    </a:lnTo>
                    <a:lnTo>
                      <a:pt x="11" y="135"/>
                    </a:lnTo>
                    <a:lnTo>
                      <a:pt x="0" y="140"/>
                    </a:lnTo>
                    <a:lnTo>
                      <a:pt x="0" y="171"/>
                    </a:lnTo>
                    <a:lnTo>
                      <a:pt x="0" y="182"/>
                    </a:lnTo>
                    <a:lnTo>
                      <a:pt x="11" y="202"/>
                    </a:lnTo>
                    <a:lnTo>
                      <a:pt x="21" y="249"/>
                    </a:lnTo>
                    <a:lnTo>
                      <a:pt x="31" y="270"/>
                    </a:lnTo>
                    <a:lnTo>
                      <a:pt x="21" y="290"/>
                    </a:lnTo>
                    <a:lnTo>
                      <a:pt x="11" y="306"/>
                    </a:lnTo>
                    <a:lnTo>
                      <a:pt x="5" y="337"/>
                    </a:lnTo>
                    <a:lnTo>
                      <a:pt x="11" y="368"/>
                    </a:lnTo>
                    <a:lnTo>
                      <a:pt x="21" y="378"/>
                    </a:lnTo>
                    <a:lnTo>
                      <a:pt x="36" y="399"/>
                    </a:lnTo>
                    <a:lnTo>
                      <a:pt x="52" y="425"/>
                    </a:lnTo>
                    <a:lnTo>
                      <a:pt x="52" y="456"/>
                    </a:lnTo>
                    <a:lnTo>
                      <a:pt x="52" y="461"/>
                    </a:lnTo>
                    <a:lnTo>
                      <a:pt x="68" y="498"/>
                    </a:lnTo>
                    <a:lnTo>
                      <a:pt x="68" y="529"/>
                    </a:lnTo>
                    <a:lnTo>
                      <a:pt x="62" y="539"/>
                    </a:lnTo>
                    <a:lnTo>
                      <a:pt x="68" y="544"/>
                    </a:lnTo>
                    <a:lnTo>
                      <a:pt x="78" y="570"/>
                    </a:lnTo>
                    <a:lnTo>
                      <a:pt x="99" y="591"/>
                    </a:lnTo>
                    <a:lnTo>
                      <a:pt x="104" y="606"/>
                    </a:lnTo>
                    <a:lnTo>
                      <a:pt x="93" y="637"/>
                    </a:lnTo>
                    <a:lnTo>
                      <a:pt x="83" y="648"/>
                    </a:lnTo>
                    <a:lnTo>
                      <a:pt x="88" y="674"/>
                    </a:lnTo>
                    <a:lnTo>
                      <a:pt x="104" y="684"/>
                    </a:lnTo>
                    <a:lnTo>
                      <a:pt x="109" y="689"/>
                    </a:lnTo>
                    <a:lnTo>
                      <a:pt x="119" y="731"/>
                    </a:lnTo>
                    <a:lnTo>
                      <a:pt x="125" y="762"/>
                    </a:lnTo>
                    <a:lnTo>
                      <a:pt x="130" y="767"/>
                    </a:lnTo>
                    <a:lnTo>
                      <a:pt x="156" y="772"/>
                    </a:lnTo>
                    <a:lnTo>
                      <a:pt x="150" y="793"/>
                    </a:lnTo>
                    <a:lnTo>
                      <a:pt x="145" y="808"/>
                    </a:lnTo>
                    <a:lnTo>
                      <a:pt x="161" y="824"/>
                    </a:lnTo>
                    <a:lnTo>
                      <a:pt x="166" y="839"/>
                    </a:lnTo>
                    <a:lnTo>
                      <a:pt x="150" y="850"/>
                    </a:lnTo>
                    <a:lnTo>
                      <a:pt x="145" y="855"/>
                    </a:lnTo>
                    <a:lnTo>
                      <a:pt x="150" y="875"/>
                    </a:lnTo>
                    <a:lnTo>
                      <a:pt x="156" y="912"/>
                    </a:lnTo>
                    <a:lnTo>
                      <a:pt x="176" y="912"/>
                    </a:lnTo>
                    <a:lnTo>
                      <a:pt x="207" y="917"/>
                    </a:lnTo>
                    <a:lnTo>
                      <a:pt x="244" y="927"/>
                    </a:lnTo>
                    <a:lnTo>
                      <a:pt x="254" y="932"/>
                    </a:lnTo>
                    <a:lnTo>
                      <a:pt x="275" y="969"/>
                    </a:lnTo>
                    <a:lnTo>
                      <a:pt x="301" y="969"/>
                    </a:lnTo>
                    <a:lnTo>
                      <a:pt x="306" y="984"/>
                    </a:lnTo>
                    <a:lnTo>
                      <a:pt x="316" y="1005"/>
                    </a:lnTo>
                    <a:lnTo>
                      <a:pt x="326" y="1020"/>
                    </a:lnTo>
                    <a:lnTo>
                      <a:pt x="347" y="1041"/>
                    </a:lnTo>
                    <a:lnTo>
                      <a:pt x="368" y="1057"/>
                    </a:lnTo>
                    <a:lnTo>
                      <a:pt x="394" y="1098"/>
                    </a:lnTo>
                    <a:lnTo>
                      <a:pt x="399" y="1129"/>
                    </a:lnTo>
                    <a:lnTo>
                      <a:pt x="404" y="1134"/>
                    </a:lnTo>
                    <a:lnTo>
                      <a:pt x="404" y="1171"/>
                    </a:lnTo>
                    <a:lnTo>
                      <a:pt x="632" y="1196"/>
                    </a:lnTo>
                    <a:lnTo>
                      <a:pt x="632" y="1134"/>
                    </a:lnTo>
                    <a:lnTo>
                      <a:pt x="658" y="1093"/>
                    </a:lnTo>
                    <a:lnTo>
                      <a:pt x="658" y="1057"/>
                    </a:lnTo>
                    <a:lnTo>
                      <a:pt x="673" y="1062"/>
                    </a:lnTo>
                    <a:lnTo>
                      <a:pt x="694" y="1031"/>
                    </a:lnTo>
                    <a:lnTo>
                      <a:pt x="673" y="1000"/>
                    </a:lnTo>
                    <a:lnTo>
                      <a:pt x="678" y="989"/>
                    </a:lnTo>
                    <a:lnTo>
                      <a:pt x="663" y="964"/>
                    </a:lnTo>
                    <a:lnTo>
                      <a:pt x="668" y="948"/>
                    </a:lnTo>
                    <a:lnTo>
                      <a:pt x="306" y="409"/>
                    </a:lnTo>
                    <a:lnTo>
                      <a:pt x="389" y="83"/>
                    </a:lnTo>
                    <a:lnTo>
                      <a:pt x="57" y="0"/>
                    </a:lnTo>
                  </a:path>
                </a:pathLst>
              </a:custGeom>
              <a:noFill/>
              <a:ln cap="rnd" w="7920">
                <a:solidFill>
                  <a:srgbClr val="b2b2b2"/>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grpSp>
        <p:grpSp>
          <p:nvGrpSpPr>
            <p:cNvPr id="851" name=""/>
            <p:cNvGrpSpPr/>
            <p:nvPr/>
          </p:nvGrpSpPr>
          <p:grpSpPr>
            <a:xfrm>
              <a:off x="6261120" y="4029120"/>
              <a:ext cx="1093680" cy="525240"/>
              <a:chOff x="6261120" y="4029120"/>
              <a:chExt cx="1093680" cy="525240"/>
            </a:xfrm>
          </p:grpSpPr>
          <p:sp>
            <p:nvSpPr>
              <p:cNvPr id="852" name=""/>
              <p:cNvSpPr/>
              <p:nvPr/>
            </p:nvSpPr>
            <p:spPr>
              <a:xfrm>
                <a:off x="6261120" y="4029120"/>
                <a:ext cx="1093680" cy="525240"/>
              </a:xfrm>
              <a:custGeom>
                <a:avLst/>
                <a:gdLst/>
                <a:ahLst/>
                <a:rect l="l" t="t" r="r" b="b"/>
                <a:pathLst>
                  <a:path w="689" h="331">
                    <a:moveTo>
                      <a:pt x="197" y="83"/>
                    </a:moveTo>
                    <a:lnTo>
                      <a:pt x="192" y="119"/>
                    </a:lnTo>
                    <a:lnTo>
                      <a:pt x="176" y="119"/>
                    </a:lnTo>
                    <a:lnTo>
                      <a:pt x="176" y="150"/>
                    </a:lnTo>
                    <a:lnTo>
                      <a:pt x="155" y="150"/>
                    </a:lnTo>
                    <a:lnTo>
                      <a:pt x="150" y="160"/>
                    </a:lnTo>
                    <a:lnTo>
                      <a:pt x="130" y="171"/>
                    </a:lnTo>
                    <a:lnTo>
                      <a:pt x="119" y="171"/>
                    </a:lnTo>
                    <a:lnTo>
                      <a:pt x="114" y="197"/>
                    </a:lnTo>
                    <a:lnTo>
                      <a:pt x="83" y="202"/>
                    </a:lnTo>
                    <a:lnTo>
                      <a:pt x="78" y="217"/>
                    </a:lnTo>
                    <a:lnTo>
                      <a:pt x="57" y="228"/>
                    </a:lnTo>
                    <a:lnTo>
                      <a:pt x="42" y="238"/>
                    </a:lnTo>
                    <a:lnTo>
                      <a:pt x="26" y="243"/>
                    </a:lnTo>
                    <a:lnTo>
                      <a:pt x="21" y="248"/>
                    </a:lnTo>
                    <a:lnTo>
                      <a:pt x="31" y="259"/>
                    </a:lnTo>
                    <a:lnTo>
                      <a:pt x="5" y="279"/>
                    </a:lnTo>
                    <a:lnTo>
                      <a:pt x="0" y="295"/>
                    </a:lnTo>
                    <a:lnTo>
                      <a:pt x="47" y="295"/>
                    </a:lnTo>
                    <a:lnTo>
                      <a:pt x="88" y="285"/>
                    </a:lnTo>
                    <a:lnTo>
                      <a:pt x="104" y="285"/>
                    </a:lnTo>
                    <a:lnTo>
                      <a:pt x="124" y="290"/>
                    </a:lnTo>
                    <a:lnTo>
                      <a:pt x="150" y="248"/>
                    </a:lnTo>
                    <a:lnTo>
                      <a:pt x="197" y="248"/>
                    </a:lnTo>
                    <a:lnTo>
                      <a:pt x="212" y="238"/>
                    </a:lnTo>
                    <a:lnTo>
                      <a:pt x="290" y="238"/>
                    </a:lnTo>
                    <a:lnTo>
                      <a:pt x="300" y="254"/>
                    </a:lnTo>
                    <a:lnTo>
                      <a:pt x="399" y="254"/>
                    </a:lnTo>
                    <a:lnTo>
                      <a:pt x="497" y="331"/>
                    </a:lnTo>
                    <a:lnTo>
                      <a:pt x="497" y="326"/>
                    </a:lnTo>
                    <a:lnTo>
                      <a:pt x="508" y="326"/>
                    </a:lnTo>
                    <a:lnTo>
                      <a:pt x="513" y="331"/>
                    </a:lnTo>
                    <a:lnTo>
                      <a:pt x="549" y="331"/>
                    </a:lnTo>
                    <a:lnTo>
                      <a:pt x="554" y="310"/>
                    </a:lnTo>
                    <a:lnTo>
                      <a:pt x="554" y="274"/>
                    </a:lnTo>
                    <a:lnTo>
                      <a:pt x="575" y="248"/>
                    </a:lnTo>
                    <a:lnTo>
                      <a:pt x="590" y="238"/>
                    </a:lnTo>
                    <a:lnTo>
                      <a:pt x="596" y="228"/>
                    </a:lnTo>
                    <a:lnTo>
                      <a:pt x="601" y="228"/>
                    </a:lnTo>
                    <a:lnTo>
                      <a:pt x="621" y="207"/>
                    </a:lnTo>
                    <a:lnTo>
                      <a:pt x="653" y="202"/>
                    </a:lnTo>
                    <a:lnTo>
                      <a:pt x="653" y="186"/>
                    </a:lnTo>
                    <a:lnTo>
                      <a:pt x="673" y="165"/>
                    </a:lnTo>
                    <a:lnTo>
                      <a:pt x="632" y="171"/>
                    </a:lnTo>
                    <a:lnTo>
                      <a:pt x="632" y="160"/>
                    </a:lnTo>
                    <a:lnTo>
                      <a:pt x="627" y="134"/>
                    </a:lnTo>
                    <a:lnTo>
                      <a:pt x="642" y="134"/>
                    </a:lnTo>
                    <a:lnTo>
                      <a:pt x="663" y="119"/>
                    </a:lnTo>
                    <a:lnTo>
                      <a:pt x="673" y="119"/>
                    </a:lnTo>
                    <a:lnTo>
                      <a:pt x="678" y="98"/>
                    </a:lnTo>
                    <a:lnTo>
                      <a:pt x="689" y="93"/>
                    </a:lnTo>
                    <a:lnTo>
                      <a:pt x="684" y="57"/>
                    </a:lnTo>
                    <a:lnTo>
                      <a:pt x="673" y="67"/>
                    </a:lnTo>
                    <a:lnTo>
                      <a:pt x="616" y="72"/>
                    </a:lnTo>
                    <a:lnTo>
                      <a:pt x="611" y="67"/>
                    </a:lnTo>
                    <a:lnTo>
                      <a:pt x="642" y="36"/>
                    </a:lnTo>
                    <a:lnTo>
                      <a:pt x="653" y="36"/>
                    </a:lnTo>
                    <a:lnTo>
                      <a:pt x="673" y="41"/>
                    </a:lnTo>
                    <a:lnTo>
                      <a:pt x="684" y="36"/>
                    </a:lnTo>
                    <a:lnTo>
                      <a:pt x="663" y="0"/>
                    </a:lnTo>
                    <a:lnTo>
                      <a:pt x="575" y="21"/>
                    </a:lnTo>
                    <a:lnTo>
                      <a:pt x="357" y="62"/>
                    </a:lnTo>
                    <a:lnTo>
                      <a:pt x="197" y="83"/>
                    </a:lnTo>
                    <a:close/>
                  </a:path>
                </a:pathLst>
              </a:custGeom>
              <a:solidFill>
                <a:srgbClr val="00f008"/>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853" name=""/>
              <p:cNvSpPr/>
              <p:nvPr/>
            </p:nvSpPr>
            <p:spPr>
              <a:xfrm>
                <a:off x="6261120" y="4029120"/>
                <a:ext cx="1093680" cy="525240"/>
              </a:xfrm>
              <a:custGeom>
                <a:avLst/>
                <a:gdLst/>
                <a:ahLst/>
                <a:rect l="l" t="t" r="r" b="b"/>
                <a:pathLst>
                  <a:path w="689" h="331">
                    <a:moveTo>
                      <a:pt x="197" y="83"/>
                    </a:moveTo>
                    <a:lnTo>
                      <a:pt x="192" y="119"/>
                    </a:lnTo>
                    <a:lnTo>
                      <a:pt x="176" y="119"/>
                    </a:lnTo>
                    <a:lnTo>
                      <a:pt x="176" y="150"/>
                    </a:lnTo>
                    <a:lnTo>
                      <a:pt x="155" y="150"/>
                    </a:lnTo>
                    <a:lnTo>
                      <a:pt x="150" y="160"/>
                    </a:lnTo>
                    <a:lnTo>
                      <a:pt x="130" y="171"/>
                    </a:lnTo>
                    <a:lnTo>
                      <a:pt x="119" y="171"/>
                    </a:lnTo>
                    <a:lnTo>
                      <a:pt x="114" y="197"/>
                    </a:lnTo>
                    <a:lnTo>
                      <a:pt x="83" y="202"/>
                    </a:lnTo>
                    <a:lnTo>
                      <a:pt x="78" y="217"/>
                    </a:lnTo>
                    <a:lnTo>
                      <a:pt x="57" y="228"/>
                    </a:lnTo>
                    <a:lnTo>
                      <a:pt x="42" y="238"/>
                    </a:lnTo>
                    <a:lnTo>
                      <a:pt x="26" y="243"/>
                    </a:lnTo>
                    <a:lnTo>
                      <a:pt x="21" y="248"/>
                    </a:lnTo>
                    <a:lnTo>
                      <a:pt x="31" y="259"/>
                    </a:lnTo>
                    <a:lnTo>
                      <a:pt x="5" y="279"/>
                    </a:lnTo>
                    <a:lnTo>
                      <a:pt x="0" y="295"/>
                    </a:lnTo>
                    <a:lnTo>
                      <a:pt x="47" y="295"/>
                    </a:lnTo>
                    <a:lnTo>
                      <a:pt x="88" y="285"/>
                    </a:lnTo>
                    <a:lnTo>
                      <a:pt x="104" y="285"/>
                    </a:lnTo>
                    <a:lnTo>
                      <a:pt x="124" y="290"/>
                    </a:lnTo>
                    <a:lnTo>
                      <a:pt x="150" y="248"/>
                    </a:lnTo>
                    <a:lnTo>
                      <a:pt x="197" y="248"/>
                    </a:lnTo>
                    <a:lnTo>
                      <a:pt x="212" y="238"/>
                    </a:lnTo>
                    <a:lnTo>
                      <a:pt x="290" y="238"/>
                    </a:lnTo>
                    <a:lnTo>
                      <a:pt x="300" y="254"/>
                    </a:lnTo>
                    <a:lnTo>
                      <a:pt x="399" y="254"/>
                    </a:lnTo>
                    <a:lnTo>
                      <a:pt x="497" y="331"/>
                    </a:lnTo>
                    <a:lnTo>
                      <a:pt x="497" y="326"/>
                    </a:lnTo>
                    <a:lnTo>
                      <a:pt x="508" y="326"/>
                    </a:lnTo>
                    <a:lnTo>
                      <a:pt x="513" y="331"/>
                    </a:lnTo>
                    <a:lnTo>
                      <a:pt x="549" y="331"/>
                    </a:lnTo>
                    <a:lnTo>
                      <a:pt x="554" y="310"/>
                    </a:lnTo>
                    <a:lnTo>
                      <a:pt x="554" y="274"/>
                    </a:lnTo>
                    <a:lnTo>
                      <a:pt x="575" y="248"/>
                    </a:lnTo>
                    <a:lnTo>
                      <a:pt x="590" y="238"/>
                    </a:lnTo>
                    <a:lnTo>
                      <a:pt x="596" y="228"/>
                    </a:lnTo>
                    <a:lnTo>
                      <a:pt x="601" y="228"/>
                    </a:lnTo>
                    <a:lnTo>
                      <a:pt x="621" y="207"/>
                    </a:lnTo>
                    <a:lnTo>
                      <a:pt x="653" y="202"/>
                    </a:lnTo>
                    <a:lnTo>
                      <a:pt x="653" y="186"/>
                    </a:lnTo>
                    <a:lnTo>
                      <a:pt x="673" y="165"/>
                    </a:lnTo>
                    <a:lnTo>
                      <a:pt x="632" y="171"/>
                    </a:lnTo>
                    <a:lnTo>
                      <a:pt x="632" y="160"/>
                    </a:lnTo>
                    <a:lnTo>
                      <a:pt x="627" y="134"/>
                    </a:lnTo>
                    <a:lnTo>
                      <a:pt x="642" y="134"/>
                    </a:lnTo>
                    <a:lnTo>
                      <a:pt x="663" y="119"/>
                    </a:lnTo>
                    <a:lnTo>
                      <a:pt x="673" y="119"/>
                    </a:lnTo>
                    <a:lnTo>
                      <a:pt x="678" y="98"/>
                    </a:lnTo>
                    <a:lnTo>
                      <a:pt x="689" y="93"/>
                    </a:lnTo>
                    <a:lnTo>
                      <a:pt x="684" y="57"/>
                    </a:lnTo>
                    <a:lnTo>
                      <a:pt x="673" y="67"/>
                    </a:lnTo>
                    <a:lnTo>
                      <a:pt x="616" y="72"/>
                    </a:lnTo>
                    <a:lnTo>
                      <a:pt x="611" y="67"/>
                    </a:lnTo>
                    <a:lnTo>
                      <a:pt x="642" y="36"/>
                    </a:lnTo>
                    <a:lnTo>
                      <a:pt x="653" y="36"/>
                    </a:lnTo>
                    <a:lnTo>
                      <a:pt x="673" y="41"/>
                    </a:lnTo>
                    <a:lnTo>
                      <a:pt x="684" y="36"/>
                    </a:lnTo>
                    <a:lnTo>
                      <a:pt x="663" y="0"/>
                    </a:lnTo>
                    <a:lnTo>
                      <a:pt x="575" y="21"/>
                    </a:lnTo>
                    <a:lnTo>
                      <a:pt x="357" y="62"/>
                    </a:lnTo>
                    <a:lnTo>
                      <a:pt x="197" y="83"/>
                    </a:lnTo>
                  </a:path>
                </a:pathLst>
              </a:custGeom>
              <a:noFill/>
              <a:ln cap="rnd" w="7920">
                <a:solidFill>
                  <a:srgbClr val="b2b2b2"/>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grpSp>
        <p:grpSp>
          <p:nvGrpSpPr>
            <p:cNvPr id="854" name=""/>
            <p:cNvGrpSpPr/>
            <p:nvPr/>
          </p:nvGrpSpPr>
          <p:grpSpPr>
            <a:xfrm>
              <a:off x="6400800" y="4406760"/>
              <a:ext cx="641520" cy="534960"/>
              <a:chOff x="6400800" y="4406760"/>
              <a:chExt cx="641520" cy="534960"/>
            </a:xfrm>
          </p:grpSpPr>
          <p:sp>
            <p:nvSpPr>
              <p:cNvPr id="855" name=""/>
              <p:cNvSpPr/>
              <p:nvPr/>
            </p:nvSpPr>
            <p:spPr>
              <a:xfrm>
                <a:off x="6400800" y="4406760"/>
                <a:ext cx="641520" cy="534960"/>
              </a:xfrm>
              <a:custGeom>
                <a:avLst/>
                <a:gdLst/>
                <a:ahLst/>
                <a:rect l="l" t="t" r="r" b="b"/>
                <a:pathLst>
                  <a:path w="404" h="337">
                    <a:moveTo>
                      <a:pt x="16" y="47"/>
                    </a:moveTo>
                    <a:lnTo>
                      <a:pt x="36" y="52"/>
                    </a:lnTo>
                    <a:lnTo>
                      <a:pt x="62" y="5"/>
                    </a:lnTo>
                    <a:lnTo>
                      <a:pt x="88" y="10"/>
                    </a:lnTo>
                    <a:lnTo>
                      <a:pt x="109" y="10"/>
                    </a:lnTo>
                    <a:lnTo>
                      <a:pt x="124" y="0"/>
                    </a:lnTo>
                    <a:lnTo>
                      <a:pt x="202" y="0"/>
                    </a:lnTo>
                    <a:lnTo>
                      <a:pt x="207" y="16"/>
                    </a:lnTo>
                    <a:lnTo>
                      <a:pt x="306" y="16"/>
                    </a:lnTo>
                    <a:lnTo>
                      <a:pt x="404" y="93"/>
                    </a:lnTo>
                    <a:lnTo>
                      <a:pt x="399" y="109"/>
                    </a:lnTo>
                    <a:lnTo>
                      <a:pt x="363" y="166"/>
                    </a:lnTo>
                    <a:lnTo>
                      <a:pt x="363" y="197"/>
                    </a:lnTo>
                    <a:lnTo>
                      <a:pt x="342" y="197"/>
                    </a:lnTo>
                    <a:lnTo>
                      <a:pt x="347" y="223"/>
                    </a:lnTo>
                    <a:lnTo>
                      <a:pt x="337" y="228"/>
                    </a:lnTo>
                    <a:lnTo>
                      <a:pt x="321" y="228"/>
                    </a:lnTo>
                    <a:lnTo>
                      <a:pt x="316" y="248"/>
                    </a:lnTo>
                    <a:lnTo>
                      <a:pt x="311" y="264"/>
                    </a:lnTo>
                    <a:lnTo>
                      <a:pt x="290" y="269"/>
                    </a:lnTo>
                    <a:lnTo>
                      <a:pt x="280" y="274"/>
                    </a:lnTo>
                    <a:lnTo>
                      <a:pt x="269" y="274"/>
                    </a:lnTo>
                    <a:lnTo>
                      <a:pt x="259" y="285"/>
                    </a:lnTo>
                    <a:lnTo>
                      <a:pt x="264" y="316"/>
                    </a:lnTo>
                    <a:lnTo>
                      <a:pt x="259" y="326"/>
                    </a:lnTo>
                    <a:lnTo>
                      <a:pt x="249" y="337"/>
                    </a:lnTo>
                    <a:lnTo>
                      <a:pt x="228" y="316"/>
                    </a:lnTo>
                    <a:lnTo>
                      <a:pt x="218" y="290"/>
                    </a:lnTo>
                    <a:lnTo>
                      <a:pt x="207" y="290"/>
                    </a:lnTo>
                    <a:lnTo>
                      <a:pt x="202" y="264"/>
                    </a:lnTo>
                    <a:lnTo>
                      <a:pt x="192" y="254"/>
                    </a:lnTo>
                    <a:lnTo>
                      <a:pt x="181" y="238"/>
                    </a:lnTo>
                    <a:lnTo>
                      <a:pt x="171" y="238"/>
                    </a:lnTo>
                    <a:lnTo>
                      <a:pt x="166" y="233"/>
                    </a:lnTo>
                    <a:lnTo>
                      <a:pt x="150" y="238"/>
                    </a:lnTo>
                    <a:lnTo>
                      <a:pt x="145" y="228"/>
                    </a:lnTo>
                    <a:lnTo>
                      <a:pt x="145" y="217"/>
                    </a:lnTo>
                    <a:lnTo>
                      <a:pt x="135" y="197"/>
                    </a:lnTo>
                    <a:lnTo>
                      <a:pt x="119" y="197"/>
                    </a:lnTo>
                    <a:lnTo>
                      <a:pt x="119" y="176"/>
                    </a:lnTo>
                    <a:lnTo>
                      <a:pt x="99" y="160"/>
                    </a:lnTo>
                    <a:lnTo>
                      <a:pt x="88" y="160"/>
                    </a:lnTo>
                    <a:lnTo>
                      <a:pt x="88" y="150"/>
                    </a:lnTo>
                    <a:lnTo>
                      <a:pt x="67" y="140"/>
                    </a:lnTo>
                    <a:lnTo>
                      <a:pt x="57" y="129"/>
                    </a:lnTo>
                    <a:lnTo>
                      <a:pt x="42" y="104"/>
                    </a:lnTo>
                    <a:lnTo>
                      <a:pt x="31" y="98"/>
                    </a:lnTo>
                    <a:lnTo>
                      <a:pt x="11" y="93"/>
                    </a:lnTo>
                    <a:lnTo>
                      <a:pt x="0" y="78"/>
                    </a:lnTo>
                    <a:lnTo>
                      <a:pt x="5" y="67"/>
                    </a:lnTo>
                    <a:lnTo>
                      <a:pt x="16" y="47"/>
                    </a:lnTo>
                    <a:close/>
                  </a:path>
                </a:pathLst>
              </a:custGeom>
              <a:solidFill>
                <a:srgbClr val="00f008"/>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856" name=""/>
              <p:cNvSpPr/>
              <p:nvPr/>
            </p:nvSpPr>
            <p:spPr>
              <a:xfrm>
                <a:off x="6400800" y="4406760"/>
                <a:ext cx="641520" cy="534960"/>
              </a:xfrm>
              <a:custGeom>
                <a:avLst/>
                <a:gdLst/>
                <a:ahLst/>
                <a:rect l="l" t="t" r="r" b="b"/>
                <a:pathLst>
                  <a:path w="404" h="337">
                    <a:moveTo>
                      <a:pt x="16" y="47"/>
                    </a:moveTo>
                    <a:lnTo>
                      <a:pt x="36" y="52"/>
                    </a:lnTo>
                    <a:lnTo>
                      <a:pt x="62" y="5"/>
                    </a:lnTo>
                    <a:lnTo>
                      <a:pt x="88" y="10"/>
                    </a:lnTo>
                    <a:lnTo>
                      <a:pt x="109" y="10"/>
                    </a:lnTo>
                    <a:lnTo>
                      <a:pt x="124" y="0"/>
                    </a:lnTo>
                    <a:lnTo>
                      <a:pt x="202" y="0"/>
                    </a:lnTo>
                    <a:lnTo>
                      <a:pt x="207" y="16"/>
                    </a:lnTo>
                    <a:lnTo>
                      <a:pt x="306" y="16"/>
                    </a:lnTo>
                    <a:lnTo>
                      <a:pt x="404" y="93"/>
                    </a:lnTo>
                    <a:lnTo>
                      <a:pt x="399" y="109"/>
                    </a:lnTo>
                    <a:lnTo>
                      <a:pt x="363" y="166"/>
                    </a:lnTo>
                    <a:lnTo>
                      <a:pt x="363" y="197"/>
                    </a:lnTo>
                    <a:lnTo>
                      <a:pt x="342" y="197"/>
                    </a:lnTo>
                    <a:lnTo>
                      <a:pt x="347" y="223"/>
                    </a:lnTo>
                    <a:lnTo>
                      <a:pt x="337" y="228"/>
                    </a:lnTo>
                    <a:lnTo>
                      <a:pt x="321" y="228"/>
                    </a:lnTo>
                    <a:lnTo>
                      <a:pt x="316" y="248"/>
                    </a:lnTo>
                    <a:lnTo>
                      <a:pt x="311" y="264"/>
                    </a:lnTo>
                    <a:lnTo>
                      <a:pt x="290" y="269"/>
                    </a:lnTo>
                    <a:lnTo>
                      <a:pt x="280" y="274"/>
                    </a:lnTo>
                    <a:lnTo>
                      <a:pt x="269" y="274"/>
                    </a:lnTo>
                    <a:lnTo>
                      <a:pt x="259" y="285"/>
                    </a:lnTo>
                    <a:lnTo>
                      <a:pt x="264" y="316"/>
                    </a:lnTo>
                    <a:lnTo>
                      <a:pt x="259" y="326"/>
                    </a:lnTo>
                    <a:lnTo>
                      <a:pt x="249" y="337"/>
                    </a:lnTo>
                    <a:lnTo>
                      <a:pt x="228" y="316"/>
                    </a:lnTo>
                    <a:lnTo>
                      <a:pt x="218" y="290"/>
                    </a:lnTo>
                    <a:lnTo>
                      <a:pt x="207" y="290"/>
                    </a:lnTo>
                    <a:lnTo>
                      <a:pt x="202" y="264"/>
                    </a:lnTo>
                    <a:lnTo>
                      <a:pt x="192" y="254"/>
                    </a:lnTo>
                    <a:lnTo>
                      <a:pt x="181" y="238"/>
                    </a:lnTo>
                    <a:lnTo>
                      <a:pt x="171" y="238"/>
                    </a:lnTo>
                    <a:lnTo>
                      <a:pt x="166" y="233"/>
                    </a:lnTo>
                    <a:lnTo>
                      <a:pt x="150" y="238"/>
                    </a:lnTo>
                    <a:lnTo>
                      <a:pt x="145" y="228"/>
                    </a:lnTo>
                    <a:lnTo>
                      <a:pt x="145" y="217"/>
                    </a:lnTo>
                    <a:lnTo>
                      <a:pt x="135" y="197"/>
                    </a:lnTo>
                    <a:lnTo>
                      <a:pt x="119" y="197"/>
                    </a:lnTo>
                    <a:lnTo>
                      <a:pt x="119" y="176"/>
                    </a:lnTo>
                    <a:lnTo>
                      <a:pt x="99" y="160"/>
                    </a:lnTo>
                    <a:lnTo>
                      <a:pt x="88" y="160"/>
                    </a:lnTo>
                    <a:lnTo>
                      <a:pt x="88" y="150"/>
                    </a:lnTo>
                    <a:lnTo>
                      <a:pt x="67" y="140"/>
                    </a:lnTo>
                    <a:lnTo>
                      <a:pt x="57" y="129"/>
                    </a:lnTo>
                    <a:lnTo>
                      <a:pt x="42" y="104"/>
                    </a:lnTo>
                    <a:lnTo>
                      <a:pt x="31" y="98"/>
                    </a:lnTo>
                    <a:lnTo>
                      <a:pt x="11" y="93"/>
                    </a:lnTo>
                    <a:lnTo>
                      <a:pt x="0" y="78"/>
                    </a:lnTo>
                    <a:lnTo>
                      <a:pt x="5" y="67"/>
                    </a:lnTo>
                    <a:lnTo>
                      <a:pt x="16" y="47"/>
                    </a:lnTo>
                  </a:path>
                </a:pathLst>
              </a:custGeom>
              <a:noFill/>
              <a:ln cap="rnd" w="7920">
                <a:solidFill>
                  <a:srgbClr val="b2b2b2"/>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grpSp>
        <p:grpSp>
          <p:nvGrpSpPr>
            <p:cNvPr id="857" name=""/>
            <p:cNvGrpSpPr/>
            <p:nvPr/>
          </p:nvGrpSpPr>
          <p:grpSpPr>
            <a:xfrm>
              <a:off x="6105600" y="4481640"/>
              <a:ext cx="690480" cy="779400"/>
              <a:chOff x="6105600" y="4481640"/>
              <a:chExt cx="690480" cy="779400"/>
            </a:xfrm>
          </p:grpSpPr>
          <p:sp>
            <p:nvSpPr>
              <p:cNvPr id="858" name=""/>
              <p:cNvSpPr/>
              <p:nvPr/>
            </p:nvSpPr>
            <p:spPr>
              <a:xfrm>
                <a:off x="6105600" y="4481640"/>
                <a:ext cx="690480" cy="779400"/>
              </a:xfrm>
              <a:custGeom>
                <a:avLst/>
                <a:gdLst/>
                <a:ahLst/>
                <a:rect l="l" t="t" r="r" b="b"/>
                <a:pathLst>
                  <a:path w="435" h="491">
                    <a:moveTo>
                      <a:pt x="0" y="25"/>
                    </a:moveTo>
                    <a:lnTo>
                      <a:pt x="98" y="10"/>
                    </a:lnTo>
                    <a:lnTo>
                      <a:pt x="191" y="0"/>
                    </a:lnTo>
                    <a:lnTo>
                      <a:pt x="186" y="25"/>
                    </a:lnTo>
                    <a:lnTo>
                      <a:pt x="197" y="46"/>
                    </a:lnTo>
                    <a:lnTo>
                      <a:pt x="228" y="51"/>
                    </a:lnTo>
                    <a:lnTo>
                      <a:pt x="243" y="82"/>
                    </a:lnTo>
                    <a:lnTo>
                      <a:pt x="269" y="98"/>
                    </a:lnTo>
                    <a:lnTo>
                      <a:pt x="274" y="113"/>
                    </a:lnTo>
                    <a:lnTo>
                      <a:pt x="285" y="113"/>
                    </a:lnTo>
                    <a:lnTo>
                      <a:pt x="300" y="124"/>
                    </a:lnTo>
                    <a:lnTo>
                      <a:pt x="300" y="145"/>
                    </a:lnTo>
                    <a:lnTo>
                      <a:pt x="331" y="160"/>
                    </a:lnTo>
                    <a:lnTo>
                      <a:pt x="331" y="181"/>
                    </a:lnTo>
                    <a:lnTo>
                      <a:pt x="336" y="191"/>
                    </a:lnTo>
                    <a:lnTo>
                      <a:pt x="357" y="186"/>
                    </a:lnTo>
                    <a:lnTo>
                      <a:pt x="373" y="191"/>
                    </a:lnTo>
                    <a:lnTo>
                      <a:pt x="388" y="217"/>
                    </a:lnTo>
                    <a:lnTo>
                      <a:pt x="393" y="243"/>
                    </a:lnTo>
                    <a:lnTo>
                      <a:pt x="414" y="243"/>
                    </a:lnTo>
                    <a:lnTo>
                      <a:pt x="414" y="274"/>
                    </a:lnTo>
                    <a:lnTo>
                      <a:pt x="435" y="284"/>
                    </a:lnTo>
                    <a:lnTo>
                      <a:pt x="435" y="315"/>
                    </a:lnTo>
                    <a:lnTo>
                      <a:pt x="419" y="315"/>
                    </a:lnTo>
                    <a:lnTo>
                      <a:pt x="419" y="326"/>
                    </a:lnTo>
                    <a:lnTo>
                      <a:pt x="414" y="336"/>
                    </a:lnTo>
                    <a:lnTo>
                      <a:pt x="419" y="352"/>
                    </a:lnTo>
                    <a:lnTo>
                      <a:pt x="424" y="367"/>
                    </a:lnTo>
                    <a:lnTo>
                      <a:pt x="414" y="378"/>
                    </a:lnTo>
                    <a:lnTo>
                      <a:pt x="409" y="409"/>
                    </a:lnTo>
                    <a:lnTo>
                      <a:pt x="404" y="409"/>
                    </a:lnTo>
                    <a:lnTo>
                      <a:pt x="414" y="419"/>
                    </a:lnTo>
                    <a:lnTo>
                      <a:pt x="409" y="450"/>
                    </a:lnTo>
                    <a:lnTo>
                      <a:pt x="393" y="445"/>
                    </a:lnTo>
                    <a:lnTo>
                      <a:pt x="383" y="440"/>
                    </a:lnTo>
                    <a:lnTo>
                      <a:pt x="373" y="440"/>
                    </a:lnTo>
                    <a:lnTo>
                      <a:pt x="362" y="450"/>
                    </a:lnTo>
                    <a:lnTo>
                      <a:pt x="367" y="466"/>
                    </a:lnTo>
                    <a:lnTo>
                      <a:pt x="373" y="471"/>
                    </a:lnTo>
                    <a:lnTo>
                      <a:pt x="373" y="491"/>
                    </a:lnTo>
                    <a:lnTo>
                      <a:pt x="362" y="491"/>
                    </a:lnTo>
                    <a:lnTo>
                      <a:pt x="347" y="476"/>
                    </a:lnTo>
                    <a:lnTo>
                      <a:pt x="253" y="481"/>
                    </a:lnTo>
                    <a:lnTo>
                      <a:pt x="114" y="486"/>
                    </a:lnTo>
                    <a:lnTo>
                      <a:pt x="98" y="455"/>
                    </a:lnTo>
                    <a:lnTo>
                      <a:pt x="98" y="445"/>
                    </a:lnTo>
                    <a:lnTo>
                      <a:pt x="93" y="434"/>
                    </a:lnTo>
                    <a:lnTo>
                      <a:pt x="77" y="440"/>
                    </a:lnTo>
                    <a:lnTo>
                      <a:pt x="83" y="424"/>
                    </a:lnTo>
                    <a:lnTo>
                      <a:pt x="93" y="378"/>
                    </a:lnTo>
                    <a:lnTo>
                      <a:pt x="83" y="367"/>
                    </a:lnTo>
                    <a:lnTo>
                      <a:pt x="83" y="341"/>
                    </a:lnTo>
                    <a:lnTo>
                      <a:pt x="98" y="321"/>
                    </a:lnTo>
                    <a:lnTo>
                      <a:pt x="88" y="315"/>
                    </a:lnTo>
                    <a:lnTo>
                      <a:pt x="77" y="300"/>
                    </a:lnTo>
                    <a:lnTo>
                      <a:pt x="67" y="300"/>
                    </a:lnTo>
                    <a:lnTo>
                      <a:pt x="62" y="284"/>
                    </a:lnTo>
                    <a:lnTo>
                      <a:pt x="77" y="269"/>
                    </a:lnTo>
                    <a:lnTo>
                      <a:pt x="72" y="264"/>
                    </a:lnTo>
                    <a:lnTo>
                      <a:pt x="62" y="253"/>
                    </a:lnTo>
                    <a:lnTo>
                      <a:pt x="41" y="160"/>
                    </a:lnTo>
                    <a:lnTo>
                      <a:pt x="0" y="25"/>
                    </a:lnTo>
                    <a:close/>
                  </a:path>
                </a:pathLst>
              </a:custGeom>
              <a:solidFill>
                <a:srgbClr val="00f008"/>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859" name=""/>
              <p:cNvSpPr/>
              <p:nvPr/>
            </p:nvSpPr>
            <p:spPr>
              <a:xfrm>
                <a:off x="6105600" y="4481640"/>
                <a:ext cx="690480" cy="779400"/>
              </a:xfrm>
              <a:custGeom>
                <a:avLst/>
                <a:gdLst/>
                <a:ahLst/>
                <a:rect l="l" t="t" r="r" b="b"/>
                <a:pathLst>
                  <a:path w="435" h="491">
                    <a:moveTo>
                      <a:pt x="0" y="25"/>
                    </a:moveTo>
                    <a:lnTo>
                      <a:pt x="98" y="10"/>
                    </a:lnTo>
                    <a:lnTo>
                      <a:pt x="191" y="0"/>
                    </a:lnTo>
                    <a:lnTo>
                      <a:pt x="186" y="25"/>
                    </a:lnTo>
                    <a:lnTo>
                      <a:pt x="197" y="46"/>
                    </a:lnTo>
                    <a:lnTo>
                      <a:pt x="228" y="51"/>
                    </a:lnTo>
                    <a:lnTo>
                      <a:pt x="243" y="82"/>
                    </a:lnTo>
                    <a:lnTo>
                      <a:pt x="269" y="98"/>
                    </a:lnTo>
                    <a:lnTo>
                      <a:pt x="274" y="113"/>
                    </a:lnTo>
                    <a:lnTo>
                      <a:pt x="285" y="113"/>
                    </a:lnTo>
                    <a:lnTo>
                      <a:pt x="300" y="124"/>
                    </a:lnTo>
                    <a:lnTo>
                      <a:pt x="300" y="145"/>
                    </a:lnTo>
                    <a:lnTo>
                      <a:pt x="331" y="160"/>
                    </a:lnTo>
                    <a:lnTo>
                      <a:pt x="331" y="181"/>
                    </a:lnTo>
                    <a:lnTo>
                      <a:pt x="336" y="191"/>
                    </a:lnTo>
                    <a:lnTo>
                      <a:pt x="357" y="186"/>
                    </a:lnTo>
                    <a:lnTo>
                      <a:pt x="373" y="191"/>
                    </a:lnTo>
                    <a:lnTo>
                      <a:pt x="388" y="217"/>
                    </a:lnTo>
                    <a:lnTo>
                      <a:pt x="393" y="243"/>
                    </a:lnTo>
                    <a:lnTo>
                      <a:pt x="414" y="243"/>
                    </a:lnTo>
                    <a:lnTo>
                      <a:pt x="414" y="274"/>
                    </a:lnTo>
                    <a:lnTo>
                      <a:pt x="435" y="284"/>
                    </a:lnTo>
                    <a:lnTo>
                      <a:pt x="435" y="315"/>
                    </a:lnTo>
                    <a:lnTo>
                      <a:pt x="419" y="315"/>
                    </a:lnTo>
                    <a:lnTo>
                      <a:pt x="419" y="326"/>
                    </a:lnTo>
                    <a:lnTo>
                      <a:pt x="414" y="336"/>
                    </a:lnTo>
                    <a:lnTo>
                      <a:pt x="419" y="352"/>
                    </a:lnTo>
                    <a:lnTo>
                      <a:pt x="424" y="367"/>
                    </a:lnTo>
                    <a:lnTo>
                      <a:pt x="414" y="378"/>
                    </a:lnTo>
                    <a:lnTo>
                      <a:pt x="409" y="409"/>
                    </a:lnTo>
                    <a:lnTo>
                      <a:pt x="404" y="409"/>
                    </a:lnTo>
                    <a:lnTo>
                      <a:pt x="414" y="419"/>
                    </a:lnTo>
                    <a:lnTo>
                      <a:pt x="409" y="450"/>
                    </a:lnTo>
                    <a:lnTo>
                      <a:pt x="393" y="445"/>
                    </a:lnTo>
                    <a:lnTo>
                      <a:pt x="383" y="440"/>
                    </a:lnTo>
                    <a:lnTo>
                      <a:pt x="373" y="440"/>
                    </a:lnTo>
                    <a:lnTo>
                      <a:pt x="362" y="450"/>
                    </a:lnTo>
                    <a:lnTo>
                      <a:pt x="367" y="466"/>
                    </a:lnTo>
                    <a:lnTo>
                      <a:pt x="373" y="471"/>
                    </a:lnTo>
                    <a:lnTo>
                      <a:pt x="373" y="491"/>
                    </a:lnTo>
                    <a:lnTo>
                      <a:pt x="362" y="491"/>
                    </a:lnTo>
                    <a:lnTo>
                      <a:pt x="347" y="476"/>
                    </a:lnTo>
                    <a:lnTo>
                      <a:pt x="253" y="481"/>
                    </a:lnTo>
                    <a:lnTo>
                      <a:pt x="114" y="486"/>
                    </a:lnTo>
                    <a:lnTo>
                      <a:pt x="98" y="455"/>
                    </a:lnTo>
                    <a:lnTo>
                      <a:pt x="98" y="445"/>
                    </a:lnTo>
                    <a:lnTo>
                      <a:pt x="93" y="434"/>
                    </a:lnTo>
                    <a:lnTo>
                      <a:pt x="77" y="440"/>
                    </a:lnTo>
                    <a:lnTo>
                      <a:pt x="83" y="424"/>
                    </a:lnTo>
                    <a:lnTo>
                      <a:pt x="93" y="378"/>
                    </a:lnTo>
                    <a:lnTo>
                      <a:pt x="83" y="367"/>
                    </a:lnTo>
                    <a:lnTo>
                      <a:pt x="83" y="341"/>
                    </a:lnTo>
                    <a:lnTo>
                      <a:pt x="98" y="321"/>
                    </a:lnTo>
                    <a:lnTo>
                      <a:pt x="88" y="315"/>
                    </a:lnTo>
                    <a:lnTo>
                      <a:pt x="77" y="300"/>
                    </a:lnTo>
                    <a:lnTo>
                      <a:pt x="67" y="300"/>
                    </a:lnTo>
                    <a:lnTo>
                      <a:pt x="62" y="284"/>
                    </a:lnTo>
                    <a:lnTo>
                      <a:pt x="77" y="269"/>
                    </a:lnTo>
                    <a:lnTo>
                      <a:pt x="72" y="264"/>
                    </a:lnTo>
                    <a:lnTo>
                      <a:pt x="62" y="253"/>
                    </a:lnTo>
                    <a:lnTo>
                      <a:pt x="41" y="160"/>
                    </a:lnTo>
                    <a:lnTo>
                      <a:pt x="0" y="25"/>
                    </a:lnTo>
                  </a:path>
                </a:pathLst>
              </a:custGeom>
              <a:noFill/>
              <a:ln cap="rnd" w="7920">
                <a:solidFill>
                  <a:srgbClr val="b2b2b2"/>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grpSp>
        <p:grpSp>
          <p:nvGrpSpPr>
            <p:cNvPr id="860" name=""/>
            <p:cNvGrpSpPr/>
            <p:nvPr/>
          </p:nvGrpSpPr>
          <p:grpSpPr>
            <a:xfrm>
              <a:off x="5769000" y="4521240"/>
              <a:ext cx="492120" cy="896760"/>
              <a:chOff x="5769000" y="4521240"/>
              <a:chExt cx="492120" cy="896760"/>
            </a:xfrm>
          </p:grpSpPr>
          <p:sp>
            <p:nvSpPr>
              <p:cNvPr id="861" name=""/>
              <p:cNvSpPr/>
              <p:nvPr/>
            </p:nvSpPr>
            <p:spPr>
              <a:xfrm>
                <a:off x="5769000" y="4521240"/>
                <a:ext cx="492120" cy="896760"/>
              </a:xfrm>
              <a:custGeom>
                <a:avLst/>
                <a:gdLst/>
                <a:ahLst/>
                <a:rect l="l" t="t" r="r" b="b"/>
                <a:pathLst>
                  <a:path w="310" h="565">
                    <a:moveTo>
                      <a:pt x="0" y="32"/>
                    </a:moveTo>
                    <a:lnTo>
                      <a:pt x="98" y="21"/>
                    </a:lnTo>
                    <a:lnTo>
                      <a:pt x="217" y="0"/>
                    </a:lnTo>
                    <a:lnTo>
                      <a:pt x="274" y="228"/>
                    </a:lnTo>
                    <a:lnTo>
                      <a:pt x="284" y="239"/>
                    </a:lnTo>
                    <a:lnTo>
                      <a:pt x="274" y="265"/>
                    </a:lnTo>
                    <a:lnTo>
                      <a:pt x="279" y="275"/>
                    </a:lnTo>
                    <a:lnTo>
                      <a:pt x="289" y="280"/>
                    </a:lnTo>
                    <a:lnTo>
                      <a:pt x="310" y="296"/>
                    </a:lnTo>
                    <a:lnTo>
                      <a:pt x="295" y="311"/>
                    </a:lnTo>
                    <a:lnTo>
                      <a:pt x="295" y="342"/>
                    </a:lnTo>
                    <a:lnTo>
                      <a:pt x="305" y="353"/>
                    </a:lnTo>
                    <a:lnTo>
                      <a:pt x="289" y="409"/>
                    </a:lnTo>
                    <a:lnTo>
                      <a:pt x="310" y="409"/>
                    </a:lnTo>
                    <a:lnTo>
                      <a:pt x="310" y="430"/>
                    </a:lnTo>
                    <a:lnTo>
                      <a:pt x="139" y="456"/>
                    </a:lnTo>
                    <a:lnTo>
                      <a:pt x="103" y="461"/>
                    </a:lnTo>
                    <a:lnTo>
                      <a:pt x="88" y="472"/>
                    </a:lnTo>
                    <a:lnTo>
                      <a:pt x="82" y="482"/>
                    </a:lnTo>
                    <a:lnTo>
                      <a:pt x="93" y="498"/>
                    </a:lnTo>
                    <a:lnTo>
                      <a:pt x="119" y="498"/>
                    </a:lnTo>
                    <a:lnTo>
                      <a:pt x="108" y="513"/>
                    </a:lnTo>
                    <a:lnTo>
                      <a:pt x="119" y="539"/>
                    </a:lnTo>
                    <a:lnTo>
                      <a:pt x="113" y="544"/>
                    </a:lnTo>
                    <a:lnTo>
                      <a:pt x="103" y="565"/>
                    </a:lnTo>
                    <a:lnTo>
                      <a:pt x="93" y="565"/>
                    </a:lnTo>
                    <a:lnTo>
                      <a:pt x="72" y="544"/>
                    </a:lnTo>
                    <a:lnTo>
                      <a:pt x="67" y="529"/>
                    </a:lnTo>
                    <a:lnTo>
                      <a:pt x="56" y="529"/>
                    </a:lnTo>
                    <a:lnTo>
                      <a:pt x="51" y="560"/>
                    </a:lnTo>
                    <a:lnTo>
                      <a:pt x="31" y="560"/>
                    </a:lnTo>
                    <a:lnTo>
                      <a:pt x="15" y="415"/>
                    </a:lnTo>
                    <a:lnTo>
                      <a:pt x="5" y="202"/>
                    </a:lnTo>
                    <a:lnTo>
                      <a:pt x="0" y="32"/>
                    </a:lnTo>
                    <a:close/>
                  </a:path>
                </a:pathLst>
              </a:custGeom>
              <a:solidFill>
                <a:srgbClr val="00f008"/>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862" name=""/>
              <p:cNvSpPr/>
              <p:nvPr/>
            </p:nvSpPr>
            <p:spPr>
              <a:xfrm>
                <a:off x="5769000" y="4521240"/>
                <a:ext cx="492120" cy="896760"/>
              </a:xfrm>
              <a:custGeom>
                <a:avLst/>
                <a:gdLst/>
                <a:ahLst/>
                <a:rect l="l" t="t" r="r" b="b"/>
                <a:pathLst>
                  <a:path w="310" h="565">
                    <a:moveTo>
                      <a:pt x="0" y="32"/>
                    </a:moveTo>
                    <a:lnTo>
                      <a:pt x="98" y="21"/>
                    </a:lnTo>
                    <a:lnTo>
                      <a:pt x="217" y="0"/>
                    </a:lnTo>
                    <a:lnTo>
                      <a:pt x="274" y="228"/>
                    </a:lnTo>
                    <a:lnTo>
                      <a:pt x="284" y="239"/>
                    </a:lnTo>
                    <a:lnTo>
                      <a:pt x="274" y="265"/>
                    </a:lnTo>
                    <a:lnTo>
                      <a:pt x="279" y="275"/>
                    </a:lnTo>
                    <a:lnTo>
                      <a:pt x="289" y="280"/>
                    </a:lnTo>
                    <a:lnTo>
                      <a:pt x="310" y="296"/>
                    </a:lnTo>
                    <a:lnTo>
                      <a:pt x="295" y="311"/>
                    </a:lnTo>
                    <a:lnTo>
                      <a:pt x="295" y="342"/>
                    </a:lnTo>
                    <a:lnTo>
                      <a:pt x="305" y="353"/>
                    </a:lnTo>
                    <a:lnTo>
                      <a:pt x="289" y="409"/>
                    </a:lnTo>
                    <a:lnTo>
                      <a:pt x="310" y="409"/>
                    </a:lnTo>
                    <a:lnTo>
                      <a:pt x="310" y="430"/>
                    </a:lnTo>
                    <a:lnTo>
                      <a:pt x="139" y="456"/>
                    </a:lnTo>
                    <a:lnTo>
                      <a:pt x="103" y="461"/>
                    </a:lnTo>
                    <a:lnTo>
                      <a:pt x="88" y="472"/>
                    </a:lnTo>
                    <a:lnTo>
                      <a:pt x="82" y="482"/>
                    </a:lnTo>
                    <a:lnTo>
                      <a:pt x="93" y="498"/>
                    </a:lnTo>
                    <a:lnTo>
                      <a:pt x="119" y="498"/>
                    </a:lnTo>
                    <a:lnTo>
                      <a:pt x="108" y="513"/>
                    </a:lnTo>
                    <a:lnTo>
                      <a:pt x="119" y="539"/>
                    </a:lnTo>
                    <a:lnTo>
                      <a:pt x="113" y="544"/>
                    </a:lnTo>
                    <a:lnTo>
                      <a:pt x="103" y="565"/>
                    </a:lnTo>
                    <a:lnTo>
                      <a:pt x="93" y="565"/>
                    </a:lnTo>
                    <a:lnTo>
                      <a:pt x="72" y="544"/>
                    </a:lnTo>
                    <a:lnTo>
                      <a:pt x="67" y="529"/>
                    </a:lnTo>
                    <a:lnTo>
                      <a:pt x="56" y="529"/>
                    </a:lnTo>
                    <a:lnTo>
                      <a:pt x="51" y="560"/>
                    </a:lnTo>
                    <a:lnTo>
                      <a:pt x="31" y="560"/>
                    </a:lnTo>
                    <a:lnTo>
                      <a:pt x="15" y="415"/>
                    </a:lnTo>
                    <a:lnTo>
                      <a:pt x="5" y="202"/>
                    </a:lnTo>
                    <a:lnTo>
                      <a:pt x="0" y="32"/>
                    </a:lnTo>
                  </a:path>
                </a:pathLst>
              </a:custGeom>
              <a:noFill/>
              <a:ln cap="rnd" w="7920">
                <a:solidFill>
                  <a:srgbClr val="b2b2b2"/>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grpSp>
        <p:grpSp>
          <p:nvGrpSpPr>
            <p:cNvPr id="863" name=""/>
            <p:cNvGrpSpPr/>
            <p:nvPr/>
          </p:nvGrpSpPr>
          <p:grpSpPr>
            <a:xfrm>
              <a:off x="3738600" y="3165480"/>
              <a:ext cx="1109520" cy="584280"/>
              <a:chOff x="3738600" y="3165480"/>
              <a:chExt cx="1109520" cy="584280"/>
            </a:xfrm>
          </p:grpSpPr>
          <p:sp>
            <p:nvSpPr>
              <p:cNvPr id="864" name=""/>
              <p:cNvSpPr/>
              <p:nvPr/>
            </p:nvSpPr>
            <p:spPr>
              <a:xfrm>
                <a:off x="3738600" y="3165480"/>
                <a:ext cx="1109520" cy="584280"/>
              </a:xfrm>
              <a:custGeom>
                <a:avLst/>
                <a:gdLst/>
                <a:ahLst/>
                <a:rect l="l" t="t" r="r" b="b"/>
                <a:pathLst>
                  <a:path w="699" h="368">
                    <a:moveTo>
                      <a:pt x="15" y="0"/>
                    </a:moveTo>
                    <a:lnTo>
                      <a:pt x="445" y="11"/>
                    </a:lnTo>
                    <a:lnTo>
                      <a:pt x="461" y="36"/>
                    </a:lnTo>
                    <a:lnTo>
                      <a:pt x="492" y="42"/>
                    </a:lnTo>
                    <a:lnTo>
                      <a:pt x="517" y="21"/>
                    </a:lnTo>
                    <a:lnTo>
                      <a:pt x="533" y="42"/>
                    </a:lnTo>
                    <a:lnTo>
                      <a:pt x="549" y="31"/>
                    </a:lnTo>
                    <a:lnTo>
                      <a:pt x="559" y="36"/>
                    </a:lnTo>
                    <a:lnTo>
                      <a:pt x="574" y="62"/>
                    </a:lnTo>
                    <a:lnTo>
                      <a:pt x="600" y="73"/>
                    </a:lnTo>
                    <a:lnTo>
                      <a:pt x="605" y="67"/>
                    </a:lnTo>
                    <a:lnTo>
                      <a:pt x="621" y="67"/>
                    </a:lnTo>
                    <a:lnTo>
                      <a:pt x="626" y="109"/>
                    </a:lnTo>
                    <a:lnTo>
                      <a:pt x="642" y="119"/>
                    </a:lnTo>
                    <a:lnTo>
                      <a:pt x="642" y="155"/>
                    </a:lnTo>
                    <a:lnTo>
                      <a:pt x="652" y="161"/>
                    </a:lnTo>
                    <a:lnTo>
                      <a:pt x="652" y="192"/>
                    </a:lnTo>
                    <a:lnTo>
                      <a:pt x="662" y="202"/>
                    </a:lnTo>
                    <a:lnTo>
                      <a:pt x="662" y="254"/>
                    </a:lnTo>
                    <a:lnTo>
                      <a:pt x="673" y="259"/>
                    </a:lnTo>
                    <a:lnTo>
                      <a:pt x="673" y="311"/>
                    </a:lnTo>
                    <a:lnTo>
                      <a:pt x="688" y="316"/>
                    </a:lnTo>
                    <a:lnTo>
                      <a:pt x="699" y="326"/>
                    </a:lnTo>
                    <a:lnTo>
                      <a:pt x="699" y="368"/>
                    </a:lnTo>
                    <a:lnTo>
                      <a:pt x="140" y="363"/>
                    </a:lnTo>
                    <a:lnTo>
                      <a:pt x="140" y="321"/>
                    </a:lnTo>
                    <a:lnTo>
                      <a:pt x="140" y="249"/>
                    </a:lnTo>
                    <a:lnTo>
                      <a:pt x="0" y="233"/>
                    </a:lnTo>
                    <a:lnTo>
                      <a:pt x="15" y="0"/>
                    </a:lnTo>
                    <a:close/>
                  </a:path>
                </a:pathLst>
              </a:custGeom>
              <a:solidFill>
                <a:srgbClr val="a3ffa5"/>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865" name=""/>
              <p:cNvSpPr/>
              <p:nvPr/>
            </p:nvSpPr>
            <p:spPr>
              <a:xfrm>
                <a:off x="3738600" y="3165480"/>
                <a:ext cx="1109520" cy="584280"/>
              </a:xfrm>
              <a:custGeom>
                <a:avLst/>
                <a:gdLst/>
                <a:ahLst/>
                <a:rect l="l" t="t" r="r" b="b"/>
                <a:pathLst>
                  <a:path w="699" h="368">
                    <a:moveTo>
                      <a:pt x="15" y="0"/>
                    </a:moveTo>
                    <a:lnTo>
                      <a:pt x="445" y="11"/>
                    </a:lnTo>
                    <a:lnTo>
                      <a:pt x="461" y="36"/>
                    </a:lnTo>
                    <a:lnTo>
                      <a:pt x="492" y="42"/>
                    </a:lnTo>
                    <a:lnTo>
                      <a:pt x="517" y="21"/>
                    </a:lnTo>
                    <a:lnTo>
                      <a:pt x="533" y="42"/>
                    </a:lnTo>
                    <a:lnTo>
                      <a:pt x="549" y="31"/>
                    </a:lnTo>
                    <a:lnTo>
                      <a:pt x="559" y="36"/>
                    </a:lnTo>
                    <a:lnTo>
                      <a:pt x="574" y="62"/>
                    </a:lnTo>
                    <a:lnTo>
                      <a:pt x="600" y="73"/>
                    </a:lnTo>
                    <a:lnTo>
                      <a:pt x="605" y="67"/>
                    </a:lnTo>
                    <a:lnTo>
                      <a:pt x="621" y="67"/>
                    </a:lnTo>
                    <a:lnTo>
                      <a:pt x="626" y="109"/>
                    </a:lnTo>
                    <a:lnTo>
                      <a:pt x="642" y="119"/>
                    </a:lnTo>
                    <a:lnTo>
                      <a:pt x="642" y="155"/>
                    </a:lnTo>
                    <a:lnTo>
                      <a:pt x="652" y="161"/>
                    </a:lnTo>
                    <a:lnTo>
                      <a:pt x="652" y="192"/>
                    </a:lnTo>
                    <a:lnTo>
                      <a:pt x="662" y="202"/>
                    </a:lnTo>
                    <a:lnTo>
                      <a:pt x="662" y="254"/>
                    </a:lnTo>
                    <a:lnTo>
                      <a:pt x="673" y="259"/>
                    </a:lnTo>
                    <a:lnTo>
                      <a:pt x="673" y="311"/>
                    </a:lnTo>
                    <a:lnTo>
                      <a:pt x="688" y="316"/>
                    </a:lnTo>
                    <a:lnTo>
                      <a:pt x="699" y="326"/>
                    </a:lnTo>
                    <a:lnTo>
                      <a:pt x="699" y="368"/>
                    </a:lnTo>
                    <a:lnTo>
                      <a:pt x="140" y="363"/>
                    </a:lnTo>
                    <a:lnTo>
                      <a:pt x="140" y="321"/>
                    </a:lnTo>
                    <a:lnTo>
                      <a:pt x="140" y="249"/>
                    </a:lnTo>
                    <a:lnTo>
                      <a:pt x="0" y="233"/>
                    </a:lnTo>
                    <a:lnTo>
                      <a:pt x="15" y="0"/>
                    </a:lnTo>
                  </a:path>
                </a:pathLst>
              </a:custGeom>
              <a:solidFill>
                <a:srgbClr val="a3ffa5"/>
              </a:solidFill>
              <a:ln cap="rnd" w="7920">
                <a:solidFill>
                  <a:srgbClr val="b2b2b2"/>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grpSp>
        <p:grpSp>
          <p:nvGrpSpPr>
            <p:cNvPr id="866" name=""/>
            <p:cNvGrpSpPr/>
            <p:nvPr/>
          </p:nvGrpSpPr>
          <p:grpSpPr>
            <a:xfrm>
              <a:off x="3071880" y="3462480"/>
              <a:ext cx="904680" cy="796680"/>
              <a:chOff x="3071880" y="3462480"/>
              <a:chExt cx="904680" cy="796680"/>
            </a:xfrm>
          </p:grpSpPr>
          <p:sp>
            <p:nvSpPr>
              <p:cNvPr id="867" name=""/>
              <p:cNvSpPr/>
              <p:nvPr/>
            </p:nvSpPr>
            <p:spPr>
              <a:xfrm>
                <a:off x="3071880" y="3462480"/>
                <a:ext cx="904680" cy="796680"/>
              </a:xfrm>
              <a:custGeom>
                <a:avLst/>
                <a:gdLst/>
                <a:ahLst/>
                <a:rect l="l" t="t" r="r" b="b"/>
                <a:pathLst>
                  <a:path w="570" h="502">
                    <a:moveTo>
                      <a:pt x="42" y="0"/>
                    </a:moveTo>
                    <a:lnTo>
                      <a:pt x="347" y="41"/>
                    </a:lnTo>
                    <a:lnTo>
                      <a:pt x="456" y="56"/>
                    </a:lnTo>
                    <a:lnTo>
                      <a:pt x="570" y="62"/>
                    </a:lnTo>
                    <a:lnTo>
                      <a:pt x="565" y="502"/>
                    </a:lnTo>
                    <a:lnTo>
                      <a:pt x="311" y="481"/>
                    </a:lnTo>
                    <a:lnTo>
                      <a:pt x="171" y="466"/>
                    </a:lnTo>
                    <a:lnTo>
                      <a:pt x="0" y="445"/>
                    </a:lnTo>
                    <a:lnTo>
                      <a:pt x="42" y="0"/>
                    </a:lnTo>
                    <a:close/>
                  </a:path>
                </a:pathLst>
              </a:custGeom>
              <a:solidFill>
                <a:srgbClr val="00f008"/>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868" name=""/>
              <p:cNvSpPr/>
              <p:nvPr/>
            </p:nvSpPr>
            <p:spPr>
              <a:xfrm>
                <a:off x="3071880" y="3462480"/>
                <a:ext cx="904680" cy="796680"/>
              </a:xfrm>
              <a:custGeom>
                <a:avLst/>
                <a:gdLst/>
                <a:ahLst/>
                <a:rect l="l" t="t" r="r" b="b"/>
                <a:pathLst>
                  <a:path w="570" h="502">
                    <a:moveTo>
                      <a:pt x="42" y="0"/>
                    </a:moveTo>
                    <a:lnTo>
                      <a:pt x="347" y="41"/>
                    </a:lnTo>
                    <a:lnTo>
                      <a:pt x="456" y="56"/>
                    </a:lnTo>
                    <a:lnTo>
                      <a:pt x="570" y="62"/>
                    </a:lnTo>
                    <a:lnTo>
                      <a:pt x="565" y="502"/>
                    </a:lnTo>
                    <a:lnTo>
                      <a:pt x="311" y="481"/>
                    </a:lnTo>
                    <a:lnTo>
                      <a:pt x="171" y="466"/>
                    </a:lnTo>
                    <a:lnTo>
                      <a:pt x="0" y="445"/>
                    </a:lnTo>
                    <a:lnTo>
                      <a:pt x="42" y="0"/>
                    </a:lnTo>
                  </a:path>
                </a:pathLst>
              </a:custGeom>
              <a:noFill/>
              <a:ln cap="rnd" w="7920">
                <a:solidFill>
                  <a:srgbClr val="b2b2b2"/>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grpSp>
        <p:grpSp>
          <p:nvGrpSpPr>
            <p:cNvPr id="869" name=""/>
            <p:cNvGrpSpPr/>
            <p:nvPr/>
          </p:nvGrpSpPr>
          <p:grpSpPr>
            <a:xfrm>
              <a:off x="3968640" y="3741840"/>
              <a:ext cx="952560" cy="566640"/>
              <a:chOff x="3968640" y="3741840"/>
              <a:chExt cx="952560" cy="566640"/>
            </a:xfrm>
          </p:grpSpPr>
          <p:sp>
            <p:nvSpPr>
              <p:cNvPr id="870" name=""/>
              <p:cNvSpPr/>
              <p:nvPr/>
            </p:nvSpPr>
            <p:spPr>
              <a:xfrm>
                <a:off x="3968640" y="3741840"/>
                <a:ext cx="952560" cy="566640"/>
              </a:xfrm>
              <a:custGeom>
                <a:avLst/>
                <a:gdLst/>
                <a:ahLst/>
                <a:rect l="l" t="t" r="r" b="b"/>
                <a:pathLst>
                  <a:path w="600" h="357">
                    <a:moveTo>
                      <a:pt x="5" y="0"/>
                    </a:moveTo>
                    <a:lnTo>
                      <a:pt x="523" y="0"/>
                    </a:lnTo>
                    <a:lnTo>
                      <a:pt x="554" y="5"/>
                    </a:lnTo>
                    <a:lnTo>
                      <a:pt x="564" y="15"/>
                    </a:lnTo>
                    <a:lnTo>
                      <a:pt x="574" y="25"/>
                    </a:lnTo>
                    <a:lnTo>
                      <a:pt x="569" y="41"/>
                    </a:lnTo>
                    <a:lnTo>
                      <a:pt x="559" y="41"/>
                    </a:lnTo>
                    <a:lnTo>
                      <a:pt x="554" y="51"/>
                    </a:lnTo>
                    <a:lnTo>
                      <a:pt x="559" y="62"/>
                    </a:lnTo>
                    <a:lnTo>
                      <a:pt x="574" y="67"/>
                    </a:lnTo>
                    <a:lnTo>
                      <a:pt x="574" y="77"/>
                    </a:lnTo>
                    <a:lnTo>
                      <a:pt x="574" y="93"/>
                    </a:lnTo>
                    <a:lnTo>
                      <a:pt x="590" y="103"/>
                    </a:lnTo>
                    <a:lnTo>
                      <a:pt x="590" y="119"/>
                    </a:lnTo>
                    <a:lnTo>
                      <a:pt x="600" y="357"/>
                    </a:lnTo>
                    <a:lnTo>
                      <a:pt x="191" y="352"/>
                    </a:lnTo>
                    <a:lnTo>
                      <a:pt x="0" y="341"/>
                    </a:lnTo>
                    <a:lnTo>
                      <a:pt x="5" y="0"/>
                    </a:lnTo>
                    <a:close/>
                  </a:path>
                </a:pathLst>
              </a:custGeom>
              <a:solidFill>
                <a:srgbClr val="a3ffa5"/>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871" name=""/>
              <p:cNvSpPr/>
              <p:nvPr/>
            </p:nvSpPr>
            <p:spPr>
              <a:xfrm>
                <a:off x="3968640" y="3741840"/>
                <a:ext cx="952560" cy="566640"/>
              </a:xfrm>
              <a:custGeom>
                <a:avLst/>
                <a:gdLst/>
                <a:ahLst/>
                <a:rect l="l" t="t" r="r" b="b"/>
                <a:pathLst>
                  <a:path w="600" h="357">
                    <a:moveTo>
                      <a:pt x="5" y="0"/>
                    </a:moveTo>
                    <a:lnTo>
                      <a:pt x="523" y="0"/>
                    </a:lnTo>
                    <a:lnTo>
                      <a:pt x="554" y="5"/>
                    </a:lnTo>
                    <a:lnTo>
                      <a:pt x="564" y="15"/>
                    </a:lnTo>
                    <a:lnTo>
                      <a:pt x="574" y="25"/>
                    </a:lnTo>
                    <a:lnTo>
                      <a:pt x="569" y="41"/>
                    </a:lnTo>
                    <a:lnTo>
                      <a:pt x="559" y="41"/>
                    </a:lnTo>
                    <a:lnTo>
                      <a:pt x="554" y="51"/>
                    </a:lnTo>
                    <a:lnTo>
                      <a:pt x="559" y="62"/>
                    </a:lnTo>
                    <a:lnTo>
                      <a:pt x="574" y="67"/>
                    </a:lnTo>
                    <a:lnTo>
                      <a:pt x="574" y="77"/>
                    </a:lnTo>
                    <a:lnTo>
                      <a:pt x="574" y="93"/>
                    </a:lnTo>
                    <a:lnTo>
                      <a:pt x="590" y="103"/>
                    </a:lnTo>
                    <a:lnTo>
                      <a:pt x="590" y="119"/>
                    </a:lnTo>
                    <a:lnTo>
                      <a:pt x="600" y="357"/>
                    </a:lnTo>
                    <a:lnTo>
                      <a:pt x="191" y="352"/>
                    </a:lnTo>
                    <a:lnTo>
                      <a:pt x="0" y="341"/>
                    </a:lnTo>
                    <a:lnTo>
                      <a:pt x="5" y="0"/>
                    </a:lnTo>
                  </a:path>
                </a:pathLst>
              </a:custGeom>
              <a:solidFill>
                <a:srgbClr val="a3ffa5"/>
              </a:solidFill>
              <a:ln cap="rnd" w="7920">
                <a:solidFill>
                  <a:srgbClr val="b2b2b2"/>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grpSp>
        <p:grpSp>
          <p:nvGrpSpPr>
            <p:cNvPr id="872" name=""/>
            <p:cNvGrpSpPr/>
            <p:nvPr/>
          </p:nvGrpSpPr>
          <p:grpSpPr>
            <a:xfrm>
              <a:off x="4905360" y="4341960"/>
              <a:ext cx="690480" cy="631800"/>
              <a:chOff x="4905360" y="4341960"/>
              <a:chExt cx="690480" cy="631800"/>
            </a:xfrm>
          </p:grpSpPr>
          <p:sp>
            <p:nvSpPr>
              <p:cNvPr id="873" name=""/>
              <p:cNvSpPr/>
              <p:nvPr/>
            </p:nvSpPr>
            <p:spPr>
              <a:xfrm>
                <a:off x="4905360" y="4341960"/>
                <a:ext cx="690480" cy="631800"/>
              </a:xfrm>
              <a:custGeom>
                <a:avLst/>
                <a:gdLst/>
                <a:ahLst/>
                <a:rect l="l" t="t" r="r" b="b"/>
                <a:pathLst>
                  <a:path w="435" h="398">
                    <a:moveTo>
                      <a:pt x="0" y="15"/>
                    </a:moveTo>
                    <a:lnTo>
                      <a:pt x="10" y="77"/>
                    </a:lnTo>
                    <a:lnTo>
                      <a:pt x="15" y="284"/>
                    </a:lnTo>
                    <a:lnTo>
                      <a:pt x="15" y="326"/>
                    </a:lnTo>
                    <a:lnTo>
                      <a:pt x="26" y="346"/>
                    </a:lnTo>
                    <a:lnTo>
                      <a:pt x="67" y="341"/>
                    </a:lnTo>
                    <a:lnTo>
                      <a:pt x="67" y="398"/>
                    </a:lnTo>
                    <a:lnTo>
                      <a:pt x="326" y="393"/>
                    </a:lnTo>
                    <a:lnTo>
                      <a:pt x="331" y="378"/>
                    </a:lnTo>
                    <a:lnTo>
                      <a:pt x="326" y="357"/>
                    </a:lnTo>
                    <a:lnTo>
                      <a:pt x="336" y="352"/>
                    </a:lnTo>
                    <a:lnTo>
                      <a:pt x="331" y="331"/>
                    </a:lnTo>
                    <a:lnTo>
                      <a:pt x="321" y="326"/>
                    </a:lnTo>
                    <a:lnTo>
                      <a:pt x="321" y="321"/>
                    </a:lnTo>
                    <a:lnTo>
                      <a:pt x="342" y="310"/>
                    </a:lnTo>
                    <a:lnTo>
                      <a:pt x="336" y="295"/>
                    </a:lnTo>
                    <a:lnTo>
                      <a:pt x="336" y="279"/>
                    </a:lnTo>
                    <a:lnTo>
                      <a:pt x="326" y="253"/>
                    </a:lnTo>
                    <a:lnTo>
                      <a:pt x="347" y="248"/>
                    </a:lnTo>
                    <a:lnTo>
                      <a:pt x="357" y="227"/>
                    </a:lnTo>
                    <a:lnTo>
                      <a:pt x="368" y="233"/>
                    </a:lnTo>
                    <a:lnTo>
                      <a:pt x="368" y="196"/>
                    </a:lnTo>
                    <a:lnTo>
                      <a:pt x="388" y="170"/>
                    </a:lnTo>
                    <a:lnTo>
                      <a:pt x="399" y="170"/>
                    </a:lnTo>
                    <a:lnTo>
                      <a:pt x="409" y="160"/>
                    </a:lnTo>
                    <a:lnTo>
                      <a:pt x="404" y="150"/>
                    </a:lnTo>
                    <a:lnTo>
                      <a:pt x="414" y="139"/>
                    </a:lnTo>
                    <a:lnTo>
                      <a:pt x="399" y="129"/>
                    </a:lnTo>
                    <a:lnTo>
                      <a:pt x="399" y="113"/>
                    </a:lnTo>
                    <a:lnTo>
                      <a:pt x="409" y="98"/>
                    </a:lnTo>
                    <a:lnTo>
                      <a:pt x="419" y="98"/>
                    </a:lnTo>
                    <a:lnTo>
                      <a:pt x="419" y="82"/>
                    </a:lnTo>
                    <a:lnTo>
                      <a:pt x="424" y="82"/>
                    </a:lnTo>
                    <a:lnTo>
                      <a:pt x="424" y="67"/>
                    </a:lnTo>
                    <a:lnTo>
                      <a:pt x="435" y="67"/>
                    </a:lnTo>
                    <a:lnTo>
                      <a:pt x="435" y="51"/>
                    </a:lnTo>
                    <a:lnTo>
                      <a:pt x="404" y="51"/>
                    </a:lnTo>
                    <a:lnTo>
                      <a:pt x="373" y="41"/>
                    </a:lnTo>
                    <a:lnTo>
                      <a:pt x="383" y="20"/>
                    </a:lnTo>
                    <a:lnTo>
                      <a:pt x="399" y="5"/>
                    </a:lnTo>
                    <a:lnTo>
                      <a:pt x="383" y="0"/>
                    </a:lnTo>
                    <a:lnTo>
                      <a:pt x="0" y="15"/>
                    </a:lnTo>
                    <a:close/>
                  </a:path>
                </a:pathLst>
              </a:custGeom>
              <a:solidFill>
                <a:srgbClr val="00f008"/>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874" name=""/>
              <p:cNvSpPr/>
              <p:nvPr/>
            </p:nvSpPr>
            <p:spPr>
              <a:xfrm>
                <a:off x="4905360" y="4341960"/>
                <a:ext cx="690480" cy="631800"/>
              </a:xfrm>
              <a:custGeom>
                <a:avLst/>
                <a:gdLst/>
                <a:ahLst/>
                <a:rect l="l" t="t" r="r" b="b"/>
                <a:pathLst>
                  <a:path w="435" h="398">
                    <a:moveTo>
                      <a:pt x="0" y="15"/>
                    </a:moveTo>
                    <a:lnTo>
                      <a:pt x="10" y="77"/>
                    </a:lnTo>
                    <a:lnTo>
                      <a:pt x="15" y="284"/>
                    </a:lnTo>
                    <a:lnTo>
                      <a:pt x="15" y="326"/>
                    </a:lnTo>
                    <a:lnTo>
                      <a:pt x="26" y="346"/>
                    </a:lnTo>
                    <a:lnTo>
                      <a:pt x="67" y="341"/>
                    </a:lnTo>
                    <a:lnTo>
                      <a:pt x="67" y="398"/>
                    </a:lnTo>
                    <a:lnTo>
                      <a:pt x="326" y="393"/>
                    </a:lnTo>
                    <a:lnTo>
                      <a:pt x="331" y="378"/>
                    </a:lnTo>
                    <a:lnTo>
                      <a:pt x="326" y="357"/>
                    </a:lnTo>
                    <a:lnTo>
                      <a:pt x="336" y="352"/>
                    </a:lnTo>
                    <a:lnTo>
                      <a:pt x="331" y="331"/>
                    </a:lnTo>
                    <a:lnTo>
                      <a:pt x="321" y="326"/>
                    </a:lnTo>
                    <a:lnTo>
                      <a:pt x="321" y="321"/>
                    </a:lnTo>
                    <a:lnTo>
                      <a:pt x="342" y="310"/>
                    </a:lnTo>
                    <a:lnTo>
                      <a:pt x="336" y="295"/>
                    </a:lnTo>
                    <a:lnTo>
                      <a:pt x="336" y="279"/>
                    </a:lnTo>
                    <a:lnTo>
                      <a:pt x="326" y="253"/>
                    </a:lnTo>
                    <a:lnTo>
                      <a:pt x="347" y="248"/>
                    </a:lnTo>
                    <a:lnTo>
                      <a:pt x="357" y="227"/>
                    </a:lnTo>
                    <a:lnTo>
                      <a:pt x="368" y="233"/>
                    </a:lnTo>
                    <a:lnTo>
                      <a:pt x="368" y="196"/>
                    </a:lnTo>
                    <a:lnTo>
                      <a:pt x="388" y="170"/>
                    </a:lnTo>
                    <a:lnTo>
                      <a:pt x="399" y="170"/>
                    </a:lnTo>
                    <a:lnTo>
                      <a:pt x="409" y="160"/>
                    </a:lnTo>
                    <a:lnTo>
                      <a:pt x="404" y="150"/>
                    </a:lnTo>
                    <a:lnTo>
                      <a:pt x="414" y="139"/>
                    </a:lnTo>
                    <a:lnTo>
                      <a:pt x="399" y="129"/>
                    </a:lnTo>
                    <a:lnTo>
                      <a:pt x="399" y="113"/>
                    </a:lnTo>
                    <a:lnTo>
                      <a:pt x="409" y="98"/>
                    </a:lnTo>
                    <a:lnTo>
                      <a:pt x="419" y="98"/>
                    </a:lnTo>
                    <a:lnTo>
                      <a:pt x="419" y="82"/>
                    </a:lnTo>
                    <a:lnTo>
                      <a:pt x="424" y="82"/>
                    </a:lnTo>
                    <a:lnTo>
                      <a:pt x="424" y="67"/>
                    </a:lnTo>
                    <a:lnTo>
                      <a:pt x="435" y="67"/>
                    </a:lnTo>
                    <a:lnTo>
                      <a:pt x="435" y="51"/>
                    </a:lnTo>
                    <a:lnTo>
                      <a:pt x="404" y="51"/>
                    </a:lnTo>
                    <a:lnTo>
                      <a:pt x="373" y="41"/>
                    </a:lnTo>
                    <a:lnTo>
                      <a:pt x="383" y="20"/>
                    </a:lnTo>
                    <a:lnTo>
                      <a:pt x="399" y="5"/>
                    </a:lnTo>
                    <a:lnTo>
                      <a:pt x="383" y="0"/>
                    </a:lnTo>
                    <a:lnTo>
                      <a:pt x="0" y="15"/>
                    </a:lnTo>
                  </a:path>
                </a:pathLst>
              </a:custGeom>
              <a:noFill/>
              <a:ln cap="rnd" w="7920">
                <a:solidFill>
                  <a:srgbClr val="b2b2b2"/>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grpSp>
        <p:grpSp>
          <p:nvGrpSpPr>
            <p:cNvPr id="875" name=""/>
            <p:cNvGrpSpPr/>
            <p:nvPr/>
          </p:nvGrpSpPr>
          <p:grpSpPr>
            <a:xfrm>
              <a:off x="5348160" y="2376360"/>
              <a:ext cx="625680" cy="395280"/>
              <a:chOff x="5348160" y="2376360"/>
              <a:chExt cx="625680" cy="395280"/>
            </a:xfrm>
          </p:grpSpPr>
          <p:sp>
            <p:nvSpPr>
              <p:cNvPr id="876" name=""/>
              <p:cNvSpPr/>
              <p:nvPr/>
            </p:nvSpPr>
            <p:spPr>
              <a:xfrm>
                <a:off x="5348160" y="2376360"/>
                <a:ext cx="625680" cy="395280"/>
              </a:xfrm>
              <a:custGeom>
                <a:avLst/>
                <a:gdLst/>
                <a:ahLst/>
                <a:rect l="l" t="t" r="r" b="b"/>
                <a:pathLst>
                  <a:path w="394" h="249">
                    <a:moveTo>
                      <a:pt x="373" y="88"/>
                    </a:moveTo>
                    <a:lnTo>
                      <a:pt x="394" y="109"/>
                    </a:lnTo>
                    <a:lnTo>
                      <a:pt x="389" y="124"/>
                    </a:lnTo>
                    <a:lnTo>
                      <a:pt x="368" y="130"/>
                    </a:lnTo>
                    <a:lnTo>
                      <a:pt x="342" y="140"/>
                    </a:lnTo>
                    <a:lnTo>
                      <a:pt x="321" y="166"/>
                    </a:lnTo>
                    <a:lnTo>
                      <a:pt x="290" y="166"/>
                    </a:lnTo>
                    <a:lnTo>
                      <a:pt x="280" y="192"/>
                    </a:lnTo>
                    <a:lnTo>
                      <a:pt x="228" y="192"/>
                    </a:lnTo>
                    <a:lnTo>
                      <a:pt x="213" y="249"/>
                    </a:lnTo>
                    <a:lnTo>
                      <a:pt x="182" y="238"/>
                    </a:lnTo>
                    <a:lnTo>
                      <a:pt x="187" y="202"/>
                    </a:lnTo>
                    <a:lnTo>
                      <a:pt x="161" y="192"/>
                    </a:lnTo>
                    <a:lnTo>
                      <a:pt x="156" y="181"/>
                    </a:lnTo>
                    <a:lnTo>
                      <a:pt x="135" y="176"/>
                    </a:lnTo>
                    <a:lnTo>
                      <a:pt x="125" y="166"/>
                    </a:lnTo>
                    <a:lnTo>
                      <a:pt x="104" y="171"/>
                    </a:lnTo>
                    <a:lnTo>
                      <a:pt x="89" y="161"/>
                    </a:lnTo>
                    <a:lnTo>
                      <a:pt x="63" y="145"/>
                    </a:lnTo>
                    <a:lnTo>
                      <a:pt x="42" y="166"/>
                    </a:lnTo>
                    <a:lnTo>
                      <a:pt x="26" y="155"/>
                    </a:lnTo>
                    <a:lnTo>
                      <a:pt x="0" y="130"/>
                    </a:lnTo>
                    <a:lnTo>
                      <a:pt x="6" y="109"/>
                    </a:lnTo>
                    <a:lnTo>
                      <a:pt x="11" y="93"/>
                    </a:lnTo>
                    <a:lnTo>
                      <a:pt x="32" y="83"/>
                    </a:lnTo>
                    <a:lnTo>
                      <a:pt x="52" y="83"/>
                    </a:lnTo>
                    <a:lnTo>
                      <a:pt x="114" y="36"/>
                    </a:lnTo>
                    <a:lnTo>
                      <a:pt x="130" y="0"/>
                    </a:lnTo>
                    <a:lnTo>
                      <a:pt x="187" y="0"/>
                    </a:lnTo>
                    <a:lnTo>
                      <a:pt x="161" y="5"/>
                    </a:lnTo>
                    <a:lnTo>
                      <a:pt x="135" y="42"/>
                    </a:lnTo>
                    <a:lnTo>
                      <a:pt x="120" y="42"/>
                    </a:lnTo>
                    <a:lnTo>
                      <a:pt x="120" y="67"/>
                    </a:lnTo>
                    <a:lnTo>
                      <a:pt x="171" y="73"/>
                    </a:lnTo>
                    <a:lnTo>
                      <a:pt x="192" y="104"/>
                    </a:lnTo>
                    <a:lnTo>
                      <a:pt x="244" y="98"/>
                    </a:lnTo>
                    <a:lnTo>
                      <a:pt x="270" y="83"/>
                    </a:lnTo>
                    <a:lnTo>
                      <a:pt x="296" y="73"/>
                    </a:lnTo>
                    <a:lnTo>
                      <a:pt x="332" y="73"/>
                    </a:lnTo>
                    <a:lnTo>
                      <a:pt x="358" y="52"/>
                    </a:lnTo>
                    <a:lnTo>
                      <a:pt x="363" y="73"/>
                    </a:lnTo>
                    <a:lnTo>
                      <a:pt x="363" y="83"/>
                    </a:lnTo>
                    <a:lnTo>
                      <a:pt x="373" y="88"/>
                    </a:lnTo>
                    <a:close/>
                  </a:path>
                </a:pathLst>
              </a:custGeom>
              <a:solidFill>
                <a:srgbClr val="a3ffa5"/>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877" name=""/>
              <p:cNvSpPr/>
              <p:nvPr/>
            </p:nvSpPr>
            <p:spPr>
              <a:xfrm>
                <a:off x="5348160" y="2376360"/>
                <a:ext cx="625680" cy="395280"/>
              </a:xfrm>
              <a:custGeom>
                <a:avLst/>
                <a:gdLst/>
                <a:ahLst/>
                <a:rect l="l" t="t" r="r" b="b"/>
                <a:pathLst>
                  <a:path w="394" h="249">
                    <a:moveTo>
                      <a:pt x="373" y="88"/>
                    </a:moveTo>
                    <a:lnTo>
                      <a:pt x="394" y="109"/>
                    </a:lnTo>
                    <a:lnTo>
                      <a:pt x="389" y="124"/>
                    </a:lnTo>
                    <a:lnTo>
                      <a:pt x="368" y="130"/>
                    </a:lnTo>
                    <a:lnTo>
                      <a:pt x="342" y="140"/>
                    </a:lnTo>
                    <a:lnTo>
                      <a:pt x="321" y="166"/>
                    </a:lnTo>
                    <a:lnTo>
                      <a:pt x="290" y="166"/>
                    </a:lnTo>
                    <a:lnTo>
                      <a:pt x="280" y="192"/>
                    </a:lnTo>
                    <a:lnTo>
                      <a:pt x="228" y="192"/>
                    </a:lnTo>
                    <a:lnTo>
                      <a:pt x="213" y="249"/>
                    </a:lnTo>
                    <a:lnTo>
                      <a:pt x="182" y="238"/>
                    </a:lnTo>
                    <a:lnTo>
                      <a:pt x="187" y="202"/>
                    </a:lnTo>
                    <a:lnTo>
                      <a:pt x="161" y="192"/>
                    </a:lnTo>
                    <a:lnTo>
                      <a:pt x="156" y="181"/>
                    </a:lnTo>
                    <a:lnTo>
                      <a:pt x="135" y="176"/>
                    </a:lnTo>
                    <a:lnTo>
                      <a:pt x="125" y="166"/>
                    </a:lnTo>
                    <a:lnTo>
                      <a:pt x="104" y="171"/>
                    </a:lnTo>
                    <a:lnTo>
                      <a:pt x="89" y="161"/>
                    </a:lnTo>
                    <a:lnTo>
                      <a:pt x="63" y="145"/>
                    </a:lnTo>
                    <a:lnTo>
                      <a:pt x="42" y="166"/>
                    </a:lnTo>
                    <a:lnTo>
                      <a:pt x="26" y="155"/>
                    </a:lnTo>
                    <a:lnTo>
                      <a:pt x="0" y="130"/>
                    </a:lnTo>
                    <a:lnTo>
                      <a:pt x="6" y="109"/>
                    </a:lnTo>
                    <a:lnTo>
                      <a:pt x="11" y="93"/>
                    </a:lnTo>
                    <a:lnTo>
                      <a:pt x="32" y="83"/>
                    </a:lnTo>
                    <a:lnTo>
                      <a:pt x="52" y="83"/>
                    </a:lnTo>
                    <a:lnTo>
                      <a:pt x="114" y="36"/>
                    </a:lnTo>
                    <a:lnTo>
                      <a:pt x="130" y="0"/>
                    </a:lnTo>
                    <a:lnTo>
                      <a:pt x="187" y="0"/>
                    </a:lnTo>
                    <a:lnTo>
                      <a:pt x="161" y="5"/>
                    </a:lnTo>
                    <a:lnTo>
                      <a:pt x="135" y="42"/>
                    </a:lnTo>
                    <a:lnTo>
                      <a:pt x="120" y="42"/>
                    </a:lnTo>
                    <a:lnTo>
                      <a:pt x="120" y="67"/>
                    </a:lnTo>
                    <a:lnTo>
                      <a:pt x="171" y="73"/>
                    </a:lnTo>
                    <a:lnTo>
                      <a:pt x="192" y="104"/>
                    </a:lnTo>
                    <a:lnTo>
                      <a:pt x="244" y="98"/>
                    </a:lnTo>
                    <a:lnTo>
                      <a:pt x="270" y="83"/>
                    </a:lnTo>
                    <a:lnTo>
                      <a:pt x="296" y="73"/>
                    </a:lnTo>
                    <a:lnTo>
                      <a:pt x="332" y="73"/>
                    </a:lnTo>
                    <a:lnTo>
                      <a:pt x="358" y="52"/>
                    </a:lnTo>
                    <a:lnTo>
                      <a:pt x="363" y="73"/>
                    </a:lnTo>
                    <a:lnTo>
                      <a:pt x="363" y="83"/>
                    </a:lnTo>
                    <a:lnTo>
                      <a:pt x="373" y="88"/>
                    </a:lnTo>
                  </a:path>
                </a:pathLst>
              </a:custGeom>
              <a:solidFill>
                <a:srgbClr val="a3ffa5"/>
              </a:solidFill>
              <a:ln cap="rnd" w="7920">
                <a:solidFill>
                  <a:srgbClr val="b2b2b2"/>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grpSp>
        <p:grpSp>
          <p:nvGrpSpPr>
            <p:cNvPr id="878" name=""/>
            <p:cNvGrpSpPr/>
            <p:nvPr/>
          </p:nvGrpSpPr>
          <p:grpSpPr>
            <a:xfrm>
              <a:off x="6327720" y="3592440"/>
              <a:ext cx="978120" cy="609840"/>
              <a:chOff x="6327720" y="3592440"/>
              <a:chExt cx="978120" cy="609840"/>
            </a:xfrm>
          </p:grpSpPr>
          <p:sp>
            <p:nvSpPr>
              <p:cNvPr id="879" name=""/>
              <p:cNvSpPr/>
              <p:nvPr/>
            </p:nvSpPr>
            <p:spPr>
              <a:xfrm>
                <a:off x="6327720" y="3592440"/>
                <a:ext cx="978120" cy="609840"/>
              </a:xfrm>
              <a:custGeom>
                <a:avLst/>
                <a:gdLst/>
                <a:ahLst/>
                <a:rect l="l" t="t" r="r" b="b"/>
                <a:pathLst>
                  <a:path w="616" h="384">
                    <a:moveTo>
                      <a:pt x="0" y="384"/>
                    </a:moveTo>
                    <a:lnTo>
                      <a:pt x="5" y="373"/>
                    </a:lnTo>
                    <a:lnTo>
                      <a:pt x="15" y="373"/>
                    </a:lnTo>
                    <a:lnTo>
                      <a:pt x="15" y="358"/>
                    </a:lnTo>
                    <a:lnTo>
                      <a:pt x="36" y="363"/>
                    </a:lnTo>
                    <a:lnTo>
                      <a:pt x="36" y="347"/>
                    </a:lnTo>
                    <a:lnTo>
                      <a:pt x="57" y="337"/>
                    </a:lnTo>
                    <a:lnTo>
                      <a:pt x="57" y="316"/>
                    </a:lnTo>
                    <a:lnTo>
                      <a:pt x="72" y="301"/>
                    </a:lnTo>
                    <a:lnTo>
                      <a:pt x="77" y="306"/>
                    </a:lnTo>
                    <a:lnTo>
                      <a:pt x="88" y="301"/>
                    </a:lnTo>
                    <a:lnTo>
                      <a:pt x="98" y="296"/>
                    </a:lnTo>
                    <a:lnTo>
                      <a:pt x="103" y="270"/>
                    </a:lnTo>
                    <a:lnTo>
                      <a:pt x="124" y="280"/>
                    </a:lnTo>
                    <a:lnTo>
                      <a:pt x="129" y="301"/>
                    </a:lnTo>
                    <a:lnTo>
                      <a:pt x="155" y="290"/>
                    </a:lnTo>
                    <a:lnTo>
                      <a:pt x="155" y="280"/>
                    </a:lnTo>
                    <a:lnTo>
                      <a:pt x="165" y="280"/>
                    </a:lnTo>
                    <a:lnTo>
                      <a:pt x="191" y="285"/>
                    </a:lnTo>
                    <a:lnTo>
                      <a:pt x="191" y="275"/>
                    </a:lnTo>
                    <a:lnTo>
                      <a:pt x="201" y="275"/>
                    </a:lnTo>
                    <a:lnTo>
                      <a:pt x="212" y="254"/>
                    </a:lnTo>
                    <a:lnTo>
                      <a:pt x="233" y="259"/>
                    </a:lnTo>
                    <a:lnTo>
                      <a:pt x="238" y="233"/>
                    </a:lnTo>
                    <a:lnTo>
                      <a:pt x="243" y="223"/>
                    </a:lnTo>
                    <a:lnTo>
                      <a:pt x="253" y="202"/>
                    </a:lnTo>
                    <a:lnTo>
                      <a:pt x="264" y="187"/>
                    </a:lnTo>
                    <a:lnTo>
                      <a:pt x="258" y="166"/>
                    </a:lnTo>
                    <a:lnTo>
                      <a:pt x="269" y="145"/>
                    </a:lnTo>
                    <a:lnTo>
                      <a:pt x="279" y="125"/>
                    </a:lnTo>
                    <a:lnTo>
                      <a:pt x="295" y="125"/>
                    </a:lnTo>
                    <a:lnTo>
                      <a:pt x="305" y="130"/>
                    </a:lnTo>
                    <a:lnTo>
                      <a:pt x="321" y="94"/>
                    </a:lnTo>
                    <a:lnTo>
                      <a:pt x="346" y="88"/>
                    </a:lnTo>
                    <a:lnTo>
                      <a:pt x="352" y="73"/>
                    </a:lnTo>
                    <a:lnTo>
                      <a:pt x="341" y="57"/>
                    </a:lnTo>
                    <a:lnTo>
                      <a:pt x="367" y="57"/>
                    </a:lnTo>
                    <a:lnTo>
                      <a:pt x="362" y="31"/>
                    </a:lnTo>
                    <a:lnTo>
                      <a:pt x="357" y="6"/>
                    </a:lnTo>
                    <a:lnTo>
                      <a:pt x="388" y="26"/>
                    </a:lnTo>
                    <a:lnTo>
                      <a:pt x="414" y="21"/>
                    </a:lnTo>
                    <a:lnTo>
                      <a:pt x="414" y="6"/>
                    </a:lnTo>
                    <a:lnTo>
                      <a:pt x="429" y="0"/>
                    </a:lnTo>
                    <a:lnTo>
                      <a:pt x="434" y="21"/>
                    </a:lnTo>
                    <a:lnTo>
                      <a:pt x="481" y="26"/>
                    </a:lnTo>
                    <a:lnTo>
                      <a:pt x="481" y="47"/>
                    </a:lnTo>
                    <a:lnTo>
                      <a:pt x="460" y="57"/>
                    </a:lnTo>
                    <a:lnTo>
                      <a:pt x="471" y="104"/>
                    </a:lnTo>
                    <a:lnTo>
                      <a:pt x="502" y="104"/>
                    </a:lnTo>
                    <a:lnTo>
                      <a:pt x="517" y="119"/>
                    </a:lnTo>
                    <a:lnTo>
                      <a:pt x="533" y="130"/>
                    </a:lnTo>
                    <a:lnTo>
                      <a:pt x="548" y="125"/>
                    </a:lnTo>
                    <a:lnTo>
                      <a:pt x="559" y="145"/>
                    </a:lnTo>
                    <a:lnTo>
                      <a:pt x="548" y="156"/>
                    </a:lnTo>
                    <a:lnTo>
                      <a:pt x="554" y="182"/>
                    </a:lnTo>
                    <a:lnTo>
                      <a:pt x="548" y="202"/>
                    </a:lnTo>
                    <a:lnTo>
                      <a:pt x="559" y="223"/>
                    </a:lnTo>
                    <a:lnTo>
                      <a:pt x="559" y="239"/>
                    </a:lnTo>
                    <a:lnTo>
                      <a:pt x="595" y="239"/>
                    </a:lnTo>
                    <a:lnTo>
                      <a:pt x="616" y="275"/>
                    </a:lnTo>
                    <a:lnTo>
                      <a:pt x="533" y="296"/>
                    </a:lnTo>
                    <a:lnTo>
                      <a:pt x="409" y="321"/>
                    </a:lnTo>
                    <a:lnTo>
                      <a:pt x="248" y="347"/>
                    </a:lnTo>
                    <a:lnTo>
                      <a:pt x="0" y="384"/>
                    </a:lnTo>
                    <a:close/>
                  </a:path>
                </a:pathLst>
              </a:custGeom>
              <a:solidFill>
                <a:srgbClr val="00f008"/>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880" name=""/>
              <p:cNvSpPr/>
              <p:nvPr/>
            </p:nvSpPr>
            <p:spPr>
              <a:xfrm>
                <a:off x="6327720" y="3592440"/>
                <a:ext cx="978120" cy="609840"/>
              </a:xfrm>
              <a:custGeom>
                <a:avLst/>
                <a:gdLst/>
                <a:ahLst/>
                <a:rect l="l" t="t" r="r" b="b"/>
                <a:pathLst>
                  <a:path w="616" h="384">
                    <a:moveTo>
                      <a:pt x="0" y="384"/>
                    </a:moveTo>
                    <a:lnTo>
                      <a:pt x="5" y="373"/>
                    </a:lnTo>
                    <a:lnTo>
                      <a:pt x="15" y="373"/>
                    </a:lnTo>
                    <a:lnTo>
                      <a:pt x="15" y="358"/>
                    </a:lnTo>
                    <a:lnTo>
                      <a:pt x="36" y="363"/>
                    </a:lnTo>
                    <a:lnTo>
                      <a:pt x="36" y="347"/>
                    </a:lnTo>
                    <a:lnTo>
                      <a:pt x="57" y="337"/>
                    </a:lnTo>
                    <a:lnTo>
                      <a:pt x="57" y="316"/>
                    </a:lnTo>
                    <a:lnTo>
                      <a:pt x="72" y="301"/>
                    </a:lnTo>
                    <a:lnTo>
                      <a:pt x="77" y="306"/>
                    </a:lnTo>
                    <a:lnTo>
                      <a:pt x="88" y="301"/>
                    </a:lnTo>
                    <a:lnTo>
                      <a:pt x="98" y="296"/>
                    </a:lnTo>
                    <a:lnTo>
                      <a:pt x="103" y="270"/>
                    </a:lnTo>
                    <a:lnTo>
                      <a:pt x="124" y="280"/>
                    </a:lnTo>
                    <a:lnTo>
                      <a:pt x="129" y="301"/>
                    </a:lnTo>
                    <a:lnTo>
                      <a:pt x="155" y="290"/>
                    </a:lnTo>
                    <a:lnTo>
                      <a:pt x="155" y="280"/>
                    </a:lnTo>
                    <a:lnTo>
                      <a:pt x="165" y="280"/>
                    </a:lnTo>
                    <a:lnTo>
                      <a:pt x="191" y="285"/>
                    </a:lnTo>
                    <a:lnTo>
                      <a:pt x="191" y="275"/>
                    </a:lnTo>
                    <a:lnTo>
                      <a:pt x="201" y="275"/>
                    </a:lnTo>
                    <a:lnTo>
                      <a:pt x="212" y="254"/>
                    </a:lnTo>
                    <a:lnTo>
                      <a:pt x="233" y="259"/>
                    </a:lnTo>
                    <a:lnTo>
                      <a:pt x="238" y="233"/>
                    </a:lnTo>
                    <a:lnTo>
                      <a:pt x="243" y="223"/>
                    </a:lnTo>
                    <a:lnTo>
                      <a:pt x="253" y="202"/>
                    </a:lnTo>
                    <a:lnTo>
                      <a:pt x="264" y="187"/>
                    </a:lnTo>
                    <a:lnTo>
                      <a:pt x="258" y="166"/>
                    </a:lnTo>
                    <a:lnTo>
                      <a:pt x="269" y="145"/>
                    </a:lnTo>
                    <a:lnTo>
                      <a:pt x="279" y="125"/>
                    </a:lnTo>
                    <a:lnTo>
                      <a:pt x="295" y="125"/>
                    </a:lnTo>
                    <a:lnTo>
                      <a:pt x="305" y="130"/>
                    </a:lnTo>
                    <a:lnTo>
                      <a:pt x="321" y="94"/>
                    </a:lnTo>
                    <a:lnTo>
                      <a:pt x="346" y="88"/>
                    </a:lnTo>
                    <a:lnTo>
                      <a:pt x="352" y="73"/>
                    </a:lnTo>
                    <a:lnTo>
                      <a:pt x="341" y="57"/>
                    </a:lnTo>
                    <a:lnTo>
                      <a:pt x="367" y="57"/>
                    </a:lnTo>
                    <a:lnTo>
                      <a:pt x="362" y="31"/>
                    </a:lnTo>
                    <a:lnTo>
                      <a:pt x="357" y="6"/>
                    </a:lnTo>
                    <a:lnTo>
                      <a:pt x="388" y="26"/>
                    </a:lnTo>
                    <a:lnTo>
                      <a:pt x="414" y="21"/>
                    </a:lnTo>
                    <a:lnTo>
                      <a:pt x="414" y="6"/>
                    </a:lnTo>
                    <a:lnTo>
                      <a:pt x="429" y="0"/>
                    </a:lnTo>
                    <a:lnTo>
                      <a:pt x="434" y="21"/>
                    </a:lnTo>
                    <a:lnTo>
                      <a:pt x="481" y="26"/>
                    </a:lnTo>
                    <a:lnTo>
                      <a:pt x="481" y="47"/>
                    </a:lnTo>
                    <a:lnTo>
                      <a:pt x="460" y="57"/>
                    </a:lnTo>
                    <a:lnTo>
                      <a:pt x="471" y="104"/>
                    </a:lnTo>
                    <a:lnTo>
                      <a:pt x="502" y="104"/>
                    </a:lnTo>
                    <a:lnTo>
                      <a:pt x="517" y="119"/>
                    </a:lnTo>
                    <a:lnTo>
                      <a:pt x="533" y="130"/>
                    </a:lnTo>
                    <a:lnTo>
                      <a:pt x="548" y="125"/>
                    </a:lnTo>
                    <a:lnTo>
                      <a:pt x="559" y="145"/>
                    </a:lnTo>
                    <a:lnTo>
                      <a:pt x="548" y="156"/>
                    </a:lnTo>
                    <a:lnTo>
                      <a:pt x="554" y="182"/>
                    </a:lnTo>
                    <a:lnTo>
                      <a:pt x="548" y="202"/>
                    </a:lnTo>
                    <a:lnTo>
                      <a:pt x="559" y="223"/>
                    </a:lnTo>
                    <a:lnTo>
                      <a:pt x="559" y="239"/>
                    </a:lnTo>
                    <a:lnTo>
                      <a:pt x="595" y="239"/>
                    </a:lnTo>
                    <a:lnTo>
                      <a:pt x="616" y="275"/>
                    </a:lnTo>
                    <a:lnTo>
                      <a:pt x="533" y="296"/>
                    </a:lnTo>
                    <a:lnTo>
                      <a:pt x="409" y="321"/>
                    </a:lnTo>
                    <a:lnTo>
                      <a:pt x="248" y="347"/>
                    </a:lnTo>
                    <a:lnTo>
                      <a:pt x="0" y="384"/>
                    </a:lnTo>
                  </a:path>
                </a:pathLst>
              </a:custGeom>
              <a:noFill/>
              <a:ln cap="rnd" w="7920">
                <a:solidFill>
                  <a:srgbClr val="b2b2b2"/>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grpSp>
        <p:grpSp>
          <p:nvGrpSpPr>
            <p:cNvPr id="881" name=""/>
            <p:cNvGrpSpPr/>
            <p:nvPr/>
          </p:nvGrpSpPr>
          <p:grpSpPr>
            <a:xfrm>
              <a:off x="3754440" y="2664000"/>
              <a:ext cx="936720" cy="625320"/>
              <a:chOff x="3754440" y="2664000"/>
              <a:chExt cx="936720" cy="625320"/>
            </a:xfrm>
          </p:grpSpPr>
          <p:sp>
            <p:nvSpPr>
              <p:cNvPr id="882" name=""/>
              <p:cNvSpPr/>
              <p:nvPr/>
            </p:nvSpPr>
            <p:spPr>
              <a:xfrm>
                <a:off x="3754440" y="2664000"/>
                <a:ext cx="936720" cy="625320"/>
              </a:xfrm>
              <a:custGeom>
                <a:avLst/>
                <a:gdLst/>
                <a:ahLst/>
                <a:rect l="l" t="t" r="r" b="b"/>
                <a:pathLst>
                  <a:path w="590" h="394">
                    <a:moveTo>
                      <a:pt x="16" y="0"/>
                    </a:moveTo>
                    <a:lnTo>
                      <a:pt x="150" y="11"/>
                    </a:lnTo>
                    <a:lnTo>
                      <a:pt x="337" y="16"/>
                    </a:lnTo>
                    <a:lnTo>
                      <a:pt x="492" y="11"/>
                    </a:lnTo>
                    <a:lnTo>
                      <a:pt x="554" y="11"/>
                    </a:lnTo>
                    <a:lnTo>
                      <a:pt x="554" y="37"/>
                    </a:lnTo>
                    <a:lnTo>
                      <a:pt x="549" y="42"/>
                    </a:lnTo>
                    <a:lnTo>
                      <a:pt x="539" y="47"/>
                    </a:lnTo>
                    <a:lnTo>
                      <a:pt x="539" y="62"/>
                    </a:lnTo>
                    <a:lnTo>
                      <a:pt x="549" y="83"/>
                    </a:lnTo>
                    <a:lnTo>
                      <a:pt x="559" y="94"/>
                    </a:lnTo>
                    <a:lnTo>
                      <a:pt x="559" y="104"/>
                    </a:lnTo>
                    <a:lnTo>
                      <a:pt x="564" y="114"/>
                    </a:lnTo>
                    <a:lnTo>
                      <a:pt x="564" y="264"/>
                    </a:lnTo>
                    <a:lnTo>
                      <a:pt x="570" y="285"/>
                    </a:lnTo>
                    <a:lnTo>
                      <a:pt x="559" y="290"/>
                    </a:lnTo>
                    <a:lnTo>
                      <a:pt x="559" y="301"/>
                    </a:lnTo>
                    <a:lnTo>
                      <a:pt x="590" y="301"/>
                    </a:lnTo>
                    <a:lnTo>
                      <a:pt x="585" y="358"/>
                    </a:lnTo>
                    <a:lnTo>
                      <a:pt x="585" y="378"/>
                    </a:lnTo>
                    <a:lnTo>
                      <a:pt x="580" y="389"/>
                    </a:lnTo>
                    <a:lnTo>
                      <a:pt x="580" y="383"/>
                    </a:lnTo>
                    <a:lnTo>
                      <a:pt x="554" y="394"/>
                    </a:lnTo>
                    <a:lnTo>
                      <a:pt x="544" y="394"/>
                    </a:lnTo>
                    <a:lnTo>
                      <a:pt x="523" y="378"/>
                    </a:lnTo>
                    <a:lnTo>
                      <a:pt x="513" y="363"/>
                    </a:lnTo>
                    <a:lnTo>
                      <a:pt x="507" y="358"/>
                    </a:lnTo>
                    <a:lnTo>
                      <a:pt x="492" y="368"/>
                    </a:lnTo>
                    <a:lnTo>
                      <a:pt x="476" y="347"/>
                    </a:lnTo>
                    <a:lnTo>
                      <a:pt x="451" y="368"/>
                    </a:lnTo>
                    <a:lnTo>
                      <a:pt x="435" y="368"/>
                    </a:lnTo>
                    <a:lnTo>
                      <a:pt x="425" y="363"/>
                    </a:lnTo>
                    <a:lnTo>
                      <a:pt x="409" y="342"/>
                    </a:lnTo>
                    <a:lnTo>
                      <a:pt x="0" y="332"/>
                    </a:lnTo>
                    <a:lnTo>
                      <a:pt x="16" y="0"/>
                    </a:lnTo>
                    <a:close/>
                  </a:path>
                </a:pathLst>
              </a:custGeom>
              <a:solidFill>
                <a:srgbClr val="a3ffa5"/>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883" name=""/>
              <p:cNvSpPr/>
              <p:nvPr/>
            </p:nvSpPr>
            <p:spPr>
              <a:xfrm>
                <a:off x="3754440" y="2664000"/>
                <a:ext cx="936720" cy="625320"/>
              </a:xfrm>
              <a:custGeom>
                <a:avLst/>
                <a:gdLst/>
                <a:ahLst/>
                <a:rect l="l" t="t" r="r" b="b"/>
                <a:pathLst>
                  <a:path w="590" h="394">
                    <a:moveTo>
                      <a:pt x="16" y="0"/>
                    </a:moveTo>
                    <a:lnTo>
                      <a:pt x="150" y="11"/>
                    </a:lnTo>
                    <a:lnTo>
                      <a:pt x="337" y="16"/>
                    </a:lnTo>
                    <a:lnTo>
                      <a:pt x="492" y="11"/>
                    </a:lnTo>
                    <a:lnTo>
                      <a:pt x="554" y="11"/>
                    </a:lnTo>
                    <a:lnTo>
                      <a:pt x="554" y="37"/>
                    </a:lnTo>
                    <a:lnTo>
                      <a:pt x="549" y="42"/>
                    </a:lnTo>
                    <a:lnTo>
                      <a:pt x="539" y="47"/>
                    </a:lnTo>
                    <a:lnTo>
                      <a:pt x="539" y="62"/>
                    </a:lnTo>
                    <a:lnTo>
                      <a:pt x="549" y="83"/>
                    </a:lnTo>
                    <a:lnTo>
                      <a:pt x="559" y="94"/>
                    </a:lnTo>
                    <a:lnTo>
                      <a:pt x="559" y="104"/>
                    </a:lnTo>
                    <a:lnTo>
                      <a:pt x="564" y="114"/>
                    </a:lnTo>
                    <a:lnTo>
                      <a:pt x="564" y="264"/>
                    </a:lnTo>
                    <a:lnTo>
                      <a:pt x="570" y="285"/>
                    </a:lnTo>
                    <a:lnTo>
                      <a:pt x="559" y="290"/>
                    </a:lnTo>
                    <a:lnTo>
                      <a:pt x="559" y="301"/>
                    </a:lnTo>
                    <a:lnTo>
                      <a:pt x="590" y="301"/>
                    </a:lnTo>
                    <a:lnTo>
                      <a:pt x="585" y="358"/>
                    </a:lnTo>
                    <a:lnTo>
                      <a:pt x="585" y="378"/>
                    </a:lnTo>
                    <a:lnTo>
                      <a:pt x="580" y="389"/>
                    </a:lnTo>
                    <a:lnTo>
                      <a:pt x="580" y="383"/>
                    </a:lnTo>
                    <a:lnTo>
                      <a:pt x="554" y="394"/>
                    </a:lnTo>
                    <a:lnTo>
                      <a:pt x="544" y="394"/>
                    </a:lnTo>
                    <a:lnTo>
                      <a:pt x="523" y="378"/>
                    </a:lnTo>
                    <a:lnTo>
                      <a:pt x="513" y="363"/>
                    </a:lnTo>
                    <a:lnTo>
                      <a:pt x="507" y="358"/>
                    </a:lnTo>
                    <a:lnTo>
                      <a:pt x="492" y="368"/>
                    </a:lnTo>
                    <a:lnTo>
                      <a:pt x="476" y="347"/>
                    </a:lnTo>
                    <a:lnTo>
                      <a:pt x="451" y="368"/>
                    </a:lnTo>
                    <a:lnTo>
                      <a:pt x="435" y="368"/>
                    </a:lnTo>
                    <a:lnTo>
                      <a:pt x="425" y="363"/>
                    </a:lnTo>
                    <a:lnTo>
                      <a:pt x="409" y="342"/>
                    </a:lnTo>
                    <a:lnTo>
                      <a:pt x="0" y="332"/>
                    </a:lnTo>
                    <a:lnTo>
                      <a:pt x="16" y="0"/>
                    </a:lnTo>
                  </a:path>
                </a:pathLst>
              </a:custGeom>
              <a:solidFill>
                <a:srgbClr val="a3ffa5"/>
              </a:solidFill>
              <a:ln cap="rnd" w="7920">
                <a:solidFill>
                  <a:srgbClr val="b2b2b2"/>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grpSp>
        <p:grpSp>
          <p:nvGrpSpPr>
            <p:cNvPr id="884" name=""/>
            <p:cNvGrpSpPr/>
            <p:nvPr/>
          </p:nvGrpSpPr>
          <p:grpSpPr>
            <a:xfrm>
              <a:off x="3852720" y="4251240"/>
              <a:ext cx="1076400" cy="608040"/>
              <a:chOff x="3852720" y="4251240"/>
              <a:chExt cx="1076400" cy="608040"/>
            </a:xfrm>
          </p:grpSpPr>
          <p:sp>
            <p:nvSpPr>
              <p:cNvPr id="885" name=""/>
              <p:cNvSpPr/>
              <p:nvPr/>
            </p:nvSpPr>
            <p:spPr>
              <a:xfrm>
                <a:off x="3852720" y="4251240"/>
                <a:ext cx="1076400" cy="608040"/>
              </a:xfrm>
              <a:custGeom>
                <a:avLst/>
                <a:gdLst/>
                <a:ahLst/>
                <a:rect l="l" t="t" r="r" b="b"/>
                <a:pathLst>
                  <a:path w="678" h="383">
                    <a:moveTo>
                      <a:pt x="0" y="0"/>
                    </a:moveTo>
                    <a:lnTo>
                      <a:pt x="238" y="25"/>
                    </a:lnTo>
                    <a:lnTo>
                      <a:pt x="658" y="25"/>
                    </a:lnTo>
                    <a:lnTo>
                      <a:pt x="663" y="77"/>
                    </a:lnTo>
                    <a:lnTo>
                      <a:pt x="673" y="134"/>
                    </a:lnTo>
                    <a:lnTo>
                      <a:pt x="678" y="378"/>
                    </a:lnTo>
                    <a:lnTo>
                      <a:pt x="653" y="383"/>
                    </a:lnTo>
                    <a:lnTo>
                      <a:pt x="647" y="367"/>
                    </a:lnTo>
                    <a:lnTo>
                      <a:pt x="642" y="362"/>
                    </a:lnTo>
                    <a:lnTo>
                      <a:pt x="627" y="357"/>
                    </a:lnTo>
                    <a:lnTo>
                      <a:pt x="621" y="362"/>
                    </a:lnTo>
                    <a:lnTo>
                      <a:pt x="611" y="378"/>
                    </a:lnTo>
                    <a:lnTo>
                      <a:pt x="596" y="362"/>
                    </a:lnTo>
                    <a:lnTo>
                      <a:pt x="580" y="362"/>
                    </a:lnTo>
                    <a:lnTo>
                      <a:pt x="559" y="378"/>
                    </a:lnTo>
                    <a:lnTo>
                      <a:pt x="533" y="378"/>
                    </a:lnTo>
                    <a:lnTo>
                      <a:pt x="513" y="367"/>
                    </a:lnTo>
                    <a:lnTo>
                      <a:pt x="492" y="367"/>
                    </a:lnTo>
                    <a:lnTo>
                      <a:pt x="477" y="383"/>
                    </a:lnTo>
                    <a:lnTo>
                      <a:pt x="471" y="383"/>
                    </a:lnTo>
                    <a:lnTo>
                      <a:pt x="456" y="362"/>
                    </a:lnTo>
                    <a:lnTo>
                      <a:pt x="430" y="362"/>
                    </a:lnTo>
                    <a:lnTo>
                      <a:pt x="409" y="362"/>
                    </a:lnTo>
                    <a:lnTo>
                      <a:pt x="399" y="357"/>
                    </a:lnTo>
                    <a:lnTo>
                      <a:pt x="389" y="331"/>
                    </a:lnTo>
                    <a:lnTo>
                      <a:pt x="373" y="326"/>
                    </a:lnTo>
                    <a:lnTo>
                      <a:pt x="363" y="326"/>
                    </a:lnTo>
                    <a:lnTo>
                      <a:pt x="352" y="336"/>
                    </a:lnTo>
                    <a:lnTo>
                      <a:pt x="316" y="336"/>
                    </a:lnTo>
                    <a:lnTo>
                      <a:pt x="306" y="326"/>
                    </a:lnTo>
                    <a:lnTo>
                      <a:pt x="301" y="305"/>
                    </a:lnTo>
                    <a:lnTo>
                      <a:pt x="290" y="295"/>
                    </a:lnTo>
                    <a:lnTo>
                      <a:pt x="285" y="300"/>
                    </a:lnTo>
                    <a:lnTo>
                      <a:pt x="264" y="310"/>
                    </a:lnTo>
                    <a:lnTo>
                      <a:pt x="254" y="310"/>
                    </a:lnTo>
                    <a:lnTo>
                      <a:pt x="249" y="305"/>
                    </a:lnTo>
                    <a:lnTo>
                      <a:pt x="249" y="295"/>
                    </a:lnTo>
                    <a:lnTo>
                      <a:pt x="244" y="284"/>
                    </a:lnTo>
                    <a:lnTo>
                      <a:pt x="238" y="274"/>
                    </a:lnTo>
                    <a:lnTo>
                      <a:pt x="238" y="248"/>
                    </a:lnTo>
                    <a:lnTo>
                      <a:pt x="228" y="82"/>
                    </a:lnTo>
                    <a:lnTo>
                      <a:pt x="0" y="62"/>
                    </a:lnTo>
                    <a:lnTo>
                      <a:pt x="0" y="0"/>
                    </a:lnTo>
                    <a:close/>
                  </a:path>
                </a:pathLst>
              </a:custGeom>
              <a:solidFill>
                <a:srgbClr val="00f008"/>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886" name=""/>
              <p:cNvSpPr/>
              <p:nvPr/>
            </p:nvSpPr>
            <p:spPr>
              <a:xfrm>
                <a:off x="3852720" y="4251240"/>
                <a:ext cx="1076400" cy="608040"/>
              </a:xfrm>
              <a:custGeom>
                <a:avLst/>
                <a:gdLst/>
                <a:ahLst/>
                <a:rect l="l" t="t" r="r" b="b"/>
                <a:pathLst>
                  <a:path w="678" h="383">
                    <a:moveTo>
                      <a:pt x="0" y="0"/>
                    </a:moveTo>
                    <a:lnTo>
                      <a:pt x="238" y="25"/>
                    </a:lnTo>
                    <a:lnTo>
                      <a:pt x="658" y="25"/>
                    </a:lnTo>
                    <a:lnTo>
                      <a:pt x="663" y="77"/>
                    </a:lnTo>
                    <a:lnTo>
                      <a:pt x="673" y="134"/>
                    </a:lnTo>
                    <a:lnTo>
                      <a:pt x="678" y="378"/>
                    </a:lnTo>
                    <a:lnTo>
                      <a:pt x="653" y="383"/>
                    </a:lnTo>
                    <a:lnTo>
                      <a:pt x="647" y="367"/>
                    </a:lnTo>
                    <a:lnTo>
                      <a:pt x="642" y="362"/>
                    </a:lnTo>
                    <a:lnTo>
                      <a:pt x="627" y="357"/>
                    </a:lnTo>
                    <a:lnTo>
                      <a:pt x="621" y="362"/>
                    </a:lnTo>
                    <a:lnTo>
                      <a:pt x="611" y="378"/>
                    </a:lnTo>
                    <a:lnTo>
                      <a:pt x="596" y="362"/>
                    </a:lnTo>
                    <a:lnTo>
                      <a:pt x="580" y="362"/>
                    </a:lnTo>
                    <a:lnTo>
                      <a:pt x="559" y="378"/>
                    </a:lnTo>
                    <a:lnTo>
                      <a:pt x="533" y="378"/>
                    </a:lnTo>
                    <a:lnTo>
                      <a:pt x="513" y="367"/>
                    </a:lnTo>
                    <a:lnTo>
                      <a:pt x="492" y="367"/>
                    </a:lnTo>
                    <a:lnTo>
                      <a:pt x="477" y="383"/>
                    </a:lnTo>
                    <a:lnTo>
                      <a:pt x="471" y="383"/>
                    </a:lnTo>
                    <a:lnTo>
                      <a:pt x="456" y="362"/>
                    </a:lnTo>
                    <a:lnTo>
                      <a:pt x="430" y="362"/>
                    </a:lnTo>
                    <a:lnTo>
                      <a:pt x="409" y="362"/>
                    </a:lnTo>
                    <a:lnTo>
                      <a:pt x="399" y="357"/>
                    </a:lnTo>
                    <a:lnTo>
                      <a:pt x="389" y="331"/>
                    </a:lnTo>
                    <a:lnTo>
                      <a:pt x="373" y="326"/>
                    </a:lnTo>
                    <a:lnTo>
                      <a:pt x="363" y="326"/>
                    </a:lnTo>
                    <a:lnTo>
                      <a:pt x="352" y="336"/>
                    </a:lnTo>
                    <a:lnTo>
                      <a:pt x="316" y="336"/>
                    </a:lnTo>
                    <a:lnTo>
                      <a:pt x="306" y="326"/>
                    </a:lnTo>
                    <a:lnTo>
                      <a:pt x="301" y="305"/>
                    </a:lnTo>
                    <a:lnTo>
                      <a:pt x="290" y="295"/>
                    </a:lnTo>
                    <a:lnTo>
                      <a:pt x="285" y="300"/>
                    </a:lnTo>
                    <a:lnTo>
                      <a:pt x="264" y="310"/>
                    </a:lnTo>
                    <a:lnTo>
                      <a:pt x="254" y="310"/>
                    </a:lnTo>
                    <a:lnTo>
                      <a:pt x="249" y="305"/>
                    </a:lnTo>
                    <a:lnTo>
                      <a:pt x="249" y="295"/>
                    </a:lnTo>
                    <a:lnTo>
                      <a:pt x="244" y="284"/>
                    </a:lnTo>
                    <a:lnTo>
                      <a:pt x="238" y="274"/>
                    </a:lnTo>
                    <a:lnTo>
                      <a:pt x="238" y="248"/>
                    </a:lnTo>
                    <a:lnTo>
                      <a:pt x="228" y="82"/>
                    </a:lnTo>
                    <a:lnTo>
                      <a:pt x="0" y="62"/>
                    </a:lnTo>
                    <a:lnTo>
                      <a:pt x="0" y="0"/>
                    </a:lnTo>
                  </a:path>
                </a:pathLst>
              </a:custGeom>
              <a:noFill/>
              <a:ln cap="rnd" w="7920">
                <a:solidFill>
                  <a:srgbClr val="b2b2b2"/>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grpSp>
        <p:grpSp>
          <p:nvGrpSpPr>
            <p:cNvPr id="887" name=""/>
            <p:cNvGrpSpPr/>
            <p:nvPr/>
          </p:nvGrpSpPr>
          <p:grpSpPr>
            <a:xfrm>
              <a:off x="2259000" y="4052880"/>
              <a:ext cx="822240" cy="1077840"/>
              <a:chOff x="2259000" y="4052880"/>
              <a:chExt cx="822240" cy="1077840"/>
            </a:xfrm>
          </p:grpSpPr>
          <p:sp>
            <p:nvSpPr>
              <p:cNvPr id="888" name=""/>
              <p:cNvSpPr/>
              <p:nvPr/>
            </p:nvSpPr>
            <p:spPr>
              <a:xfrm>
                <a:off x="2259000" y="4052880"/>
                <a:ext cx="822240" cy="1077840"/>
              </a:xfrm>
              <a:custGeom>
                <a:avLst/>
                <a:gdLst/>
                <a:ahLst/>
                <a:rect l="l" t="t" r="r" b="b"/>
                <a:pathLst>
                  <a:path w="518" h="679">
                    <a:moveTo>
                      <a:pt x="129" y="0"/>
                    </a:moveTo>
                    <a:lnTo>
                      <a:pt x="114" y="104"/>
                    </a:lnTo>
                    <a:lnTo>
                      <a:pt x="103" y="109"/>
                    </a:lnTo>
                    <a:lnTo>
                      <a:pt x="93" y="99"/>
                    </a:lnTo>
                    <a:lnTo>
                      <a:pt x="83" y="94"/>
                    </a:lnTo>
                    <a:lnTo>
                      <a:pt x="62" y="94"/>
                    </a:lnTo>
                    <a:lnTo>
                      <a:pt x="57" y="104"/>
                    </a:lnTo>
                    <a:lnTo>
                      <a:pt x="57" y="114"/>
                    </a:lnTo>
                    <a:lnTo>
                      <a:pt x="62" y="125"/>
                    </a:lnTo>
                    <a:lnTo>
                      <a:pt x="62" y="135"/>
                    </a:lnTo>
                    <a:lnTo>
                      <a:pt x="52" y="135"/>
                    </a:lnTo>
                    <a:lnTo>
                      <a:pt x="57" y="140"/>
                    </a:lnTo>
                    <a:lnTo>
                      <a:pt x="62" y="140"/>
                    </a:lnTo>
                    <a:lnTo>
                      <a:pt x="57" y="150"/>
                    </a:lnTo>
                    <a:lnTo>
                      <a:pt x="57" y="156"/>
                    </a:lnTo>
                    <a:lnTo>
                      <a:pt x="62" y="166"/>
                    </a:lnTo>
                    <a:lnTo>
                      <a:pt x="67" y="182"/>
                    </a:lnTo>
                    <a:lnTo>
                      <a:pt x="57" y="202"/>
                    </a:lnTo>
                    <a:lnTo>
                      <a:pt x="52" y="223"/>
                    </a:lnTo>
                    <a:lnTo>
                      <a:pt x="52" y="228"/>
                    </a:lnTo>
                    <a:lnTo>
                      <a:pt x="62" y="249"/>
                    </a:lnTo>
                    <a:lnTo>
                      <a:pt x="67" y="264"/>
                    </a:lnTo>
                    <a:lnTo>
                      <a:pt x="77" y="290"/>
                    </a:lnTo>
                    <a:lnTo>
                      <a:pt x="77" y="295"/>
                    </a:lnTo>
                    <a:lnTo>
                      <a:pt x="72" y="306"/>
                    </a:lnTo>
                    <a:lnTo>
                      <a:pt x="57" y="321"/>
                    </a:lnTo>
                    <a:lnTo>
                      <a:pt x="46" y="316"/>
                    </a:lnTo>
                    <a:lnTo>
                      <a:pt x="46" y="337"/>
                    </a:lnTo>
                    <a:lnTo>
                      <a:pt x="41" y="358"/>
                    </a:lnTo>
                    <a:lnTo>
                      <a:pt x="21" y="383"/>
                    </a:lnTo>
                    <a:lnTo>
                      <a:pt x="15" y="394"/>
                    </a:lnTo>
                    <a:lnTo>
                      <a:pt x="21" y="430"/>
                    </a:lnTo>
                    <a:lnTo>
                      <a:pt x="21" y="451"/>
                    </a:lnTo>
                    <a:lnTo>
                      <a:pt x="15" y="456"/>
                    </a:lnTo>
                    <a:lnTo>
                      <a:pt x="10" y="461"/>
                    </a:lnTo>
                    <a:lnTo>
                      <a:pt x="0" y="466"/>
                    </a:lnTo>
                    <a:lnTo>
                      <a:pt x="5" y="471"/>
                    </a:lnTo>
                    <a:lnTo>
                      <a:pt x="290" y="663"/>
                    </a:lnTo>
                    <a:lnTo>
                      <a:pt x="461" y="679"/>
                    </a:lnTo>
                    <a:lnTo>
                      <a:pt x="518" y="68"/>
                    </a:lnTo>
                    <a:lnTo>
                      <a:pt x="129" y="0"/>
                    </a:lnTo>
                    <a:close/>
                  </a:path>
                </a:pathLst>
              </a:custGeom>
              <a:solidFill>
                <a:srgbClr val="00f008"/>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889" name=""/>
              <p:cNvSpPr/>
              <p:nvPr/>
            </p:nvSpPr>
            <p:spPr>
              <a:xfrm>
                <a:off x="2259000" y="4052880"/>
                <a:ext cx="822240" cy="1077840"/>
              </a:xfrm>
              <a:custGeom>
                <a:avLst/>
                <a:gdLst/>
                <a:ahLst/>
                <a:rect l="l" t="t" r="r" b="b"/>
                <a:pathLst>
                  <a:path w="518" h="679">
                    <a:moveTo>
                      <a:pt x="129" y="0"/>
                    </a:moveTo>
                    <a:lnTo>
                      <a:pt x="114" y="104"/>
                    </a:lnTo>
                    <a:lnTo>
                      <a:pt x="103" y="109"/>
                    </a:lnTo>
                    <a:lnTo>
                      <a:pt x="93" y="99"/>
                    </a:lnTo>
                    <a:lnTo>
                      <a:pt x="83" y="94"/>
                    </a:lnTo>
                    <a:lnTo>
                      <a:pt x="62" y="94"/>
                    </a:lnTo>
                    <a:lnTo>
                      <a:pt x="57" y="104"/>
                    </a:lnTo>
                    <a:lnTo>
                      <a:pt x="57" y="114"/>
                    </a:lnTo>
                    <a:lnTo>
                      <a:pt x="62" y="125"/>
                    </a:lnTo>
                    <a:lnTo>
                      <a:pt x="62" y="135"/>
                    </a:lnTo>
                    <a:lnTo>
                      <a:pt x="52" y="135"/>
                    </a:lnTo>
                    <a:lnTo>
                      <a:pt x="57" y="140"/>
                    </a:lnTo>
                    <a:lnTo>
                      <a:pt x="62" y="140"/>
                    </a:lnTo>
                    <a:lnTo>
                      <a:pt x="57" y="150"/>
                    </a:lnTo>
                    <a:lnTo>
                      <a:pt x="57" y="156"/>
                    </a:lnTo>
                    <a:lnTo>
                      <a:pt x="62" y="166"/>
                    </a:lnTo>
                    <a:lnTo>
                      <a:pt x="67" y="182"/>
                    </a:lnTo>
                    <a:lnTo>
                      <a:pt x="57" y="202"/>
                    </a:lnTo>
                    <a:lnTo>
                      <a:pt x="52" y="223"/>
                    </a:lnTo>
                    <a:lnTo>
                      <a:pt x="52" y="228"/>
                    </a:lnTo>
                    <a:lnTo>
                      <a:pt x="62" y="249"/>
                    </a:lnTo>
                    <a:lnTo>
                      <a:pt x="67" y="264"/>
                    </a:lnTo>
                    <a:lnTo>
                      <a:pt x="77" y="290"/>
                    </a:lnTo>
                    <a:lnTo>
                      <a:pt x="77" y="295"/>
                    </a:lnTo>
                    <a:lnTo>
                      <a:pt x="72" y="306"/>
                    </a:lnTo>
                    <a:lnTo>
                      <a:pt x="57" y="321"/>
                    </a:lnTo>
                    <a:lnTo>
                      <a:pt x="46" y="316"/>
                    </a:lnTo>
                    <a:lnTo>
                      <a:pt x="46" y="337"/>
                    </a:lnTo>
                    <a:lnTo>
                      <a:pt x="41" y="358"/>
                    </a:lnTo>
                    <a:lnTo>
                      <a:pt x="21" y="383"/>
                    </a:lnTo>
                    <a:lnTo>
                      <a:pt x="15" y="394"/>
                    </a:lnTo>
                    <a:lnTo>
                      <a:pt x="21" y="430"/>
                    </a:lnTo>
                    <a:lnTo>
                      <a:pt x="21" y="451"/>
                    </a:lnTo>
                    <a:lnTo>
                      <a:pt x="15" y="456"/>
                    </a:lnTo>
                    <a:lnTo>
                      <a:pt x="10" y="461"/>
                    </a:lnTo>
                    <a:lnTo>
                      <a:pt x="0" y="466"/>
                    </a:lnTo>
                    <a:lnTo>
                      <a:pt x="5" y="471"/>
                    </a:lnTo>
                    <a:lnTo>
                      <a:pt x="290" y="663"/>
                    </a:lnTo>
                    <a:lnTo>
                      <a:pt x="461" y="679"/>
                    </a:lnTo>
                    <a:lnTo>
                      <a:pt x="518" y="68"/>
                    </a:lnTo>
                    <a:lnTo>
                      <a:pt x="129" y="0"/>
                    </a:lnTo>
                  </a:path>
                </a:pathLst>
              </a:custGeom>
              <a:noFill/>
              <a:ln cap="rnd" w="7920">
                <a:solidFill>
                  <a:srgbClr val="b2b2b2"/>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grpSp>
        <p:grpSp>
          <p:nvGrpSpPr>
            <p:cNvPr id="890" name=""/>
            <p:cNvGrpSpPr/>
            <p:nvPr/>
          </p:nvGrpSpPr>
          <p:grpSpPr>
            <a:xfrm>
              <a:off x="4568760" y="2089080"/>
              <a:ext cx="812880" cy="1052640"/>
              <a:chOff x="4568760" y="2089080"/>
              <a:chExt cx="812880" cy="1052640"/>
            </a:xfrm>
          </p:grpSpPr>
          <p:sp>
            <p:nvSpPr>
              <p:cNvPr id="891" name=""/>
              <p:cNvSpPr/>
              <p:nvPr/>
            </p:nvSpPr>
            <p:spPr>
              <a:xfrm>
                <a:off x="4568760" y="2089080"/>
                <a:ext cx="812880" cy="1052640"/>
              </a:xfrm>
              <a:custGeom>
                <a:avLst/>
                <a:gdLst/>
                <a:ahLst/>
                <a:rect l="l" t="t" r="r" b="b"/>
                <a:pathLst>
                  <a:path w="512" h="663">
                    <a:moveTo>
                      <a:pt x="5" y="41"/>
                    </a:moveTo>
                    <a:lnTo>
                      <a:pt x="134" y="36"/>
                    </a:lnTo>
                    <a:lnTo>
                      <a:pt x="139" y="0"/>
                    </a:lnTo>
                    <a:lnTo>
                      <a:pt x="165" y="0"/>
                    </a:lnTo>
                    <a:lnTo>
                      <a:pt x="165" y="46"/>
                    </a:lnTo>
                    <a:lnTo>
                      <a:pt x="176" y="62"/>
                    </a:lnTo>
                    <a:lnTo>
                      <a:pt x="181" y="78"/>
                    </a:lnTo>
                    <a:lnTo>
                      <a:pt x="202" y="88"/>
                    </a:lnTo>
                    <a:lnTo>
                      <a:pt x="217" y="88"/>
                    </a:lnTo>
                    <a:lnTo>
                      <a:pt x="238" y="109"/>
                    </a:lnTo>
                    <a:lnTo>
                      <a:pt x="248" y="103"/>
                    </a:lnTo>
                    <a:lnTo>
                      <a:pt x="259" y="83"/>
                    </a:lnTo>
                    <a:lnTo>
                      <a:pt x="310" y="88"/>
                    </a:lnTo>
                    <a:lnTo>
                      <a:pt x="315" y="114"/>
                    </a:lnTo>
                    <a:lnTo>
                      <a:pt x="326" y="114"/>
                    </a:lnTo>
                    <a:lnTo>
                      <a:pt x="336" y="109"/>
                    </a:lnTo>
                    <a:lnTo>
                      <a:pt x="347" y="109"/>
                    </a:lnTo>
                    <a:lnTo>
                      <a:pt x="372" y="140"/>
                    </a:lnTo>
                    <a:lnTo>
                      <a:pt x="424" y="135"/>
                    </a:lnTo>
                    <a:lnTo>
                      <a:pt x="424" y="119"/>
                    </a:lnTo>
                    <a:lnTo>
                      <a:pt x="440" y="109"/>
                    </a:lnTo>
                    <a:lnTo>
                      <a:pt x="450" y="129"/>
                    </a:lnTo>
                    <a:lnTo>
                      <a:pt x="486" y="124"/>
                    </a:lnTo>
                    <a:lnTo>
                      <a:pt x="512" y="140"/>
                    </a:lnTo>
                    <a:lnTo>
                      <a:pt x="471" y="171"/>
                    </a:lnTo>
                    <a:lnTo>
                      <a:pt x="419" y="212"/>
                    </a:lnTo>
                    <a:lnTo>
                      <a:pt x="378" y="269"/>
                    </a:lnTo>
                    <a:lnTo>
                      <a:pt x="367" y="295"/>
                    </a:lnTo>
                    <a:lnTo>
                      <a:pt x="347" y="311"/>
                    </a:lnTo>
                    <a:lnTo>
                      <a:pt x="341" y="331"/>
                    </a:lnTo>
                    <a:lnTo>
                      <a:pt x="347" y="357"/>
                    </a:lnTo>
                    <a:lnTo>
                      <a:pt x="331" y="378"/>
                    </a:lnTo>
                    <a:lnTo>
                      <a:pt x="315" y="404"/>
                    </a:lnTo>
                    <a:lnTo>
                      <a:pt x="315" y="419"/>
                    </a:lnTo>
                    <a:lnTo>
                      <a:pt x="321" y="424"/>
                    </a:lnTo>
                    <a:lnTo>
                      <a:pt x="315" y="507"/>
                    </a:lnTo>
                    <a:lnTo>
                      <a:pt x="383" y="549"/>
                    </a:lnTo>
                    <a:lnTo>
                      <a:pt x="398" y="564"/>
                    </a:lnTo>
                    <a:lnTo>
                      <a:pt x="398" y="580"/>
                    </a:lnTo>
                    <a:lnTo>
                      <a:pt x="429" y="585"/>
                    </a:lnTo>
                    <a:lnTo>
                      <a:pt x="440" y="632"/>
                    </a:lnTo>
                    <a:lnTo>
                      <a:pt x="450" y="642"/>
                    </a:lnTo>
                    <a:lnTo>
                      <a:pt x="445" y="652"/>
                    </a:lnTo>
                    <a:lnTo>
                      <a:pt x="295" y="652"/>
                    </a:lnTo>
                    <a:lnTo>
                      <a:pt x="145" y="657"/>
                    </a:lnTo>
                    <a:lnTo>
                      <a:pt x="57" y="663"/>
                    </a:lnTo>
                    <a:lnTo>
                      <a:pt x="57" y="642"/>
                    </a:lnTo>
                    <a:lnTo>
                      <a:pt x="57" y="466"/>
                    </a:lnTo>
                    <a:lnTo>
                      <a:pt x="31" y="435"/>
                    </a:lnTo>
                    <a:lnTo>
                      <a:pt x="36" y="414"/>
                    </a:lnTo>
                    <a:lnTo>
                      <a:pt x="51" y="393"/>
                    </a:lnTo>
                    <a:lnTo>
                      <a:pt x="51" y="342"/>
                    </a:lnTo>
                    <a:lnTo>
                      <a:pt x="26" y="316"/>
                    </a:lnTo>
                    <a:lnTo>
                      <a:pt x="31" y="311"/>
                    </a:lnTo>
                    <a:lnTo>
                      <a:pt x="36" y="300"/>
                    </a:lnTo>
                    <a:lnTo>
                      <a:pt x="26" y="290"/>
                    </a:lnTo>
                    <a:lnTo>
                      <a:pt x="31" y="279"/>
                    </a:lnTo>
                    <a:lnTo>
                      <a:pt x="31" y="264"/>
                    </a:lnTo>
                    <a:lnTo>
                      <a:pt x="20" y="248"/>
                    </a:lnTo>
                    <a:lnTo>
                      <a:pt x="31" y="233"/>
                    </a:lnTo>
                    <a:lnTo>
                      <a:pt x="36" y="223"/>
                    </a:lnTo>
                    <a:lnTo>
                      <a:pt x="26" y="197"/>
                    </a:lnTo>
                    <a:lnTo>
                      <a:pt x="10" y="140"/>
                    </a:lnTo>
                    <a:lnTo>
                      <a:pt x="15" y="114"/>
                    </a:lnTo>
                    <a:lnTo>
                      <a:pt x="0" y="93"/>
                    </a:lnTo>
                    <a:lnTo>
                      <a:pt x="15" y="78"/>
                    </a:lnTo>
                    <a:lnTo>
                      <a:pt x="5" y="62"/>
                    </a:lnTo>
                    <a:lnTo>
                      <a:pt x="5" y="41"/>
                    </a:lnTo>
                    <a:close/>
                  </a:path>
                </a:pathLst>
              </a:custGeom>
              <a:solidFill>
                <a:srgbClr val="a3ffa5"/>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892" name=""/>
              <p:cNvSpPr/>
              <p:nvPr/>
            </p:nvSpPr>
            <p:spPr>
              <a:xfrm>
                <a:off x="4568760" y="2089080"/>
                <a:ext cx="812880" cy="1052640"/>
              </a:xfrm>
              <a:custGeom>
                <a:avLst/>
                <a:gdLst/>
                <a:ahLst/>
                <a:rect l="l" t="t" r="r" b="b"/>
                <a:pathLst>
                  <a:path w="512" h="663">
                    <a:moveTo>
                      <a:pt x="5" y="41"/>
                    </a:moveTo>
                    <a:lnTo>
                      <a:pt x="134" y="36"/>
                    </a:lnTo>
                    <a:lnTo>
                      <a:pt x="139" y="0"/>
                    </a:lnTo>
                    <a:lnTo>
                      <a:pt x="165" y="0"/>
                    </a:lnTo>
                    <a:lnTo>
                      <a:pt x="165" y="46"/>
                    </a:lnTo>
                    <a:lnTo>
                      <a:pt x="176" y="62"/>
                    </a:lnTo>
                    <a:lnTo>
                      <a:pt x="181" y="78"/>
                    </a:lnTo>
                    <a:lnTo>
                      <a:pt x="202" y="88"/>
                    </a:lnTo>
                    <a:lnTo>
                      <a:pt x="217" y="88"/>
                    </a:lnTo>
                    <a:lnTo>
                      <a:pt x="238" y="109"/>
                    </a:lnTo>
                    <a:lnTo>
                      <a:pt x="248" y="103"/>
                    </a:lnTo>
                    <a:lnTo>
                      <a:pt x="259" y="83"/>
                    </a:lnTo>
                    <a:lnTo>
                      <a:pt x="310" y="88"/>
                    </a:lnTo>
                    <a:lnTo>
                      <a:pt x="315" y="114"/>
                    </a:lnTo>
                    <a:lnTo>
                      <a:pt x="326" y="114"/>
                    </a:lnTo>
                    <a:lnTo>
                      <a:pt x="336" y="109"/>
                    </a:lnTo>
                    <a:lnTo>
                      <a:pt x="347" y="109"/>
                    </a:lnTo>
                    <a:lnTo>
                      <a:pt x="372" y="140"/>
                    </a:lnTo>
                    <a:lnTo>
                      <a:pt x="424" y="135"/>
                    </a:lnTo>
                    <a:lnTo>
                      <a:pt x="424" y="119"/>
                    </a:lnTo>
                    <a:lnTo>
                      <a:pt x="440" y="109"/>
                    </a:lnTo>
                    <a:lnTo>
                      <a:pt x="450" y="129"/>
                    </a:lnTo>
                    <a:lnTo>
                      <a:pt x="486" y="124"/>
                    </a:lnTo>
                    <a:lnTo>
                      <a:pt x="512" y="140"/>
                    </a:lnTo>
                    <a:lnTo>
                      <a:pt x="471" y="171"/>
                    </a:lnTo>
                    <a:lnTo>
                      <a:pt x="419" y="212"/>
                    </a:lnTo>
                    <a:lnTo>
                      <a:pt x="378" y="269"/>
                    </a:lnTo>
                    <a:lnTo>
                      <a:pt x="367" y="295"/>
                    </a:lnTo>
                    <a:lnTo>
                      <a:pt x="347" y="311"/>
                    </a:lnTo>
                    <a:lnTo>
                      <a:pt x="341" y="331"/>
                    </a:lnTo>
                    <a:lnTo>
                      <a:pt x="347" y="357"/>
                    </a:lnTo>
                    <a:lnTo>
                      <a:pt x="331" y="378"/>
                    </a:lnTo>
                    <a:lnTo>
                      <a:pt x="315" y="404"/>
                    </a:lnTo>
                    <a:lnTo>
                      <a:pt x="315" y="419"/>
                    </a:lnTo>
                    <a:lnTo>
                      <a:pt x="321" y="424"/>
                    </a:lnTo>
                    <a:lnTo>
                      <a:pt x="315" y="507"/>
                    </a:lnTo>
                    <a:lnTo>
                      <a:pt x="383" y="549"/>
                    </a:lnTo>
                    <a:lnTo>
                      <a:pt x="398" y="564"/>
                    </a:lnTo>
                    <a:lnTo>
                      <a:pt x="398" y="580"/>
                    </a:lnTo>
                    <a:lnTo>
                      <a:pt x="429" y="585"/>
                    </a:lnTo>
                    <a:lnTo>
                      <a:pt x="440" y="632"/>
                    </a:lnTo>
                    <a:lnTo>
                      <a:pt x="450" y="642"/>
                    </a:lnTo>
                    <a:lnTo>
                      <a:pt x="445" y="652"/>
                    </a:lnTo>
                    <a:lnTo>
                      <a:pt x="295" y="652"/>
                    </a:lnTo>
                    <a:lnTo>
                      <a:pt x="145" y="657"/>
                    </a:lnTo>
                    <a:lnTo>
                      <a:pt x="57" y="663"/>
                    </a:lnTo>
                    <a:lnTo>
                      <a:pt x="57" y="642"/>
                    </a:lnTo>
                    <a:lnTo>
                      <a:pt x="57" y="466"/>
                    </a:lnTo>
                    <a:lnTo>
                      <a:pt x="31" y="435"/>
                    </a:lnTo>
                    <a:lnTo>
                      <a:pt x="36" y="414"/>
                    </a:lnTo>
                    <a:lnTo>
                      <a:pt x="51" y="393"/>
                    </a:lnTo>
                    <a:lnTo>
                      <a:pt x="51" y="342"/>
                    </a:lnTo>
                    <a:lnTo>
                      <a:pt x="26" y="316"/>
                    </a:lnTo>
                    <a:lnTo>
                      <a:pt x="31" y="311"/>
                    </a:lnTo>
                    <a:lnTo>
                      <a:pt x="36" y="300"/>
                    </a:lnTo>
                    <a:lnTo>
                      <a:pt x="26" y="290"/>
                    </a:lnTo>
                    <a:lnTo>
                      <a:pt x="31" y="279"/>
                    </a:lnTo>
                    <a:lnTo>
                      <a:pt x="31" y="264"/>
                    </a:lnTo>
                    <a:lnTo>
                      <a:pt x="20" y="248"/>
                    </a:lnTo>
                    <a:lnTo>
                      <a:pt x="31" y="233"/>
                    </a:lnTo>
                    <a:lnTo>
                      <a:pt x="36" y="223"/>
                    </a:lnTo>
                    <a:lnTo>
                      <a:pt x="26" y="197"/>
                    </a:lnTo>
                    <a:lnTo>
                      <a:pt x="10" y="140"/>
                    </a:lnTo>
                    <a:lnTo>
                      <a:pt x="15" y="114"/>
                    </a:lnTo>
                    <a:lnTo>
                      <a:pt x="0" y="93"/>
                    </a:lnTo>
                    <a:lnTo>
                      <a:pt x="15" y="78"/>
                    </a:lnTo>
                    <a:lnTo>
                      <a:pt x="5" y="62"/>
                    </a:lnTo>
                    <a:lnTo>
                      <a:pt x="5" y="41"/>
                    </a:lnTo>
                  </a:path>
                </a:pathLst>
              </a:custGeom>
              <a:solidFill>
                <a:srgbClr val="a3ffa5"/>
              </a:solidFill>
              <a:ln cap="rnd" w="7920">
                <a:solidFill>
                  <a:srgbClr val="b2b2b2"/>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grpSp>
        <p:grpSp>
          <p:nvGrpSpPr>
            <p:cNvPr id="893" name=""/>
            <p:cNvGrpSpPr/>
            <p:nvPr/>
          </p:nvGrpSpPr>
          <p:grpSpPr>
            <a:xfrm>
              <a:off x="5398920" y="4572000"/>
              <a:ext cx="451080" cy="870120"/>
              <a:chOff x="5398920" y="4572000"/>
              <a:chExt cx="451080" cy="870120"/>
            </a:xfrm>
          </p:grpSpPr>
          <p:sp>
            <p:nvSpPr>
              <p:cNvPr id="894" name=""/>
              <p:cNvSpPr/>
              <p:nvPr/>
            </p:nvSpPr>
            <p:spPr>
              <a:xfrm>
                <a:off x="5398920" y="4572000"/>
                <a:ext cx="451080" cy="870120"/>
              </a:xfrm>
              <a:custGeom>
                <a:avLst/>
                <a:gdLst/>
                <a:ahLst/>
                <a:rect l="l" t="t" r="r" b="b"/>
                <a:pathLst>
                  <a:path w="284" h="548">
                    <a:moveTo>
                      <a:pt x="98" y="10"/>
                    </a:moveTo>
                    <a:lnTo>
                      <a:pt x="93" y="20"/>
                    </a:lnTo>
                    <a:lnTo>
                      <a:pt x="88" y="15"/>
                    </a:lnTo>
                    <a:lnTo>
                      <a:pt x="62" y="41"/>
                    </a:lnTo>
                    <a:lnTo>
                      <a:pt x="62" y="82"/>
                    </a:lnTo>
                    <a:lnTo>
                      <a:pt x="51" y="77"/>
                    </a:lnTo>
                    <a:lnTo>
                      <a:pt x="36" y="98"/>
                    </a:lnTo>
                    <a:lnTo>
                      <a:pt x="25" y="103"/>
                    </a:lnTo>
                    <a:lnTo>
                      <a:pt x="25" y="119"/>
                    </a:lnTo>
                    <a:lnTo>
                      <a:pt x="31" y="134"/>
                    </a:lnTo>
                    <a:lnTo>
                      <a:pt x="36" y="155"/>
                    </a:lnTo>
                    <a:lnTo>
                      <a:pt x="20" y="165"/>
                    </a:lnTo>
                    <a:lnTo>
                      <a:pt x="31" y="201"/>
                    </a:lnTo>
                    <a:lnTo>
                      <a:pt x="25" y="212"/>
                    </a:lnTo>
                    <a:lnTo>
                      <a:pt x="25" y="238"/>
                    </a:lnTo>
                    <a:lnTo>
                      <a:pt x="41" y="253"/>
                    </a:lnTo>
                    <a:lnTo>
                      <a:pt x="41" y="269"/>
                    </a:lnTo>
                    <a:lnTo>
                      <a:pt x="36" y="279"/>
                    </a:lnTo>
                    <a:lnTo>
                      <a:pt x="41" y="289"/>
                    </a:lnTo>
                    <a:lnTo>
                      <a:pt x="51" y="321"/>
                    </a:lnTo>
                    <a:lnTo>
                      <a:pt x="41" y="331"/>
                    </a:lnTo>
                    <a:lnTo>
                      <a:pt x="36" y="367"/>
                    </a:lnTo>
                    <a:lnTo>
                      <a:pt x="15" y="383"/>
                    </a:lnTo>
                    <a:lnTo>
                      <a:pt x="15" y="409"/>
                    </a:lnTo>
                    <a:lnTo>
                      <a:pt x="0" y="445"/>
                    </a:lnTo>
                    <a:lnTo>
                      <a:pt x="20" y="471"/>
                    </a:lnTo>
                    <a:lnTo>
                      <a:pt x="72" y="466"/>
                    </a:lnTo>
                    <a:lnTo>
                      <a:pt x="139" y="460"/>
                    </a:lnTo>
                    <a:lnTo>
                      <a:pt x="165" y="460"/>
                    </a:lnTo>
                    <a:lnTo>
                      <a:pt x="160" y="486"/>
                    </a:lnTo>
                    <a:lnTo>
                      <a:pt x="196" y="548"/>
                    </a:lnTo>
                    <a:lnTo>
                      <a:pt x="233" y="522"/>
                    </a:lnTo>
                    <a:lnTo>
                      <a:pt x="284" y="522"/>
                    </a:lnTo>
                    <a:lnTo>
                      <a:pt x="269" y="331"/>
                    </a:lnTo>
                    <a:lnTo>
                      <a:pt x="258" y="0"/>
                    </a:lnTo>
                    <a:lnTo>
                      <a:pt x="98" y="10"/>
                    </a:lnTo>
                    <a:close/>
                  </a:path>
                </a:pathLst>
              </a:custGeom>
              <a:solidFill>
                <a:srgbClr val="00f008"/>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895" name=""/>
              <p:cNvSpPr/>
              <p:nvPr/>
            </p:nvSpPr>
            <p:spPr>
              <a:xfrm>
                <a:off x="5398920" y="4572000"/>
                <a:ext cx="451080" cy="870120"/>
              </a:xfrm>
              <a:custGeom>
                <a:avLst/>
                <a:gdLst/>
                <a:ahLst/>
                <a:rect l="l" t="t" r="r" b="b"/>
                <a:pathLst>
                  <a:path w="284" h="548">
                    <a:moveTo>
                      <a:pt x="98" y="10"/>
                    </a:moveTo>
                    <a:lnTo>
                      <a:pt x="93" y="20"/>
                    </a:lnTo>
                    <a:lnTo>
                      <a:pt x="88" y="15"/>
                    </a:lnTo>
                    <a:lnTo>
                      <a:pt x="62" y="41"/>
                    </a:lnTo>
                    <a:lnTo>
                      <a:pt x="62" y="82"/>
                    </a:lnTo>
                    <a:lnTo>
                      <a:pt x="51" y="77"/>
                    </a:lnTo>
                    <a:lnTo>
                      <a:pt x="36" y="98"/>
                    </a:lnTo>
                    <a:lnTo>
                      <a:pt x="25" y="103"/>
                    </a:lnTo>
                    <a:lnTo>
                      <a:pt x="25" y="119"/>
                    </a:lnTo>
                    <a:lnTo>
                      <a:pt x="31" y="134"/>
                    </a:lnTo>
                    <a:lnTo>
                      <a:pt x="36" y="155"/>
                    </a:lnTo>
                    <a:lnTo>
                      <a:pt x="20" y="165"/>
                    </a:lnTo>
                    <a:lnTo>
                      <a:pt x="31" y="201"/>
                    </a:lnTo>
                    <a:lnTo>
                      <a:pt x="25" y="212"/>
                    </a:lnTo>
                    <a:lnTo>
                      <a:pt x="25" y="238"/>
                    </a:lnTo>
                    <a:lnTo>
                      <a:pt x="41" y="253"/>
                    </a:lnTo>
                    <a:lnTo>
                      <a:pt x="41" y="269"/>
                    </a:lnTo>
                    <a:lnTo>
                      <a:pt x="36" y="279"/>
                    </a:lnTo>
                    <a:lnTo>
                      <a:pt x="41" y="289"/>
                    </a:lnTo>
                    <a:lnTo>
                      <a:pt x="51" y="321"/>
                    </a:lnTo>
                    <a:lnTo>
                      <a:pt x="41" y="331"/>
                    </a:lnTo>
                    <a:lnTo>
                      <a:pt x="36" y="367"/>
                    </a:lnTo>
                    <a:lnTo>
                      <a:pt x="15" y="383"/>
                    </a:lnTo>
                    <a:lnTo>
                      <a:pt x="15" y="409"/>
                    </a:lnTo>
                    <a:lnTo>
                      <a:pt x="0" y="445"/>
                    </a:lnTo>
                    <a:lnTo>
                      <a:pt x="20" y="471"/>
                    </a:lnTo>
                    <a:lnTo>
                      <a:pt x="72" y="466"/>
                    </a:lnTo>
                    <a:lnTo>
                      <a:pt x="139" y="460"/>
                    </a:lnTo>
                    <a:lnTo>
                      <a:pt x="165" y="460"/>
                    </a:lnTo>
                    <a:lnTo>
                      <a:pt x="160" y="486"/>
                    </a:lnTo>
                    <a:lnTo>
                      <a:pt x="196" y="548"/>
                    </a:lnTo>
                    <a:lnTo>
                      <a:pt x="233" y="522"/>
                    </a:lnTo>
                    <a:lnTo>
                      <a:pt x="284" y="522"/>
                    </a:lnTo>
                    <a:lnTo>
                      <a:pt x="269" y="331"/>
                    </a:lnTo>
                    <a:lnTo>
                      <a:pt x="258" y="0"/>
                    </a:lnTo>
                    <a:lnTo>
                      <a:pt x="98" y="10"/>
                    </a:lnTo>
                  </a:path>
                </a:pathLst>
              </a:custGeom>
              <a:noFill/>
              <a:ln cap="rnd" w="7920">
                <a:solidFill>
                  <a:srgbClr val="b2b2b2"/>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grpSp>
        <p:grpSp>
          <p:nvGrpSpPr>
            <p:cNvPr id="896" name=""/>
            <p:cNvGrpSpPr/>
            <p:nvPr/>
          </p:nvGrpSpPr>
          <p:grpSpPr>
            <a:xfrm>
              <a:off x="4995720" y="4957920"/>
              <a:ext cx="846360" cy="722160"/>
              <a:chOff x="4995720" y="4957920"/>
              <a:chExt cx="846360" cy="722160"/>
            </a:xfrm>
          </p:grpSpPr>
          <p:sp>
            <p:nvSpPr>
              <p:cNvPr id="897" name=""/>
              <p:cNvSpPr/>
              <p:nvPr/>
            </p:nvSpPr>
            <p:spPr>
              <a:xfrm>
                <a:off x="4995720" y="4957920"/>
                <a:ext cx="846360" cy="722160"/>
              </a:xfrm>
              <a:custGeom>
                <a:avLst/>
                <a:gdLst/>
                <a:ahLst/>
                <a:rect l="l" t="t" r="r" b="b"/>
                <a:pathLst>
                  <a:path w="533" h="455">
                    <a:moveTo>
                      <a:pt x="0" y="10"/>
                    </a:moveTo>
                    <a:lnTo>
                      <a:pt x="103" y="5"/>
                    </a:lnTo>
                    <a:lnTo>
                      <a:pt x="269" y="0"/>
                    </a:lnTo>
                    <a:lnTo>
                      <a:pt x="290" y="10"/>
                    </a:lnTo>
                    <a:lnTo>
                      <a:pt x="295" y="26"/>
                    </a:lnTo>
                    <a:lnTo>
                      <a:pt x="285" y="36"/>
                    </a:lnTo>
                    <a:lnTo>
                      <a:pt x="300" y="57"/>
                    </a:lnTo>
                    <a:lnTo>
                      <a:pt x="305" y="78"/>
                    </a:lnTo>
                    <a:lnTo>
                      <a:pt x="295" y="93"/>
                    </a:lnTo>
                    <a:lnTo>
                      <a:pt x="290" y="109"/>
                    </a:lnTo>
                    <a:lnTo>
                      <a:pt x="285" y="124"/>
                    </a:lnTo>
                    <a:lnTo>
                      <a:pt x="269" y="140"/>
                    </a:lnTo>
                    <a:lnTo>
                      <a:pt x="264" y="171"/>
                    </a:lnTo>
                    <a:lnTo>
                      <a:pt x="243" y="202"/>
                    </a:lnTo>
                    <a:lnTo>
                      <a:pt x="269" y="233"/>
                    </a:lnTo>
                    <a:lnTo>
                      <a:pt x="430" y="223"/>
                    </a:lnTo>
                    <a:lnTo>
                      <a:pt x="424" y="248"/>
                    </a:lnTo>
                    <a:lnTo>
                      <a:pt x="461" y="316"/>
                    </a:lnTo>
                    <a:lnTo>
                      <a:pt x="471" y="311"/>
                    </a:lnTo>
                    <a:lnTo>
                      <a:pt x="492" y="336"/>
                    </a:lnTo>
                    <a:lnTo>
                      <a:pt x="466" y="362"/>
                    </a:lnTo>
                    <a:lnTo>
                      <a:pt x="481" y="383"/>
                    </a:lnTo>
                    <a:lnTo>
                      <a:pt x="507" y="383"/>
                    </a:lnTo>
                    <a:lnTo>
                      <a:pt x="512" y="409"/>
                    </a:lnTo>
                    <a:lnTo>
                      <a:pt x="533" y="424"/>
                    </a:lnTo>
                    <a:lnTo>
                      <a:pt x="523" y="435"/>
                    </a:lnTo>
                    <a:lnTo>
                      <a:pt x="492" y="455"/>
                    </a:lnTo>
                    <a:lnTo>
                      <a:pt x="466" y="424"/>
                    </a:lnTo>
                    <a:lnTo>
                      <a:pt x="450" y="414"/>
                    </a:lnTo>
                    <a:lnTo>
                      <a:pt x="419" y="445"/>
                    </a:lnTo>
                    <a:lnTo>
                      <a:pt x="383" y="424"/>
                    </a:lnTo>
                    <a:lnTo>
                      <a:pt x="367" y="430"/>
                    </a:lnTo>
                    <a:lnTo>
                      <a:pt x="362" y="450"/>
                    </a:lnTo>
                    <a:lnTo>
                      <a:pt x="316" y="435"/>
                    </a:lnTo>
                    <a:lnTo>
                      <a:pt x="243" y="404"/>
                    </a:lnTo>
                    <a:lnTo>
                      <a:pt x="222" y="399"/>
                    </a:lnTo>
                    <a:lnTo>
                      <a:pt x="207" y="409"/>
                    </a:lnTo>
                    <a:lnTo>
                      <a:pt x="176" y="399"/>
                    </a:lnTo>
                    <a:lnTo>
                      <a:pt x="150" y="388"/>
                    </a:lnTo>
                    <a:lnTo>
                      <a:pt x="124" y="388"/>
                    </a:lnTo>
                    <a:lnTo>
                      <a:pt x="88" y="373"/>
                    </a:lnTo>
                    <a:lnTo>
                      <a:pt x="72" y="383"/>
                    </a:lnTo>
                    <a:lnTo>
                      <a:pt x="31" y="383"/>
                    </a:lnTo>
                    <a:lnTo>
                      <a:pt x="46" y="357"/>
                    </a:lnTo>
                    <a:lnTo>
                      <a:pt x="46" y="342"/>
                    </a:lnTo>
                    <a:lnTo>
                      <a:pt x="46" y="321"/>
                    </a:lnTo>
                    <a:lnTo>
                      <a:pt x="52" y="305"/>
                    </a:lnTo>
                    <a:lnTo>
                      <a:pt x="52" y="279"/>
                    </a:lnTo>
                    <a:lnTo>
                      <a:pt x="57" y="259"/>
                    </a:lnTo>
                    <a:lnTo>
                      <a:pt x="62" y="217"/>
                    </a:lnTo>
                    <a:lnTo>
                      <a:pt x="52" y="202"/>
                    </a:lnTo>
                    <a:lnTo>
                      <a:pt x="41" y="181"/>
                    </a:lnTo>
                    <a:lnTo>
                      <a:pt x="36" y="166"/>
                    </a:lnTo>
                    <a:lnTo>
                      <a:pt x="31" y="145"/>
                    </a:lnTo>
                    <a:lnTo>
                      <a:pt x="26" y="140"/>
                    </a:lnTo>
                    <a:lnTo>
                      <a:pt x="5" y="124"/>
                    </a:lnTo>
                    <a:lnTo>
                      <a:pt x="0" y="10"/>
                    </a:lnTo>
                    <a:close/>
                  </a:path>
                </a:pathLst>
              </a:custGeom>
              <a:solidFill>
                <a:srgbClr val="00f008"/>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898" name=""/>
              <p:cNvSpPr/>
              <p:nvPr/>
            </p:nvSpPr>
            <p:spPr>
              <a:xfrm>
                <a:off x="4995720" y="4957920"/>
                <a:ext cx="846360" cy="722160"/>
              </a:xfrm>
              <a:custGeom>
                <a:avLst/>
                <a:gdLst/>
                <a:ahLst/>
                <a:rect l="l" t="t" r="r" b="b"/>
                <a:pathLst>
                  <a:path w="533" h="455">
                    <a:moveTo>
                      <a:pt x="0" y="10"/>
                    </a:moveTo>
                    <a:lnTo>
                      <a:pt x="103" y="5"/>
                    </a:lnTo>
                    <a:lnTo>
                      <a:pt x="269" y="0"/>
                    </a:lnTo>
                    <a:lnTo>
                      <a:pt x="290" y="10"/>
                    </a:lnTo>
                    <a:lnTo>
                      <a:pt x="295" y="26"/>
                    </a:lnTo>
                    <a:lnTo>
                      <a:pt x="285" y="36"/>
                    </a:lnTo>
                    <a:lnTo>
                      <a:pt x="300" y="57"/>
                    </a:lnTo>
                    <a:lnTo>
                      <a:pt x="305" y="78"/>
                    </a:lnTo>
                    <a:lnTo>
                      <a:pt x="295" y="93"/>
                    </a:lnTo>
                    <a:lnTo>
                      <a:pt x="290" y="109"/>
                    </a:lnTo>
                    <a:lnTo>
                      <a:pt x="285" y="124"/>
                    </a:lnTo>
                    <a:lnTo>
                      <a:pt x="269" y="140"/>
                    </a:lnTo>
                    <a:lnTo>
                      <a:pt x="264" y="171"/>
                    </a:lnTo>
                    <a:lnTo>
                      <a:pt x="243" y="202"/>
                    </a:lnTo>
                    <a:lnTo>
                      <a:pt x="269" y="233"/>
                    </a:lnTo>
                    <a:lnTo>
                      <a:pt x="430" y="223"/>
                    </a:lnTo>
                    <a:lnTo>
                      <a:pt x="424" y="248"/>
                    </a:lnTo>
                    <a:lnTo>
                      <a:pt x="461" y="316"/>
                    </a:lnTo>
                    <a:lnTo>
                      <a:pt x="471" y="311"/>
                    </a:lnTo>
                    <a:lnTo>
                      <a:pt x="492" y="336"/>
                    </a:lnTo>
                    <a:lnTo>
                      <a:pt x="466" y="362"/>
                    </a:lnTo>
                    <a:lnTo>
                      <a:pt x="481" y="383"/>
                    </a:lnTo>
                    <a:lnTo>
                      <a:pt x="507" y="383"/>
                    </a:lnTo>
                    <a:lnTo>
                      <a:pt x="512" y="409"/>
                    </a:lnTo>
                    <a:lnTo>
                      <a:pt x="533" y="424"/>
                    </a:lnTo>
                    <a:lnTo>
                      <a:pt x="523" y="435"/>
                    </a:lnTo>
                    <a:lnTo>
                      <a:pt x="492" y="455"/>
                    </a:lnTo>
                    <a:lnTo>
                      <a:pt x="466" y="424"/>
                    </a:lnTo>
                    <a:lnTo>
                      <a:pt x="450" y="414"/>
                    </a:lnTo>
                    <a:lnTo>
                      <a:pt x="419" y="445"/>
                    </a:lnTo>
                    <a:lnTo>
                      <a:pt x="383" y="424"/>
                    </a:lnTo>
                    <a:lnTo>
                      <a:pt x="367" y="430"/>
                    </a:lnTo>
                    <a:lnTo>
                      <a:pt x="362" y="450"/>
                    </a:lnTo>
                    <a:lnTo>
                      <a:pt x="316" y="435"/>
                    </a:lnTo>
                    <a:lnTo>
                      <a:pt x="243" y="404"/>
                    </a:lnTo>
                    <a:lnTo>
                      <a:pt x="222" y="399"/>
                    </a:lnTo>
                    <a:lnTo>
                      <a:pt x="207" y="409"/>
                    </a:lnTo>
                    <a:lnTo>
                      <a:pt x="176" y="399"/>
                    </a:lnTo>
                    <a:lnTo>
                      <a:pt x="150" y="388"/>
                    </a:lnTo>
                    <a:lnTo>
                      <a:pt x="124" y="388"/>
                    </a:lnTo>
                    <a:lnTo>
                      <a:pt x="88" y="373"/>
                    </a:lnTo>
                    <a:lnTo>
                      <a:pt x="72" y="383"/>
                    </a:lnTo>
                    <a:lnTo>
                      <a:pt x="31" y="383"/>
                    </a:lnTo>
                    <a:lnTo>
                      <a:pt x="46" y="357"/>
                    </a:lnTo>
                    <a:lnTo>
                      <a:pt x="46" y="342"/>
                    </a:lnTo>
                    <a:lnTo>
                      <a:pt x="46" y="321"/>
                    </a:lnTo>
                    <a:lnTo>
                      <a:pt x="52" y="305"/>
                    </a:lnTo>
                    <a:lnTo>
                      <a:pt x="52" y="279"/>
                    </a:lnTo>
                    <a:lnTo>
                      <a:pt x="57" y="259"/>
                    </a:lnTo>
                    <a:lnTo>
                      <a:pt x="62" y="217"/>
                    </a:lnTo>
                    <a:lnTo>
                      <a:pt x="52" y="202"/>
                    </a:lnTo>
                    <a:lnTo>
                      <a:pt x="41" y="181"/>
                    </a:lnTo>
                    <a:lnTo>
                      <a:pt x="36" y="166"/>
                    </a:lnTo>
                    <a:lnTo>
                      <a:pt x="31" y="145"/>
                    </a:lnTo>
                    <a:lnTo>
                      <a:pt x="26" y="140"/>
                    </a:lnTo>
                    <a:lnTo>
                      <a:pt x="5" y="124"/>
                    </a:lnTo>
                    <a:lnTo>
                      <a:pt x="0" y="10"/>
                    </a:lnTo>
                  </a:path>
                </a:pathLst>
              </a:custGeom>
              <a:noFill/>
              <a:ln cap="rnd" w="7920">
                <a:solidFill>
                  <a:srgbClr val="b2b2b2"/>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grpSp>
        <p:grpSp>
          <p:nvGrpSpPr>
            <p:cNvPr id="899" name=""/>
            <p:cNvGrpSpPr/>
            <p:nvPr/>
          </p:nvGrpSpPr>
          <p:grpSpPr>
            <a:xfrm>
              <a:off x="1724040" y="1349280"/>
              <a:ext cx="1127160" cy="649440"/>
              <a:chOff x="1724040" y="1349280"/>
              <a:chExt cx="1127160" cy="649440"/>
            </a:xfrm>
          </p:grpSpPr>
          <p:sp>
            <p:nvSpPr>
              <p:cNvPr id="900" name=""/>
              <p:cNvSpPr/>
              <p:nvPr/>
            </p:nvSpPr>
            <p:spPr>
              <a:xfrm>
                <a:off x="1724040" y="1349280"/>
                <a:ext cx="1127160" cy="649440"/>
              </a:xfrm>
              <a:custGeom>
                <a:avLst/>
                <a:gdLst/>
                <a:ahLst/>
                <a:rect l="l" t="t" r="r" b="b"/>
                <a:pathLst>
                  <a:path w="710" h="409">
                    <a:moveTo>
                      <a:pt x="0" y="0"/>
                    </a:moveTo>
                    <a:lnTo>
                      <a:pt x="5" y="15"/>
                    </a:lnTo>
                    <a:lnTo>
                      <a:pt x="0" y="31"/>
                    </a:lnTo>
                    <a:lnTo>
                      <a:pt x="0" y="52"/>
                    </a:lnTo>
                    <a:lnTo>
                      <a:pt x="16" y="72"/>
                    </a:lnTo>
                    <a:lnTo>
                      <a:pt x="31" y="88"/>
                    </a:lnTo>
                    <a:lnTo>
                      <a:pt x="31" y="114"/>
                    </a:lnTo>
                    <a:lnTo>
                      <a:pt x="21" y="155"/>
                    </a:lnTo>
                    <a:lnTo>
                      <a:pt x="21" y="171"/>
                    </a:lnTo>
                    <a:lnTo>
                      <a:pt x="31" y="181"/>
                    </a:lnTo>
                    <a:lnTo>
                      <a:pt x="52" y="176"/>
                    </a:lnTo>
                    <a:lnTo>
                      <a:pt x="52" y="197"/>
                    </a:lnTo>
                    <a:lnTo>
                      <a:pt x="52" y="202"/>
                    </a:lnTo>
                    <a:lnTo>
                      <a:pt x="68" y="202"/>
                    </a:lnTo>
                    <a:lnTo>
                      <a:pt x="78" y="217"/>
                    </a:lnTo>
                    <a:lnTo>
                      <a:pt x="68" y="228"/>
                    </a:lnTo>
                    <a:lnTo>
                      <a:pt x="52" y="259"/>
                    </a:lnTo>
                    <a:lnTo>
                      <a:pt x="47" y="269"/>
                    </a:lnTo>
                    <a:lnTo>
                      <a:pt x="52" y="279"/>
                    </a:lnTo>
                    <a:lnTo>
                      <a:pt x="78" y="264"/>
                    </a:lnTo>
                    <a:lnTo>
                      <a:pt x="99" y="254"/>
                    </a:lnTo>
                    <a:lnTo>
                      <a:pt x="104" y="248"/>
                    </a:lnTo>
                    <a:lnTo>
                      <a:pt x="99" y="269"/>
                    </a:lnTo>
                    <a:lnTo>
                      <a:pt x="363" y="342"/>
                    </a:lnTo>
                    <a:lnTo>
                      <a:pt x="477" y="373"/>
                    </a:lnTo>
                    <a:lnTo>
                      <a:pt x="539" y="378"/>
                    </a:lnTo>
                    <a:lnTo>
                      <a:pt x="710" y="409"/>
                    </a:lnTo>
                    <a:lnTo>
                      <a:pt x="699" y="383"/>
                    </a:lnTo>
                    <a:lnTo>
                      <a:pt x="673" y="373"/>
                    </a:lnTo>
                    <a:lnTo>
                      <a:pt x="663" y="352"/>
                    </a:lnTo>
                    <a:lnTo>
                      <a:pt x="684" y="305"/>
                    </a:lnTo>
                    <a:lnTo>
                      <a:pt x="684" y="285"/>
                    </a:lnTo>
                    <a:lnTo>
                      <a:pt x="658" y="269"/>
                    </a:lnTo>
                    <a:lnTo>
                      <a:pt x="637" y="238"/>
                    </a:lnTo>
                    <a:lnTo>
                      <a:pt x="642" y="223"/>
                    </a:lnTo>
                    <a:lnTo>
                      <a:pt x="575" y="119"/>
                    </a:lnTo>
                    <a:lnTo>
                      <a:pt x="492" y="57"/>
                    </a:lnTo>
                    <a:lnTo>
                      <a:pt x="435" y="0"/>
                    </a:lnTo>
                    <a:lnTo>
                      <a:pt x="0" y="0"/>
                    </a:lnTo>
                    <a:close/>
                  </a:path>
                </a:pathLst>
              </a:custGeom>
              <a:solidFill>
                <a:srgbClr val="00f008"/>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901" name=""/>
              <p:cNvSpPr/>
              <p:nvPr/>
            </p:nvSpPr>
            <p:spPr>
              <a:xfrm>
                <a:off x="1724040" y="1349280"/>
                <a:ext cx="1127160" cy="649440"/>
              </a:xfrm>
              <a:custGeom>
                <a:avLst/>
                <a:gdLst/>
                <a:ahLst/>
                <a:rect l="l" t="t" r="r" b="b"/>
                <a:pathLst>
                  <a:path w="710" h="409">
                    <a:moveTo>
                      <a:pt x="0" y="0"/>
                    </a:moveTo>
                    <a:lnTo>
                      <a:pt x="5" y="15"/>
                    </a:lnTo>
                    <a:lnTo>
                      <a:pt x="0" y="31"/>
                    </a:lnTo>
                    <a:lnTo>
                      <a:pt x="0" y="52"/>
                    </a:lnTo>
                    <a:lnTo>
                      <a:pt x="16" y="72"/>
                    </a:lnTo>
                    <a:lnTo>
                      <a:pt x="31" y="88"/>
                    </a:lnTo>
                    <a:lnTo>
                      <a:pt x="31" y="114"/>
                    </a:lnTo>
                    <a:lnTo>
                      <a:pt x="21" y="155"/>
                    </a:lnTo>
                    <a:lnTo>
                      <a:pt x="21" y="171"/>
                    </a:lnTo>
                    <a:lnTo>
                      <a:pt x="31" y="181"/>
                    </a:lnTo>
                    <a:lnTo>
                      <a:pt x="52" y="176"/>
                    </a:lnTo>
                    <a:lnTo>
                      <a:pt x="52" y="197"/>
                    </a:lnTo>
                    <a:lnTo>
                      <a:pt x="52" y="202"/>
                    </a:lnTo>
                    <a:lnTo>
                      <a:pt x="68" y="202"/>
                    </a:lnTo>
                    <a:lnTo>
                      <a:pt x="78" y="217"/>
                    </a:lnTo>
                    <a:lnTo>
                      <a:pt x="68" y="228"/>
                    </a:lnTo>
                    <a:lnTo>
                      <a:pt x="52" y="259"/>
                    </a:lnTo>
                    <a:lnTo>
                      <a:pt x="47" y="269"/>
                    </a:lnTo>
                    <a:lnTo>
                      <a:pt x="52" y="279"/>
                    </a:lnTo>
                    <a:lnTo>
                      <a:pt x="78" y="264"/>
                    </a:lnTo>
                    <a:lnTo>
                      <a:pt x="99" y="254"/>
                    </a:lnTo>
                    <a:lnTo>
                      <a:pt x="104" y="248"/>
                    </a:lnTo>
                    <a:lnTo>
                      <a:pt x="99" y="269"/>
                    </a:lnTo>
                    <a:lnTo>
                      <a:pt x="363" y="342"/>
                    </a:lnTo>
                    <a:lnTo>
                      <a:pt x="477" y="373"/>
                    </a:lnTo>
                    <a:lnTo>
                      <a:pt x="539" y="378"/>
                    </a:lnTo>
                    <a:lnTo>
                      <a:pt x="710" y="409"/>
                    </a:lnTo>
                    <a:lnTo>
                      <a:pt x="699" y="383"/>
                    </a:lnTo>
                    <a:lnTo>
                      <a:pt x="673" y="373"/>
                    </a:lnTo>
                    <a:lnTo>
                      <a:pt x="663" y="352"/>
                    </a:lnTo>
                    <a:lnTo>
                      <a:pt x="684" y="305"/>
                    </a:lnTo>
                    <a:lnTo>
                      <a:pt x="684" y="285"/>
                    </a:lnTo>
                    <a:lnTo>
                      <a:pt x="658" y="269"/>
                    </a:lnTo>
                    <a:lnTo>
                      <a:pt x="637" y="238"/>
                    </a:lnTo>
                    <a:lnTo>
                      <a:pt x="642" y="223"/>
                    </a:lnTo>
                    <a:lnTo>
                      <a:pt x="575" y="119"/>
                    </a:lnTo>
                    <a:lnTo>
                      <a:pt x="492" y="57"/>
                    </a:lnTo>
                    <a:lnTo>
                      <a:pt x="435" y="0"/>
                    </a:lnTo>
                    <a:lnTo>
                      <a:pt x="0" y="0"/>
                    </a:lnTo>
                  </a:path>
                </a:pathLst>
              </a:custGeom>
              <a:noFill/>
              <a:ln cap="rnd" w="7920">
                <a:solidFill>
                  <a:srgbClr val="b2b2b2"/>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grpSp>
        <p:grpSp>
          <p:nvGrpSpPr>
            <p:cNvPr id="902" name=""/>
            <p:cNvGrpSpPr/>
            <p:nvPr/>
          </p:nvGrpSpPr>
          <p:grpSpPr>
            <a:xfrm>
              <a:off x="5857920" y="2647800"/>
              <a:ext cx="501480" cy="698760"/>
              <a:chOff x="5857920" y="2647800"/>
              <a:chExt cx="501480" cy="698760"/>
            </a:xfrm>
          </p:grpSpPr>
          <p:sp>
            <p:nvSpPr>
              <p:cNvPr id="903" name=""/>
              <p:cNvSpPr/>
              <p:nvPr/>
            </p:nvSpPr>
            <p:spPr>
              <a:xfrm>
                <a:off x="5857920" y="2647800"/>
                <a:ext cx="501480" cy="698760"/>
              </a:xfrm>
              <a:custGeom>
                <a:avLst/>
                <a:gdLst/>
                <a:ahLst/>
                <a:rect l="l" t="t" r="r" b="b"/>
                <a:pathLst>
                  <a:path w="316" h="440">
                    <a:moveTo>
                      <a:pt x="161" y="440"/>
                    </a:moveTo>
                    <a:lnTo>
                      <a:pt x="156" y="430"/>
                    </a:lnTo>
                    <a:lnTo>
                      <a:pt x="6" y="435"/>
                    </a:lnTo>
                    <a:lnTo>
                      <a:pt x="21" y="419"/>
                    </a:lnTo>
                    <a:lnTo>
                      <a:pt x="32" y="388"/>
                    </a:lnTo>
                    <a:lnTo>
                      <a:pt x="47" y="362"/>
                    </a:lnTo>
                    <a:lnTo>
                      <a:pt x="32" y="337"/>
                    </a:lnTo>
                    <a:lnTo>
                      <a:pt x="32" y="285"/>
                    </a:lnTo>
                    <a:lnTo>
                      <a:pt x="16" y="259"/>
                    </a:lnTo>
                    <a:lnTo>
                      <a:pt x="6" y="248"/>
                    </a:lnTo>
                    <a:lnTo>
                      <a:pt x="6" y="233"/>
                    </a:lnTo>
                    <a:lnTo>
                      <a:pt x="11" y="223"/>
                    </a:lnTo>
                    <a:lnTo>
                      <a:pt x="0" y="181"/>
                    </a:lnTo>
                    <a:lnTo>
                      <a:pt x="21" y="145"/>
                    </a:lnTo>
                    <a:lnTo>
                      <a:pt x="11" y="129"/>
                    </a:lnTo>
                    <a:lnTo>
                      <a:pt x="11" y="114"/>
                    </a:lnTo>
                    <a:lnTo>
                      <a:pt x="21" y="88"/>
                    </a:lnTo>
                    <a:lnTo>
                      <a:pt x="26" y="67"/>
                    </a:lnTo>
                    <a:lnTo>
                      <a:pt x="47" y="72"/>
                    </a:lnTo>
                    <a:lnTo>
                      <a:pt x="47" y="93"/>
                    </a:lnTo>
                    <a:lnTo>
                      <a:pt x="57" y="104"/>
                    </a:lnTo>
                    <a:lnTo>
                      <a:pt x="68" y="88"/>
                    </a:lnTo>
                    <a:lnTo>
                      <a:pt x="68" y="57"/>
                    </a:lnTo>
                    <a:lnTo>
                      <a:pt x="73" y="47"/>
                    </a:lnTo>
                    <a:lnTo>
                      <a:pt x="83" y="47"/>
                    </a:lnTo>
                    <a:lnTo>
                      <a:pt x="83" y="15"/>
                    </a:lnTo>
                    <a:lnTo>
                      <a:pt x="94" y="5"/>
                    </a:lnTo>
                    <a:lnTo>
                      <a:pt x="145" y="0"/>
                    </a:lnTo>
                    <a:lnTo>
                      <a:pt x="171" y="15"/>
                    </a:lnTo>
                    <a:lnTo>
                      <a:pt x="171" y="26"/>
                    </a:lnTo>
                    <a:lnTo>
                      <a:pt x="192" y="26"/>
                    </a:lnTo>
                    <a:lnTo>
                      <a:pt x="218" y="36"/>
                    </a:lnTo>
                    <a:lnTo>
                      <a:pt x="223" y="52"/>
                    </a:lnTo>
                    <a:lnTo>
                      <a:pt x="213" y="62"/>
                    </a:lnTo>
                    <a:lnTo>
                      <a:pt x="233" y="114"/>
                    </a:lnTo>
                    <a:lnTo>
                      <a:pt x="233" y="129"/>
                    </a:lnTo>
                    <a:lnTo>
                      <a:pt x="197" y="181"/>
                    </a:lnTo>
                    <a:lnTo>
                      <a:pt x="187" y="207"/>
                    </a:lnTo>
                    <a:lnTo>
                      <a:pt x="192" y="217"/>
                    </a:lnTo>
                    <a:lnTo>
                      <a:pt x="213" y="217"/>
                    </a:lnTo>
                    <a:lnTo>
                      <a:pt x="223" y="207"/>
                    </a:lnTo>
                    <a:lnTo>
                      <a:pt x="249" y="160"/>
                    </a:lnTo>
                    <a:lnTo>
                      <a:pt x="275" y="160"/>
                    </a:lnTo>
                    <a:lnTo>
                      <a:pt x="301" y="202"/>
                    </a:lnTo>
                    <a:lnTo>
                      <a:pt x="301" y="233"/>
                    </a:lnTo>
                    <a:lnTo>
                      <a:pt x="301" y="248"/>
                    </a:lnTo>
                    <a:lnTo>
                      <a:pt x="316" y="264"/>
                    </a:lnTo>
                    <a:lnTo>
                      <a:pt x="316" y="290"/>
                    </a:lnTo>
                    <a:lnTo>
                      <a:pt x="306" y="311"/>
                    </a:lnTo>
                    <a:lnTo>
                      <a:pt x="301" y="337"/>
                    </a:lnTo>
                    <a:lnTo>
                      <a:pt x="290" y="352"/>
                    </a:lnTo>
                    <a:lnTo>
                      <a:pt x="275" y="357"/>
                    </a:lnTo>
                    <a:lnTo>
                      <a:pt x="280" y="383"/>
                    </a:lnTo>
                    <a:lnTo>
                      <a:pt x="275" y="388"/>
                    </a:lnTo>
                    <a:lnTo>
                      <a:pt x="254" y="425"/>
                    </a:lnTo>
                    <a:lnTo>
                      <a:pt x="161" y="440"/>
                    </a:lnTo>
                    <a:close/>
                  </a:path>
                </a:pathLst>
              </a:custGeom>
              <a:solidFill>
                <a:srgbClr val="a3ffa5"/>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904" name=""/>
              <p:cNvSpPr/>
              <p:nvPr/>
            </p:nvSpPr>
            <p:spPr>
              <a:xfrm>
                <a:off x="5857920" y="2647800"/>
                <a:ext cx="501480" cy="698760"/>
              </a:xfrm>
              <a:custGeom>
                <a:avLst/>
                <a:gdLst/>
                <a:ahLst/>
                <a:rect l="l" t="t" r="r" b="b"/>
                <a:pathLst>
                  <a:path w="316" h="440">
                    <a:moveTo>
                      <a:pt x="161" y="440"/>
                    </a:moveTo>
                    <a:lnTo>
                      <a:pt x="156" y="430"/>
                    </a:lnTo>
                    <a:lnTo>
                      <a:pt x="6" y="435"/>
                    </a:lnTo>
                    <a:lnTo>
                      <a:pt x="21" y="419"/>
                    </a:lnTo>
                    <a:lnTo>
                      <a:pt x="32" y="388"/>
                    </a:lnTo>
                    <a:lnTo>
                      <a:pt x="47" y="362"/>
                    </a:lnTo>
                    <a:lnTo>
                      <a:pt x="32" y="337"/>
                    </a:lnTo>
                    <a:lnTo>
                      <a:pt x="32" y="285"/>
                    </a:lnTo>
                    <a:lnTo>
                      <a:pt x="16" y="259"/>
                    </a:lnTo>
                    <a:lnTo>
                      <a:pt x="6" y="248"/>
                    </a:lnTo>
                    <a:lnTo>
                      <a:pt x="6" y="233"/>
                    </a:lnTo>
                    <a:lnTo>
                      <a:pt x="11" y="223"/>
                    </a:lnTo>
                    <a:lnTo>
                      <a:pt x="0" y="181"/>
                    </a:lnTo>
                    <a:lnTo>
                      <a:pt x="21" y="145"/>
                    </a:lnTo>
                    <a:lnTo>
                      <a:pt x="11" y="129"/>
                    </a:lnTo>
                    <a:lnTo>
                      <a:pt x="11" y="114"/>
                    </a:lnTo>
                    <a:lnTo>
                      <a:pt x="21" y="88"/>
                    </a:lnTo>
                    <a:lnTo>
                      <a:pt x="26" y="67"/>
                    </a:lnTo>
                    <a:lnTo>
                      <a:pt x="47" y="72"/>
                    </a:lnTo>
                    <a:lnTo>
                      <a:pt x="47" y="93"/>
                    </a:lnTo>
                    <a:lnTo>
                      <a:pt x="57" y="104"/>
                    </a:lnTo>
                    <a:lnTo>
                      <a:pt x="68" y="88"/>
                    </a:lnTo>
                    <a:lnTo>
                      <a:pt x="68" y="57"/>
                    </a:lnTo>
                    <a:lnTo>
                      <a:pt x="73" y="47"/>
                    </a:lnTo>
                    <a:lnTo>
                      <a:pt x="83" y="47"/>
                    </a:lnTo>
                    <a:lnTo>
                      <a:pt x="83" y="15"/>
                    </a:lnTo>
                    <a:lnTo>
                      <a:pt x="94" y="5"/>
                    </a:lnTo>
                    <a:lnTo>
                      <a:pt x="145" y="0"/>
                    </a:lnTo>
                    <a:lnTo>
                      <a:pt x="171" y="15"/>
                    </a:lnTo>
                    <a:lnTo>
                      <a:pt x="171" y="26"/>
                    </a:lnTo>
                    <a:lnTo>
                      <a:pt x="192" y="26"/>
                    </a:lnTo>
                    <a:lnTo>
                      <a:pt x="218" y="36"/>
                    </a:lnTo>
                    <a:lnTo>
                      <a:pt x="223" y="52"/>
                    </a:lnTo>
                    <a:lnTo>
                      <a:pt x="213" y="62"/>
                    </a:lnTo>
                    <a:lnTo>
                      <a:pt x="233" y="114"/>
                    </a:lnTo>
                    <a:lnTo>
                      <a:pt x="233" y="129"/>
                    </a:lnTo>
                    <a:lnTo>
                      <a:pt x="197" y="181"/>
                    </a:lnTo>
                    <a:lnTo>
                      <a:pt x="187" y="207"/>
                    </a:lnTo>
                    <a:lnTo>
                      <a:pt x="192" y="217"/>
                    </a:lnTo>
                    <a:lnTo>
                      <a:pt x="213" y="217"/>
                    </a:lnTo>
                    <a:lnTo>
                      <a:pt x="223" y="207"/>
                    </a:lnTo>
                    <a:lnTo>
                      <a:pt x="249" y="160"/>
                    </a:lnTo>
                    <a:lnTo>
                      <a:pt x="275" y="160"/>
                    </a:lnTo>
                    <a:lnTo>
                      <a:pt x="301" y="202"/>
                    </a:lnTo>
                    <a:lnTo>
                      <a:pt x="301" y="233"/>
                    </a:lnTo>
                    <a:lnTo>
                      <a:pt x="301" y="248"/>
                    </a:lnTo>
                    <a:lnTo>
                      <a:pt x="316" y="264"/>
                    </a:lnTo>
                    <a:lnTo>
                      <a:pt x="316" y="290"/>
                    </a:lnTo>
                    <a:lnTo>
                      <a:pt x="306" y="311"/>
                    </a:lnTo>
                    <a:lnTo>
                      <a:pt x="301" y="337"/>
                    </a:lnTo>
                    <a:lnTo>
                      <a:pt x="290" y="352"/>
                    </a:lnTo>
                    <a:lnTo>
                      <a:pt x="275" y="357"/>
                    </a:lnTo>
                    <a:lnTo>
                      <a:pt x="280" y="383"/>
                    </a:lnTo>
                    <a:lnTo>
                      <a:pt x="275" y="388"/>
                    </a:lnTo>
                    <a:lnTo>
                      <a:pt x="254" y="425"/>
                    </a:lnTo>
                    <a:lnTo>
                      <a:pt x="161" y="440"/>
                    </a:lnTo>
                  </a:path>
                </a:pathLst>
              </a:custGeom>
              <a:solidFill>
                <a:srgbClr val="a3ffa5"/>
              </a:solidFill>
              <a:ln cap="rnd" w="7920">
                <a:solidFill>
                  <a:srgbClr val="b2b2b2"/>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grpSp>
        <p:grpSp>
          <p:nvGrpSpPr>
            <p:cNvPr id="905" name=""/>
            <p:cNvGrpSpPr/>
            <p:nvPr/>
          </p:nvGrpSpPr>
          <p:grpSpPr>
            <a:xfrm>
              <a:off x="6392880" y="1357200"/>
              <a:ext cx="1774800" cy="1158840"/>
              <a:chOff x="6392880" y="1357200"/>
              <a:chExt cx="1774800" cy="1158840"/>
            </a:xfrm>
          </p:grpSpPr>
          <p:sp>
            <p:nvSpPr>
              <p:cNvPr id="906" name=""/>
              <p:cNvSpPr/>
              <p:nvPr/>
            </p:nvSpPr>
            <p:spPr>
              <a:xfrm>
                <a:off x="6392880" y="1357200"/>
                <a:ext cx="1774800" cy="1158840"/>
              </a:xfrm>
              <a:custGeom>
                <a:avLst/>
                <a:gdLst/>
                <a:ahLst/>
                <a:rect l="l" t="t" r="r" b="b"/>
                <a:pathLst>
                  <a:path w="1118" h="730">
                    <a:moveTo>
                      <a:pt x="5" y="145"/>
                    </a:moveTo>
                    <a:lnTo>
                      <a:pt x="5" y="461"/>
                    </a:lnTo>
                    <a:lnTo>
                      <a:pt x="52" y="492"/>
                    </a:lnTo>
                    <a:lnTo>
                      <a:pt x="88" y="507"/>
                    </a:lnTo>
                    <a:lnTo>
                      <a:pt x="93" y="528"/>
                    </a:lnTo>
                    <a:lnTo>
                      <a:pt x="155" y="544"/>
                    </a:lnTo>
                    <a:lnTo>
                      <a:pt x="166" y="554"/>
                    </a:lnTo>
                    <a:lnTo>
                      <a:pt x="155" y="585"/>
                    </a:lnTo>
                    <a:lnTo>
                      <a:pt x="181" y="606"/>
                    </a:lnTo>
                    <a:lnTo>
                      <a:pt x="212" y="596"/>
                    </a:lnTo>
                    <a:lnTo>
                      <a:pt x="238" y="590"/>
                    </a:lnTo>
                    <a:lnTo>
                      <a:pt x="264" y="606"/>
                    </a:lnTo>
                    <a:lnTo>
                      <a:pt x="285" y="606"/>
                    </a:lnTo>
                    <a:lnTo>
                      <a:pt x="290" y="642"/>
                    </a:lnTo>
                    <a:lnTo>
                      <a:pt x="300" y="642"/>
                    </a:lnTo>
                    <a:lnTo>
                      <a:pt x="326" y="637"/>
                    </a:lnTo>
                    <a:lnTo>
                      <a:pt x="337" y="652"/>
                    </a:lnTo>
                    <a:lnTo>
                      <a:pt x="337" y="678"/>
                    </a:lnTo>
                    <a:lnTo>
                      <a:pt x="373" y="689"/>
                    </a:lnTo>
                    <a:lnTo>
                      <a:pt x="393" y="678"/>
                    </a:lnTo>
                    <a:lnTo>
                      <a:pt x="404" y="673"/>
                    </a:lnTo>
                    <a:lnTo>
                      <a:pt x="419" y="678"/>
                    </a:lnTo>
                    <a:lnTo>
                      <a:pt x="419" y="704"/>
                    </a:lnTo>
                    <a:lnTo>
                      <a:pt x="435" y="720"/>
                    </a:lnTo>
                    <a:lnTo>
                      <a:pt x="497" y="725"/>
                    </a:lnTo>
                    <a:lnTo>
                      <a:pt x="518" y="725"/>
                    </a:lnTo>
                    <a:lnTo>
                      <a:pt x="538" y="730"/>
                    </a:lnTo>
                    <a:lnTo>
                      <a:pt x="554" y="720"/>
                    </a:lnTo>
                    <a:lnTo>
                      <a:pt x="616" y="704"/>
                    </a:lnTo>
                    <a:lnTo>
                      <a:pt x="668" y="684"/>
                    </a:lnTo>
                    <a:lnTo>
                      <a:pt x="668" y="663"/>
                    </a:lnTo>
                    <a:lnTo>
                      <a:pt x="673" y="652"/>
                    </a:lnTo>
                    <a:lnTo>
                      <a:pt x="689" y="647"/>
                    </a:lnTo>
                    <a:lnTo>
                      <a:pt x="709" y="652"/>
                    </a:lnTo>
                    <a:lnTo>
                      <a:pt x="730" y="606"/>
                    </a:lnTo>
                    <a:lnTo>
                      <a:pt x="725" y="570"/>
                    </a:lnTo>
                    <a:lnTo>
                      <a:pt x="735" y="544"/>
                    </a:lnTo>
                    <a:lnTo>
                      <a:pt x="725" y="476"/>
                    </a:lnTo>
                    <a:lnTo>
                      <a:pt x="751" y="394"/>
                    </a:lnTo>
                    <a:lnTo>
                      <a:pt x="756" y="388"/>
                    </a:lnTo>
                    <a:lnTo>
                      <a:pt x="756" y="378"/>
                    </a:lnTo>
                    <a:lnTo>
                      <a:pt x="771" y="373"/>
                    </a:lnTo>
                    <a:lnTo>
                      <a:pt x="787" y="394"/>
                    </a:lnTo>
                    <a:lnTo>
                      <a:pt x="808" y="388"/>
                    </a:lnTo>
                    <a:lnTo>
                      <a:pt x="828" y="383"/>
                    </a:lnTo>
                    <a:lnTo>
                      <a:pt x="828" y="363"/>
                    </a:lnTo>
                    <a:lnTo>
                      <a:pt x="839" y="363"/>
                    </a:lnTo>
                    <a:lnTo>
                      <a:pt x="839" y="388"/>
                    </a:lnTo>
                    <a:lnTo>
                      <a:pt x="885" y="409"/>
                    </a:lnTo>
                    <a:lnTo>
                      <a:pt x="901" y="513"/>
                    </a:lnTo>
                    <a:lnTo>
                      <a:pt x="927" y="502"/>
                    </a:lnTo>
                    <a:lnTo>
                      <a:pt x="937" y="497"/>
                    </a:lnTo>
                    <a:lnTo>
                      <a:pt x="937" y="482"/>
                    </a:lnTo>
                    <a:lnTo>
                      <a:pt x="922" y="476"/>
                    </a:lnTo>
                    <a:lnTo>
                      <a:pt x="922" y="466"/>
                    </a:lnTo>
                    <a:lnTo>
                      <a:pt x="937" y="461"/>
                    </a:lnTo>
                    <a:lnTo>
                      <a:pt x="947" y="466"/>
                    </a:lnTo>
                    <a:lnTo>
                      <a:pt x="958" y="451"/>
                    </a:lnTo>
                    <a:lnTo>
                      <a:pt x="953" y="430"/>
                    </a:lnTo>
                    <a:lnTo>
                      <a:pt x="942" y="419"/>
                    </a:lnTo>
                    <a:lnTo>
                      <a:pt x="942" y="404"/>
                    </a:lnTo>
                    <a:lnTo>
                      <a:pt x="953" y="394"/>
                    </a:lnTo>
                    <a:lnTo>
                      <a:pt x="968" y="394"/>
                    </a:lnTo>
                    <a:lnTo>
                      <a:pt x="989" y="425"/>
                    </a:lnTo>
                    <a:lnTo>
                      <a:pt x="999" y="419"/>
                    </a:lnTo>
                    <a:lnTo>
                      <a:pt x="1025" y="388"/>
                    </a:lnTo>
                    <a:lnTo>
                      <a:pt x="1025" y="373"/>
                    </a:lnTo>
                    <a:lnTo>
                      <a:pt x="1072" y="306"/>
                    </a:lnTo>
                    <a:lnTo>
                      <a:pt x="1072" y="285"/>
                    </a:lnTo>
                    <a:lnTo>
                      <a:pt x="1067" y="269"/>
                    </a:lnTo>
                    <a:lnTo>
                      <a:pt x="1077" y="269"/>
                    </a:lnTo>
                    <a:lnTo>
                      <a:pt x="1087" y="280"/>
                    </a:lnTo>
                    <a:lnTo>
                      <a:pt x="1118" y="269"/>
                    </a:lnTo>
                    <a:lnTo>
                      <a:pt x="1118" y="0"/>
                    </a:lnTo>
                    <a:lnTo>
                      <a:pt x="0" y="5"/>
                    </a:lnTo>
                    <a:lnTo>
                      <a:pt x="5" y="145"/>
                    </a:lnTo>
                    <a:close/>
                  </a:path>
                </a:pathLst>
              </a:custGeom>
              <a:solidFill>
                <a:srgbClr val="00f008"/>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907" name=""/>
              <p:cNvSpPr/>
              <p:nvPr/>
            </p:nvSpPr>
            <p:spPr>
              <a:xfrm>
                <a:off x="6392880" y="1357200"/>
                <a:ext cx="1774800" cy="1158840"/>
              </a:xfrm>
              <a:custGeom>
                <a:avLst/>
                <a:gdLst/>
                <a:ahLst/>
                <a:rect l="l" t="t" r="r" b="b"/>
                <a:pathLst>
                  <a:path w="1118" h="730">
                    <a:moveTo>
                      <a:pt x="5" y="145"/>
                    </a:moveTo>
                    <a:lnTo>
                      <a:pt x="5" y="461"/>
                    </a:lnTo>
                    <a:lnTo>
                      <a:pt x="52" y="492"/>
                    </a:lnTo>
                    <a:lnTo>
                      <a:pt x="88" y="507"/>
                    </a:lnTo>
                    <a:lnTo>
                      <a:pt x="93" y="528"/>
                    </a:lnTo>
                    <a:lnTo>
                      <a:pt x="155" y="544"/>
                    </a:lnTo>
                    <a:lnTo>
                      <a:pt x="166" y="554"/>
                    </a:lnTo>
                    <a:lnTo>
                      <a:pt x="155" y="585"/>
                    </a:lnTo>
                    <a:lnTo>
                      <a:pt x="181" y="606"/>
                    </a:lnTo>
                    <a:lnTo>
                      <a:pt x="212" y="596"/>
                    </a:lnTo>
                    <a:lnTo>
                      <a:pt x="238" y="590"/>
                    </a:lnTo>
                    <a:lnTo>
                      <a:pt x="264" y="606"/>
                    </a:lnTo>
                    <a:lnTo>
                      <a:pt x="285" y="606"/>
                    </a:lnTo>
                    <a:lnTo>
                      <a:pt x="290" y="642"/>
                    </a:lnTo>
                    <a:lnTo>
                      <a:pt x="300" y="642"/>
                    </a:lnTo>
                    <a:lnTo>
                      <a:pt x="326" y="637"/>
                    </a:lnTo>
                    <a:lnTo>
                      <a:pt x="337" y="652"/>
                    </a:lnTo>
                    <a:lnTo>
                      <a:pt x="337" y="678"/>
                    </a:lnTo>
                    <a:lnTo>
                      <a:pt x="373" y="689"/>
                    </a:lnTo>
                    <a:lnTo>
                      <a:pt x="393" y="678"/>
                    </a:lnTo>
                    <a:lnTo>
                      <a:pt x="404" y="673"/>
                    </a:lnTo>
                    <a:lnTo>
                      <a:pt x="419" y="678"/>
                    </a:lnTo>
                    <a:lnTo>
                      <a:pt x="419" y="704"/>
                    </a:lnTo>
                    <a:lnTo>
                      <a:pt x="435" y="720"/>
                    </a:lnTo>
                    <a:lnTo>
                      <a:pt x="497" y="725"/>
                    </a:lnTo>
                    <a:lnTo>
                      <a:pt x="518" y="725"/>
                    </a:lnTo>
                    <a:lnTo>
                      <a:pt x="538" y="730"/>
                    </a:lnTo>
                    <a:lnTo>
                      <a:pt x="554" y="720"/>
                    </a:lnTo>
                    <a:lnTo>
                      <a:pt x="616" y="704"/>
                    </a:lnTo>
                    <a:lnTo>
                      <a:pt x="668" y="684"/>
                    </a:lnTo>
                    <a:lnTo>
                      <a:pt x="668" y="663"/>
                    </a:lnTo>
                    <a:lnTo>
                      <a:pt x="673" y="652"/>
                    </a:lnTo>
                    <a:lnTo>
                      <a:pt x="689" y="647"/>
                    </a:lnTo>
                    <a:lnTo>
                      <a:pt x="709" y="652"/>
                    </a:lnTo>
                    <a:lnTo>
                      <a:pt x="730" y="606"/>
                    </a:lnTo>
                    <a:lnTo>
                      <a:pt x="725" y="570"/>
                    </a:lnTo>
                    <a:lnTo>
                      <a:pt x="735" y="544"/>
                    </a:lnTo>
                    <a:lnTo>
                      <a:pt x="725" y="476"/>
                    </a:lnTo>
                    <a:lnTo>
                      <a:pt x="751" y="394"/>
                    </a:lnTo>
                    <a:lnTo>
                      <a:pt x="756" y="388"/>
                    </a:lnTo>
                    <a:lnTo>
                      <a:pt x="756" y="378"/>
                    </a:lnTo>
                    <a:lnTo>
                      <a:pt x="771" y="373"/>
                    </a:lnTo>
                    <a:lnTo>
                      <a:pt x="787" y="394"/>
                    </a:lnTo>
                    <a:lnTo>
                      <a:pt x="808" y="388"/>
                    </a:lnTo>
                    <a:lnTo>
                      <a:pt x="828" y="383"/>
                    </a:lnTo>
                    <a:lnTo>
                      <a:pt x="828" y="363"/>
                    </a:lnTo>
                    <a:lnTo>
                      <a:pt x="839" y="363"/>
                    </a:lnTo>
                    <a:lnTo>
                      <a:pt x="839" y="388"/>
                    </a:lnTo>
                    <a:lnTo>
                      <a:pt x="885" y="409"/>
                    </a:lnTo>
                    <a:lnTo>
                      <a:pt x="901" y="513"/>
                    </a:lnTo>
                    <a:lnTo>
                      <a:pt x="927" y="502"/>
                    </a:lnTo>
                    <a:lnTo>
                      <a:pt x="937" y="497"/>
                    </a:lnTo>
                    <a:lnTo>
                      <a:pt x="937" y="482"/>
                    </a:lnTo>
                    <a:lnTo>
                      <a:pt x="922" y="476"/>
                    </a:lnTo>
                    <a:lnTo>
                      <a:pt x="922" y="466"/>
                    </a:lnTo>
                    <a:lnTo>
                      <a:pt x="937" y="461"/>
                    </a:lnTo>
                    <a:lnTo>
                      <a:pt x="947" y="466"/>
                    </a:lnTo>
                    <a:lnTo>
                      <a:pt x="958" y="451"/>
                    </a:lnTo>
                    <a:lnTo>
                      <a:pt x="953" y="430"/>
                    </a:lnTo>
                    <a:lnTo>
                      <a:pt x="942" y="419"/>
                    </a:lnTo>
                    <a:lnTo>
                      <a:pt x="942" y="404"/>
                    </a:lnTo>
                    <a:lnTo>
                      <a:pt x="953" y="394"/>
                    </a:lnTo>
                    <a:lnTo>
                      <a:pt x="968" y="394"/>
                    </a:lnTo>
                    <a:lnTo>
                      <a:pt x="989" y="425"/>
                    </a:lnTo>
                    <a:lnTo>
                      <a:pt x="999" y="419"/>
                    </a:lnTo>
                    <a:lnTo>
                      <a:pt x="1025" y="388"/>
                    </a:lnTo>
                    <a:lnTo>
                      <a:pt x="1025" y="373"/>
                    </a:lnTo>
                    <a:lnTo>
                      <a:pt x="1072" y="306"/>
                    </a:lnTo>
                    <a:lnTo>
                      <a:pt x="1072" y="285"/>
                    </a:lnTo>
                    <a:lnTo>
                      <a:pt x="1067" y="269"/>
                    </a:lnTo>
                    <a:lnTo>
                      <a:pt x="1077" y="269"/>
                    </a:lnTo>
                    <a:lnTo>
                      <a:pt x="1087" y="280"/>
                    </a:lnTo>
                    <a:lnTo>
                      <a:pt x="1118" y="269"/>
                    </a:lnTo>
                    <a:lnTo>
                      <a:pt x="1118" y="0"/>
                    </a:lnTo>
                    <a:lnTo>
                      <a:pt x="0" y="5"/>
                    </a:lnTo>
                    <a:lnTo>
                      <a:pt x="5" y="145"/>
                    </a:lnTo>
                  </a:path>
                </a:pathLst>
              </a:custGeom>
              <a:noFill/>
              <a:ln cap="rnd" w="7920">
                <a:solidFill>
                  <a:srgbClr val="b2b2b2"/>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grpSp>
        <p:grpSp>
          <p:nvGrpSpPr>
            <p:cNvPr id="908" name=""/>
            <p:cNvGrpSpPr/>
            <p:nvPr/>
          </p:nvGrpSpPr>
          <p:grpSpPr>
            <a:xfrm>
              <a:off x="4691160" y="3124080"/>
              <a:ext cx="716040" cy="534960"/>
              <a:chOff x="4691160" y="3124080"/>
              <a:chExt cx="716040" cy="534960"/>
            </a:xfrm>
          </p:grpSpPr>
          <p:sp>
            <p:nvSpPr>
              <p:cNvPr id="909" name=""/>
              <p:cNvSpPr/>
              <p:nvPr/>
            </p:nvSpPr>
            <p:spPr>
              <a:xfrm>
                <a:off x="4691160" y="3124080"/>
                <a:ext cx="716040" cy="534960"/>
              </a:xfrm>
              <a:custGeom>
                <a:avLst/>
                <a:gdLst/>
                <a:ahLst/>
                <a:rect l="l" t="t" r="r" b="b"/>
                <a:pathLst>
                  <a:path w="451" h="337">
                    <a:moveTo>
                      <a:pt x="5" y="11"/>
                    </a:moveTo>
                    <a:lnTo>
                      <a:pt x="207" y="0"/>
                    </a:lnTo>
                    <a:lnTo>
                      <a:pt x="378" y="0"/>
                    </a:lnTo>
                    <a:lnTo>
                      <a:pt x="373" y="11"/>
                    </a:lnTo>
                    <a:lnTo>
                      <a:pt x="368" y="47"/>
                    </a:lnTo>
                    <a:lnTo>
                      <a:pt x="383" y="68"/>
                    </a:lnTo>
                    <a:lnTo>
                      <a:pt x="389" y="83"/>
                    </a:lnTo>
                    <a:lnTo>
                      <a:pt x="420" y="83"/>
                    </a:lnTo>
                    <a:lnTo>
                      <a:pt x="420" y="114"/>
                    </a:lnTo>
                    <a:lnTo>
                      <a:pt x="430" y="114"/>
                    </a:lnTo>
                    <a:lnTo>
                      <a:pt x="430" y="125"/>
                    </a:lnTo>
                    <a:lnTo>
                      <a:pt x="440" y="140"/>
                    </a:lnTo>
                    <a:lnTo>
                      <a:pt x="451" y="145"/>
                    </a:lnTo>
                    <a:lnTo>
                      <a:pt x="451" y="171"/>
                    </a:lnTo>
                    <a:lnTo>
                      <a:pt x="446" y="197"/>
                    </a:lnTo>
                    <a:lnTo>
                      <a:pt x="409" y="218"/>
                    </a:lnTo>
                    <a:lnTo>
                      <a:pt x="389" y="233"/>
                    </a:lnTo>
                    <a:lnTo>
                      <a:pt x="394" y="259"/>
                    </a:lnTo>
                    <a:lnTo>
                      <a:pt x="399" y="269"/>
                    </a:lnTo>
                    <a:lnTo>
                      <a:pt x="399" y="285"/>
                    </a:lnTo>
                    <a:lnTo>
                      <a:pt x="378" y="311"/>
                    </a:lnTo>
                    <a:lnTo>
                      <a:pt x="373" y="332"/>
                    </a:lnTo>
                    <a:lnTo>
                      <a:pt x="368" y="337"/>
                    </a:lnTo>
                    <a:lnTo>
                      <a:pt x="358" y="311"/>
                    </a:lnTo>
                    <a:lnTo>
                      <a:pt x="68" y="321"/>
                    </a:lnTo>
                    <a:lnTo>
                      <a:pt x="62" y="290"/>
                    </a:lnTo>
                    <a:lnTo>
                      <a:pt x="57" y="285"/>
                    </a:lnTo>
                    <a:lnTo>
                      <a:pt x="52" y="233"/>
                    </a:lnTo>
                    <a:lnTo>
                      <a:pt x="52" y="228"/>
                    </a:lnTo>
                    <a:lnTo>
                      <a:pt x="47" y="192"/>
                    </a:lnTo>
                    <a:lnTo>
                      <a:pt x="37" y="192"/>
                    </a:lnTo>
                    <a:lnTo>
                      <a:pt x="37" y="161"/>
                    </a:lnTo>
                    <a:lnTo>
                      <a:pt x="21" y="145"/>
                    </a:lnTo>
                    <a:lnTo>
                      <a:pt x="16" y="109"/>
                    </a:lnTo>
                    <a:lnTo>
                      <a:pt x="5" y="104"/>
                    </a:lnTo>
                    <a:lnTo>
                      <a:pt x="0" y="83"/>
                    </a:lnTo>
                    <a:lnTo>
                      <a:pt x="5" y="68"/>
                    </a:lnTo>
                    <a:lnTo>
                      <a:pt x="5" y="11"/>
                    </a:lnTo>
                    <a:close/>
                  </a:path>
                </a:pathLst>
              </a:custGeom>
              <a:solidFill>
                <a:srgbClr val="a3ffa5"/>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910" name=""/>
              <p:cNvSpPr/>
              <p:nvPr/>
            </p:nvSpPr>
            <p:spPr>
              <a:xfrm>
                <a:off x="4691160" y="3124080"/>
                <a:ext cx="716040" cy="534960"/>
              </a:xfrm>
              <a:custGeom>
                <a:avLst/>
                <a:gdLst/>
                <a:ahLst/>
                <a:rect l="l" t="t" r="r" b="b"/>
                <a:pathLst>
                  <a:path w="451" h="337">
                    <a:moveTo>
                      <a:pt x="5" y="11"/>
                    </a:moveTo>
                    <a:lnTo>
                      <a:pt x="207" y="0"/>
                    </a:lnTo>
                    <a:lnTo>
                      <a:pt x="378" y="0"/>
                    </a:lnTo>
                    <a:lnTo>
                      <a:pt x="373" y="11"/>
                    </a:lnTo>
                    <a:lnTo>
                      <a:pt x="368" y="47"/>
                    </a:lnTo>
                    <a:lnTo>
                      <a:pt x="383" y="68"/>
                    </a:lnTo>
                    <a:lnTo>
                      <a:pt x="389" y="83"/>
                    </a:lnTo>
                    <a:lnTo>
                      <a:pt x="420" y="83"/>
                    </a:lnTo>
                    <a:lnTo>
                      <a:pt x="420" y="114"/>
                    </a:lnTo>
                    <a:lnTo>
                      <a:pt x="430" y="114"/>
                    </a:lnTo>
                    <a:lnTo>
                      <a:pt x="430" y="125"/>
                    </a:lnTo>
                    <a:lnTo>
                      <a:pt x="440" y="140"/>
                    </a:lnTo>
                    <a:lnTo>
                      <a:pt x="451" y="145"/>
                    </a:lnTo>
                    <a:lnTo>
                      <a:pt x="451" y="171"/>
                    </a:lnTo>
                    <a:lnTo>
                      <a:pt x="446" y="197"/>
                    </a:lnTo>
                    <a:lnTo>
                      <a:pt x="409" y="218"/>
                    </a:lnTo>
                    <a:lnTo>
                      <a:pt x="389" y="233"/>
                    </a:lnTo>
                    <a:lnTo>
                      <a:pt x="394" y="259"/>
                    </a:lnTo>
                    <a:lnTo>
                      <a:pt x="399" y="269"/>
                    </a:lnTo>
                    <a:lnTo>
                      <a:pt x="399" y="285"/>
                    </a:lnTo>
                    <a:lnTo>
                      <a:pt x="378" y="311"/>
                    </a:lnTo>
                    <a:lnTo>
                      <a:pt x="373" y="332"/>
                    </a:lnTo>
                    <a:lnTo>
                      <a:pt x="368" y="337"/>
                    </a:lnTo>
                    <a:lnTo>
                      <a:pt x="358" y="311"/>
                    </a:lnTo>
                    <a:lnTo>
                      <a:pt x="68" y="321"/>
                    </a:lnTo>
                    <a:lnTo>
                      <a:pt x="62" y="290"/>
                    </a:lnTo>
                    <a:lnTo>
                      <a:pt x="57" y="285"/>
                    </a:lnTo>
                    <a:lnTo>
                      <a:pt x="52" y="233"/>
                    </a:lnTo>
                    <a:lnTo>
                      <a:pt x="52" y="228"/>
                    </a:lnTo>
                    <a:lnTo>
                      <a:pt x="47" y="192"/>
                    </a:lnTo>
                    <a:lnTo>
                      <a:pt x="37" y="192"/>
                    </a:lnTo>
                    <a:lnTo>
                      <a:pt x="37" y="161"/>
                    </a:lnTo>
                    <a:lnTo>
                      <a:pt x="21" y="145"/>
                    </a:lnTo>
                    <a:lnTo>
                      <a:pt x="16" y="109"/>
                    </a:lnTo>
                    <a:lnTo>
                      <a:pt x="5" y="104"/>
                    </a:lnTo>
                    <a:lnTo>
                      <a:pt x="0" y="83"/>
                    </a:lnTo>
                    <a:lnTo>
                      <a:pt x="5" y="68"/>
                    </a:lnTo>
                    <a:lnTo>
                      <a:pt x="5" y="11"/>
                    </a:lnTo>
                  </a:path>
                </a:pathLst>
              </a:custGeom>
              <a:solidFill>
                <a:srgbClr val="a3ffa5"/>
              </a:solidFill>
              <a:ln cap="rnd" w="7920">
                <a:solidFill>
                  <a:srgbClr val="b2b2b2"/>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grpSp>
        <p:grpSp>
          <p:nvGrpSpPr>
            <p:cNvPr id="911" name=""/>
            <p:cNvGrpSpPr/>
            <p:nvPr/>
          </p:nvGrpSpPr>
          <p:grpSpPr>
            <a:xfrm>
              <a:off x="2908440" y="2746440"/>
              <a:ext cx="871560" cy="797040"/>
              <a:chOff x="2908440" y="2746440"/>
              <a:chExt cx="871560" cy="797040"/>
            </a:xfrm>
          </p:grpSpPr>
          <p:sp>
            <p:nvSpPr>
              <p:cNvPr id="912" name=""/>
              <p:cNvSpPr/>
              <p:nvPr/>
            </p:nvSpPr>
            <p:spPr>
              <a:xfrm>
                <a:off x="2908440" y="2746440"/>
                <a:ext cx="871560" cy="797040"/>
              </a:xfrm>
              <a:custGeom>
                <a:avLst/>
                <a:gdLst/>
                <a:ahLst/>
                <a:rect l="l" t="t" r="r" b="b"/>
                <a:pathLst>
                  <a:path w="549" h="502">
                    <a:moveTo>
                      <a:pt x="57" y="0"/>
                    </a:moveTo>
                    <a:lnTo>
                      <a:pt x="549" y="57"/>
                    </a:lnTo>
                    <a:lnTo>
                      <a:pt x="523" y="502"/>
                    </a:lnTo>
                    <a:lnTo>
                      <a:pt x="0" y="435"/>
                    </a:lnTo>
                    <a:lnTo>
                      <a:pt x="21" y="321"/>
                    </a:lnTo>
                    <a:lnTo>
                      <a:pt x="57" y="0"/>
                    </a:lnTo>
                    <a:close/>
                  </a:path>
                </a:pathLst>
              </a:custGeom>
              <a:solidFill>
                <a:srgbClr val="00f008"/>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913" name=""/>
              <p:cNvSpPr/>
              <p:nvPr/>
            </p:nvSpPr>
            <p:spPr>
              <a:xfrm>
                <a:off x="2908440" y="2746440"/>
                <a:ext cx="871560" cy="797040"/>
              </a:xfrm>
              <a:custGeom>
                <a:avLst/>
                <a:gdLst/>
                <a:ahLst/>
                <a:rect l="l" t="t" r="r" b="b"/>
                <a:pathLst>
                  <a:path w="549" h="502">
                    <a:moveTo>
                      <a:pt x="57" y="0"/>
                    </a:moveTo>
                    <a:lnTo>
                      <a:pt x="549" y="57"/>
                    </a:lnTo>
                    <a:lnTo>
                      <a:pt x="523" y="502"/>
                    </a:lnTo>
                    <a:lnTo>
                      <a:pt x="0" y="435"/>
                    </a:lnTo>
                    <a:lnTo>
                      <a:pt x="21" y="321"/>
                    </a:lnTo>
                    <a:lnTo>
                      <a:pt x="57" y="0"/>
                    </a:lnTo>
                  </a:path>
                </a:pathLst>
              </a:custGeom>
              <a:noFill/>
              <a:ln cap="rnd" w="7920">
                <a:solidFill>
                  <a:srgbClr val="b2b2b2"/>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grpSp>
        <p:grpSp>
          <p:nvGrpSpPr>
            <p:cNvPr id="914" name=""/>
            <p:cNvGrpSpPr/>
            <p:nvPr/>
          </p:nvGrpSpPr>
          <p:grpSpPr>
            <a:xfrm>
              <a:off x="2471760" y="3198960"/>
              <a:ext cx="682560" cy="961920"/>
              <a:chOff x="2471760" y="3198960"/>
              <a:chExt cx="682560" cy="961920"/>
            </a:xfrm>
          </p:grpSpPr>
          <p:sp>
            <p:nvSpPr>
              <p:cNvPr id="915" name=""/>
              <p:cNvSpPr/>
              <p:nvPr/>
            </p:nvSpPr>
            <p:spPr>
              <a:xfrm>
                <a:off x="2471760" y="3198960"/>
                <a:ext cx="682560" cy="961920"/>
              </a:xfrm>
              <a:custGeom>
                <a:avLst/>
                <a:gdLst/>
                <a:ahLst/>
                <a:rect l="l" t="t" r="r" b="b"/>
                <a:pathLst>
                  <a:path w="430" h="606">
                    <a:moveTo>
                      <a:pt x="83" y="0"/>
                    </a:moveTo>
                    <a:lnTo>
                      <a:pt x="306" y="36"/>
                    </a:lnTo>
                    <a:lnTo>
                      <a:pt x="290" y="150"/>
                    </a:lnTo>
                    <a:lnTo>
                      <a:pt x="430" y="171"/>
                    </a:lnTo>
                    <a:lnTo>
                      <a:pt x="389" y="606"/>
                    </a:lnTo>
                    <a:lnTo>
                      <a:pt x="0" y="538"/>
                    </a:lnTo>
                    <a:lnTo>
                      <a:pt x="83" y="0"/>
                    </a:lnTo>
                    <a:close/>
                  </a:path>
                </a:pathLst>
              </a:custGeom>
              <a:solidFill>
                <a:srgbClr val="00f008"/>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916" name=""/>
              <p:cNvSpPr/>
              <p:nvPr/>
            </p:nvSpPr>
            <p:spPr>
              <a:xfrm>
                <a:off x="2471760" y="3198960"/>
                <a:ext cx="682560" cy="961920"/>
              </a:xfrm>
              <a:custGeom>
                <a:avLst/>
                <a:gdLst/>
                <a:ahLst/>
                <a:rect l="l" t="t" r="r" b="b"/>
                <a:pathLst>
                  <a:path w="430" h="606">
                    <a:moveTo>
                      <a:pt x="83" y="0"/>
                    </a:moveTo>
                    <a:lnTo>
                      <a:pt x="306" y="36"/>
                    </a:lnTo>
                    <a:lnTo>
                      <a:pt x="290" y="150"/>
                    </a:lnTo>
                    <a:lnTo>
                      <a:pt x="430" y="171"/>
                    </a:lnTo>
                    <a:lnTo>
                      <a:pt x="389" y="606"/>
                    </a:lnTo>
                    <a:lnTo>
                      <a:pt x="0" y="538"/>
                    </a:lnTo>
                    <a:lnTo>
                      <a:pt x="83" y="0"/>
                    </a:lnTo>
                  </a:path>
                </a:pathLst>
              </a:custGeom>
              <a:noFill/>
              <a:ln cap="rnd" w="7920">
                <a:solidFill>
                  <a:srgbClr val="b2b2b2"/>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grpSp>
        <p:grpSp>
          <p:nvGrpSpPr>
            <p:cNvPr id="917" name=""/>
            <p:cNvGrpSpPr/>
            <p:nvPr/>
          </p:nvGrpSpPr>
          <p:grpSpPr>
            <a:xfrm>
              <a:off x="6072120" y="3206880"/>
              <a:ext cx="534960" cy="674640"/>
              <a:chOff x="6072120" y="3206880"/>
              <a:chExt cx="534960" cy="674640"/>
            </a:xfrm>
          </p:grpSpPr>
          <p:sp>
            <p:nvSpPr>
              <p:cNvPr id="918" name=""/>
              <p:cNvSpPr/>
              <p:nvPr/>
            </p:nvSpPr>
            <p:spPr>
              <a:xfrm>
                <a:off x="6072120" y="3206880"/>
                <a:ext cx="534960" cy="674640"/>
              </a:xfrm>
              <a:custGeom>
                <a:avLst/>
                <a:gdLst/>
                <a:ahLst/>
                <a:rect l="l" t="t" r="r" b="b"/>
                <a:pathLst>
                  <a:path w="337" h="425">
                    <a:moveTo>
                      <a:pt x="0" y="88"/>
                    </a:moveTo>
                    <a:lnTo>
                      <a:pt x="93" y="73"/>
                    </a:lnTo>
                    <a:lnTo>
                      <a:pt x="140" y="73"/>
                    </a:lnTo>
                    <a:lnTo>
                      <a:pt x="150" y="78"/>
                    </a:lnTo>
                    <a:lnTo>
                      <a:pt x="207" y="73"/>
                    </a:lnTo>
                    <a:lnTo>
                      <a:pt x="207" y="67"/>
                    </a:lnTo>
                    <a:lnTo>
                      <a:pt x="228" y="67"/>
                    </a:lnTo>
                    <a:lnTo>
                      <a:pt x="238" y="57"/>
                    </a:lnTo>
                    <a:lnTo>
                      <a:pt x="243" y="31"/>
                    </a:lnTo>
                    <a:lnTo>
                      <a:pt x="269" y="16"/>
                    </a:lnTo>
                    <a:lnTo>
                      <a:pt x="306" y="0"/>
                    </a:lnTo>
                    <a:lnTo>
                      <a:pt x="331" y="145"/>
                    </a:lnTo>
                    <a:lnTo>
                      <a:pt x="326" y="161"/>
                    </a:lnTo>
                    <a:lnTo>
                      <a:pt x="337" y="171"/>
                    </a:lnTo>
                    <a:lnTo>
                      <a:pt x="326" y="186"/>
                    </a:lnTo>
                    <a:lnTo>
                      <a:pt x="321" y="202"/>
                    </a:lnTo>
                    <a:lnTo>
                      <a:pt x="326" y="264"/>
                    </a:lnTo>
                    <a:lnTo>
                      <a:pt x="316" y="274"/>
                    </a:lnTo>
                    <a:lnTo>
                      <a:pt x="306" y="274"/>
                    </a:lnTo>
                    <a:lnTo>
                      <a:pt x="300" y="306"/>
                    </a:lnTo>
                    <a:lnTo>
                      <a:pt x="274" y="300"/>
                    </a:lnTo>
                    <a:lnTo>
                      <a:pt x="254" y="311"/>
                    </a:lnTo>
                    <a:lnTo>
                      <a:pt x="269" y="321"/>
                    </a:lnTo>
                    <a:lnTo>
                      <a:pt x="264" y="342"/>
                    </a:lnTo>
                    <a:lnTo>
                      <a:pt x="274" y="357"/>
                    </a:lnTo>
                    <a:lnTo>
                      <a:pt x="274" y="368"/>
                    </a:lnTo>
                    <a:lnTo>
                      <a:pt x="249" y="347"/>
                    </a:lnTo>
                    <a:lnTo>
                      <a:pt x="228" y="362"/>
                    </a:lnTo>
                    <a:lnTo>
                      <a:pt x="238" y="399"/>
                    </a:lnTo>
                    <a:lnTo>
                      <a:pt x="228" y="404"/>
                    </a:lnTo>
                    <a:lnTo>
                      <a:pt x="223" y="425"/>
                    </a:lnTo>
                    <a:lnTo>
                      <a:pt x="207" y="425"/>
                    </a:lnTo>
                    <a:lnTo>
                      <a:pt x="207" y="404"/>
                    </a:lnTo>
                    <a:lnTo>
                      <a:pt x="197" y="404"/>
                    </a:lnTo>
                    <a:lnTo>
                      <a:pt x="192" y="388"/>
                    </a:lnTo>
                    <a:lnTo>
                      <a:pt x="181" y="378"/>
                    </a:lnTo>
                    <a:lnTo>
                      <a:pt x="171" y="373"/>
                    </a:lnTo>
                    <a:lnTo>
                      <a:pt x="161" y="388"/>
                    </a:lnTo>
                    <a:lnTo>
                      <a:pt x="150" y="404"/>
                    </a:lnTo>
                    <a:lnTo>
                      <a:pt x="124" y="409"/>
                    </a:lnTo>
                    <a:lnTo>
                      <a:pt x="98" y="399"/>
                    </a:lnTo>
                    <a:lnTo>
                      <a:pt x="62" y="388"/>
                    </a:lnTo>
                    <a:lnTo>
                      <a:pt x="62" y="368"/>
                    </a:lnTo>
                    <a:lnTo>
                      <a:pt x="52" y="362"/>
                    </a:lnTo>
                    <a:lnTo>
                      <a:pt x="31" y="362"/>
                    </a:lnTo>
                    <a:lnTo>
                      <a:pt x="0" y="88"/>
                    </a:lnTo>
                    <a:close/>
                  </a:path>
                </a:pathLst>
              </a:custGeom>
              <a:solidFill>
                <a:srgbClr val="a3ffa5"/>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919" name=""/>
              <p:cNvSpPr/>
              <p:nvPr/>
            </p:nvSpPr>
            <p:spPr>
              <a:xfrm>
                <a:off x="6072120" y="3206880"/>
                <a:ext cx="534960" cy="674640"/>
              </a:xfrm>
              <a:custGeom>
                <a:avLst/>
                <a:gdLst/>
                <a:ahLst/>
                <a:rect l="l" t="t" r="r" b="b"/>
                <a:pathLst>
                  <a:path w="337" h="425">
                    <a:moveTo>
                      <a:pt x="0" y="88"/>
                    </a:moveTo>
                    <a:lnTo>
                      <a:pt x="93" y="73"/>
                    </a:lnTo>
                    <a:lnTo>
                      <a:pt x="140" y="73"/>
                    </a:lnTo>
                    <a:lnTo>
                      <a:pt x="150" y="78"/>
                    </a:lnTo>
                    <a:lnTo>
                      <a:pt x="207" y="73"/>
                    </a:lnTo>
                    <a:lnTo>
                      <a:pt x="207" y="67"/>
                    </a:lnTo>
                    <a:lnTo>
                      <a:pt x="228" y="67"/>
                    </a:lnTo>
                    <a:lnTo>
                      <a:pt x="238" y="57"/>
                    </a:lnTo>
                    <a:lnTo>
                      <a:pt x="243" y="31"/>
                    </a:lnTo>
                    <a:lnTo>
                      <a:pt x="269" y="16"/>
                    </a:lnTo>
                    <a:lnTo>
                      <a:pt x="306" y="0"/>
                    </a:lnTo>
                    <a:lnTo>
                      <a:pt x="331" y="145"/>
                    </a:lnTo>
                    <a:lnTo>
                      <a:pt x="326" y="161"/>
                    </a:lnTo>
                    <a:lnTo>
                      <a:pt x="337" y="171"/>
                    </a:lnTo>
                    <a:lnTo>
                      <a:pt x="326" y="186"/>
                    </a:lnTo>
                    <a:lnTo>
                      <a:pt x="321" y="202"/>
                    </a:lnTo>
                    <a:lnTo>
                      <a:pt x="326" y="264"/>
                    </a:lnTo>
                    <a:lnTo>
                      <a:pt x="316" y="274"/>
                    </a:lnTo>
                    <a:lnTo>
                      <a:pt x="306" y="274"/>
                    </a:lnTo>
                    <a:lnTo>
                      <a:pt x="300" y="306"/>
                    </a:lnTo>
                    <a:lnTo>
                      <a:pt x="274" y="300"/>
                    </a:lnTo>
                    <a:lnTo>
                      <a:pt x="254" y="311"/>
                    </a:lnTo>
                    <a:lnTo>
                      <a:pt x="269" y="321"/>
                    </a:lnTo>
                    <a:lnTo>
                      <a:pt x="264" y="342"/>
                    </a:lnTo>
                    <a:lnTo>
                      <a:pt x="274" y="357"/>
                    </a:lnTo>
                    <a:lnTo>
                      <a:pt x="274" y="368"/>
                    </a:lnTo>
                    <a:lnTo>
                      <a:pt x="249" y="347"/>
                    </a:lnTo>
                    <a:lnTo>
                      <a:pt x="228" y="362"/>
                    </a:lnTo>
                    <a:lnTo>
                      <a:pt x="238" y="399"/>
                    </a:lnTo>
                    <a:lnTo>
                      <a:pt x="228" y="404"/>
                    </a:lnTo>
                    <a:lnTo>
                      <a:pt x="223" y="425"/>
                    </a:lnTo>
                    <a:lnTo>
                      <a:pt x="207" y="425"/>
                    </a:lnTo>
                    <a:lnTo>
                      <a:pt x="207" y="404"/>
                    </a:lnTo>
                    <a:lnTo>
                      <a:pt x="197" y="404"/>
                    </a:lnTo>
                    <a:lnTo>
                      <a:pt x="192" y="388"/>
                    </a:lnTo>
                    <a:lnTo>
                      <a:pt x="181" y="378"/>
                    </a:lnTo>
                    <a:lnTo>
                      <a:pt x="171" y="373"/>
                    </a:lnTo>
                    <a:lnTo>
                      <a:pt x="161" y="388"/>
                    </a:lnTo>
                    <a:lnTo>
                      <a:pt x="150" y="404"/>
                    </a:lnTo>
                    <a:lnTo>
                      <a:pt x="124" y="409"/>
                    </a:lnTo>
                    <a:lnTo>
                      <a:pt x="98" y="399"/>
                    </a:lnTo>
                    <a:lnTo>
                      <a:pt x="62" y="388"/>
                    </a:lnTo>
                    <a:lnTo>
                      <a:pt x="62" y="368"/>
                    </a:lnTo>
                    <a:lnTo>
                      <a:pt x="52" y="362"/>
                    </a:lnTo>
                    <a:lnTo>
                      <a:pt x="31" y="362"/>
                    </a:lnTo>
                    <a:lnTo>
                      <a:pt x="0" y="88"/>
                    </a:lnTo>
                  </a:path>
                </a:pathLst>
              </a:custGeom>
              <a:solidFill>
                <a:srgbClr val="a3ffa5"/>
              </a:solidFill>
              <a:ln cap="rnd" w="7920">
                <a:solidFill>
                  <a:srgbClr val="b2b2b2"/>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grpSp>
        <p:grpSp>
          <p:nvGrpSpPr>
            <p:cNvPr id="920" name=""/>
            <p:cNvGrpSpPr/>
            <p:nvPr/>
          </p:nvGrpSpPr>
          <p:grpSpPr>
            <a:xfrm>
              <a:off x="7502400" y="1924200"/>
              <a:ext cx="452520" cy="822240"/>
              <a:chOff x="7502400" y="1924200"/>
              <a:chExt cx="452520" cy="822240"/>
            </a:xfrm>
          </p:grpSpPr>
          <p:sp>
            <p:nvSpPr>
              <p:cNvPr id="921" name=""/>
              <p:cNvSpPr/>
              <p:nvPr/>
            </p:nvSpPr>
            <p:spPr>
              <a:xfrm>
                <a:off x="7502400" y="1924200"/>
                <a:ext cx="452520" cy="822240"/>
              </a:xfrm>
              <a:custGeom>
                <a:avLst/>
                <a:gdLst/>
                <a:ahLst/>
                <a:rect l="l" t="t" r="r" b="b"/>
                <a:pathLst>
                  <a:path w="285" h="518">
                    <a:moveTo>
                      <a:pt x="0" y="290"/>
                    </a:moveTo>
                    <a:lnTo>
                      <a:pt x="26" y="259"/>
                    </a:lnTo>
                    <a:lnTo>
                      <a:pt x="26" y="207"/>
                    </a:lnTo>
                    <a:lnTo>
                      <a:pt x="36" y="182"/>
                    </a:lnTo>
                    <a:lnTo>
                      <a:pt x="31" y="161"/>
                    </a:lnTo>
                    <a:lnTo>
                      <a:pt x="21" y="114"/>
                    </a:lnTo>
                    <a:lnTo>
                      <a:pt x="47" y="37"/>
                    </a:lnTo>
                    <a:lnTo>
                      <a:pt x="52" y="31"/>
                    </a:lnTo>
                    <a:lnTo>
                      <a:pt x="52" y="16"/>
                    </a:lnTo>
                    <a:lnTo>
                      <a:pt x="67" y="6"/>
                    </a:lnTo>
                    <a:lnTo>
                      <a:pt x="83" y="26"/>
                    </a:lnTo>
                    <a:lnTo>
                      <a:pt x="103" y="26"/>
                    </a:lnTo>
                    <a:lnTo>
                      <a:pt x="103" y="21"/>
                    </a:lnTo>
                    <a:lnTo>
                      <a:pt x="119" y="21"/>
                    </a:lnTo>
                    <a:lnTo>
                      <a:pt x="129" y="0"/>
                    </a:lnTo>
                    <a:lnTo>
                      <a:pt x="135" y="16"/>
                    </a:lnTo>
                    <a:lnTo>
                      <a:pt x="135" y="21"/>
                    </a:lnTo>
                    <a:lnTo>
                      <a:pt x="176" y="47"/>
                    </a:lnTo>
                    <a:lnTo>
                      <a:pt x="197" y="156"/>
                    </a:lnTo>
                    <a:lnTo>
                      <a:pt x="212" y="176"/>
                    </a:lnTo>
                    <a:lnTo>
                      <a:pt x="243" y="176"/>
                    </a:lnTo>
                    <a:lnTo>
                      <a:pt x="248" y="187"/>
                    </a:lnTo>
                    <a:lnTo>
                      <a:pt x="243" y="207"/>
                    </a:lnTo>
                    <a:lnTo>
                      <a:pt x="254" y="218"/>
                    </a:lnTo>
                    <a:lnTo>
                      <a:pt x="280" y="228"/>
                    </a:lnTo>
                    <a:lnTo>
                      <a:pt x="285" y="249"/>
                    </a:lnTo>
                    <a:lnTo>
                      <a:pt x="274" y="280"/>
                    </a:lnTo>
                    <a:lnTo>
                      <a:pt x="243" y="311"/>
                    </a:lnTo>
                    <a:lnTo>
                      <a:pt x="217" y="316"/>
                    </a:lnTo>
                    <a:lnTo>
                      <a:pt x="207" y="321"/>
                    </a:lnTo>
                    <a:lnTo>
                      <a:pt x="202" y="342"/>
                    </a:lnTo>
                    <a:lnTo>
                      <a:pt x="197" y="342"/>
                    </a:lnTo>
                    <a:lnTo>
                      <a:pt x="171" y="327"/>
                    </a:lnTo>
                    <a:lnTo>
                      <a:pt x="171" y="342"/>
                    </a:lnTo>
                    <a:lnTo>
                      <a:pt x="176" y="368"/>
                    </a:lnTo>
                    <a:lnTo>
                      <a:pt x="176" y="389"/>
                    </a:lnTo>
                    <a:lnTo>
                      <a:pt x="166" y="389"/>
                    </a:lnTo>
                    <a:lnTo>
                      <a:pt x="124" y="389"/>
                    </a:lnTo>
                    <a:lnTo>
                      <a:pt x="124" y="409"/>
                    </a:lnTo>
                    <a:lnTo>
                      <a:pt x="119" y="425"/>
                    </a:lnTo>
                    <a:lnTo>
                      <a:pt x="109" y="425"/>
                    </a:lnTo>
                    <a:lnTo>
                      <a:pt x="103" y="456"/>
                    </a:lnTo>
                    <a:lnTo>
                      <a:pt x="98" y="477"/>
                    </a:lnTo>
                    <a:lnTo>
                      <a:pt x="88" y="482"/>
                    </a:lnTo>
                    <a:lnTo>
                      <a:pt x="93" y="518"/>
                    </a:lnTo>
                    <a:lnTo>
                      <a:pt x="72" y="518"/>
                    </a:lnTo>
                    <a:lnTo>
                      <a:pt x="67" y="503"/>
                    </a:lnTo>
                    <a:lnTo>
                      <a:pt x="47" y="487"/>
                    </a:lnTo>
                    <a:lnTo>
                      <a:pt x="57" y="451"/>
                    </a:lnTo>
                    <a:lnTo>
                      <a:pt x="41" y="430"/>
                    </a:lnTo>
                    <a:lnTo>
                      <a:pt x="36" y="389"/>
                    </a:lnTo>
                    <a:lnTo>
                      <a:pt x="26" y="368"/>
                    </a:lnTo>
                    <a:lnTo>
                      <a:pt x="0" y="290"/>
                    </a:lnTo>
                    <a:close/>
                  </a:path>
                </a:pathLst>
              </a:custGeom>
              <a:solidFill>
                <a:srgbClr val="00f008"/>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922" name=""/>
              <p:cNvSpPr/>
              <p:nvPr/>
            </p:nvSpPr>
            <p:spPr>
              <a:xfrm>
                <a:off x="7502400" y="1924200"/>
                <a:ext cx="452520" cy="822240"/>
              </a:xfrm>
              <a:custGeom>
                <a:avLst/>
                <a:gdLst/>
                <a:ahLst/>
                <a:rect l="l" t="t" r="r" b="b"/>
                <a:pathLst>
                  <a:path w="285" h="518">
                    <a:moveTo>
                      <a:pt x="0" y="290"/>
                    </a:moveTo>
                    <a:lnTo>
                      <a:pt x="26" y="259"/>
                    </a:lnTo>
                    <a:lnTo>
                      <a:pt x="26" y="207"/>
                    </a:lnTo>
                    <a:lnTo>
                      <a:pt x="36" y="182"/>
                    </a:lnTo>
                    <a:lnTo>
                      <a:pt x="31" y="161"/>
                    </a:lnTo>
                    <a:lnTo>
                      <a:pt x="21" y="114"/>
                    </a:lnTo>
                    <a:lnTo>
                      <a:pt x="47" y="37"/>
                    </a:lnTo>
                    <a:lnTo>
                      <a:pt x="52" y="31"/>
                    </a:lnTo>
                    <a:lnTo>
                      <a:pt x="52" y="16"/>
                    </a:lnTo>
                    <a:lnTo>
                      <a:pt x="67" y="6"/>
                    </a:lnTo>
                    <a:lnTo>
                      <a:pt x="83" y="26"/>
                    </a:lnTo>
                    <a:lnTo>
                      <a:pt x="103" y="26"/>
                    </a:lnTo>
                    <a:lnTo>
                      <a:pt x="103" y="21"/>
                    </a:lnTo>
                    <a:lnTo>
                      <a:pt x="119" y="21"/>
                    </a:lnTo>
                    <a:lnTo>
                      <a:pt x="129" y="0"/>
                    </a:lnTo>
                    <a:lnTo>
                      <a:pt x="135" y="16"/>
                    </a:lnTo>
                    <a:lnTo>
                      <a:pt x="135" y="21"/>
                    </a:lnTo>
                    <a:lnTo>
                      <a:pt x="176" y="47"/>
                    </a:lnTo>
                    <a:lnTo>
                      <a:pt x="197" y="156"/>
                    </a:lnTo>
                    <a:lnTo>
                      <a:pt x="212" y="176"/>
                    </a:lnTo>
                    <a:lnTo>
                      <a:pt x="243" y="176"/>
                    </a:lnTo>
                    <a:lnTo>
                      <a:pt x="248" y="187"/>
                    </a:lnTo>
                    <a:lnTo>
                      <a:pt x="243" y="207"/>
                    </a:lnTo>
                    <a:lnTo>
                      <a:pt x="254" y="218"/>
                    </a:lnTo>
                    <a:lnTo>
                      <a:pt x="280" y="228"/>
                    </a:lnTo>
                    <a:lnTo>
                      <a:pt x="285" y="249"/>
                    </a:lnTo>
                    <a:lnTo>
                      <a:pt x="274" y="280"/>
                    </a:lnTo>
                    <a:lnTo>
                      <a:pt x="243" y="311"/>
                    </a:lnTo>
                    <a:lnTo>
                      <a:pt x="217" y="316"/>
                    </a:lnTo>
                    <a:lnTo>
                      <a:pt x="207" y="321"/>
                    </a:lnTo>
                    <a:lnTo>
                      <a:pt x="202" y="342"/>
                    </a:lnTo>
                    <a:lnTo>
                      <a:pt x="197" y="342"/>
                    </a:lnTo>
                    <a:lnTo>
                      <a:pt x="171" y="327"/>
                    </a:lnTo>
                    <a:lnTo>
                      <a:pt x="171" y="342"/>
                    </a:lnTo>
                    <a:lnTo>
                      <a:pt x="176" y="368"/>
                    </a:lnTo>
                    <a:lnTo>
                      <a:pt x="176" y="389"/>
                    </a:lnTo>
                    <a:lnTo>
                      <a:pt x="166" y="389"/>
                    </a:lnTo>
                    <a:lnTo>
                      <a:pt x="124" y="389"/>
                    </a:lnTo>
                    <a:lnTo>
                      <a:pt x="124" y="409"/>
                    </a:lnTo>
                    <a:lnTo>
                      <a:pt x="119" y="425"/>
                    </a:lnTo>
                    <a:lnTo>
                      <a:pt x="109" y="425"/>
                    </a:lnTo>
                    <a:lnTo>
                      <a:pt x="103" y="456"/>
                    </a:lnTo>
                    <a:lnTo>
                      <a:pt x="98" y="477"/>
                    </a:lnTo>
                    <a:lnTo>
                      <a:pt x="88" y="482"/>
                    </a:lnTo>
                    <a:lnTo>
                      <a:pt x="93" y="518"/>
                    </a:lnTo>
                    <a:lnTo>
                      <a:pt x="72" y="518"/>
                    </a:lnTo>
                    <a:lnTo>
                      <a:pt x="67" y="503"/>
                    </a:lnTo>
                    <a:lnTo>
                      <a:pt x="47" y="487"/>
                    </a:lnTo>
                    <a:lnTo>
                      <a:pt x="57" y="451"/>
                    </a:lnTo>
                    <a:lnTo>
                      <a:pt x="41" y="430"/>
                    </a:lnTo>
                    <a:lnTo>
                      <a:pt x="36" y="389"/>
                    </a:lnTo>
                    <a:lnTo>
                      <a:pt x="26" y="368"/>
                    </a:lnTo>
                    <a:lnTo>
                      <a:pt x="0" y="290"/>
                    </a:lnTo>
                  </a:path>
                </a:pathLst>
              </a:custGeom>
              <a:noFill/>
              <a:ln cap="rnd" w="7920">
                <a:solidFill>
                  <a:srgbClr val="b2b2b2"/>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grpSp>
        <p:grpSp>
          <p:nvGrpSpPr>
            <p:cNvPr id="923" name=""/>
            <p:cNvGrpSpPr/>
            <p:nvPr/>
          </p:nvGrpSpPr>
          <p:grpSpPr>
            <a:xfrm>
              <a:off x="5497560" y="4160880"/>
              <a:ext cx="1068480" cy="426960"/>
              <a:chOff x="5497560" y="4160880"/>
              <a:chExt cx="1068480" cy="426960"/>
            </a:xfrm>
          </p:grpSpPr>
          <p:sp>
            <p:nvSpPr>
              <p:cNvPr id="924" name=""/>
              <p:cNvSpPr/>
              <p:nvPr/>
            </p:nvSpPr>
            <p:spPr>
              <a:xfrm>
                <a:off x="5497560" y="4160880"/>
                <a:ext cx="1068480" cy="426960"/>
              </a:xfrm>
              <a:custGeom>
                <a:avLst/>
                <a:gdLst/>
                <a:ahLst/>
                <a:rect l="l" t="t" r="r" b="b"/>
                <a:pathLst>
                  <a:path w="673" h="269">
                    <a:moveTo>
                      <a:pt x="673" y="0"/>
                    </a:moveTo>
                    <a:lnTo>
                      <a:pt x="673" y="31"/>
                    </a:lnTo>
                    <a:lnTo>
                      <a:pt x="657" y="36"/>
                    </a:lnTo>
                    <a:lnTo>
                      <a:pt x="657" y="62"/>
                    </a:lnTo>
                    <a:lnTo>
                      <a:pt x="642" y="67"/>
                    </a:lnTo>
                    <a:lnTo>
                      <a:pt x="611" y="88"/>
                    </a:lnTo>
                    <a:lnTo>
                      <a:pt x="600" y="82"/>
                    </a:lnTo>
                    <a:lnTo>
                      <a:pt x="595" y="114"/>
                    </a:lnTo>
                    <a:lnTo>
                      <a:pt x="569" y="114"/>
                    </a:lnTo>
                    <a:lnTo>
                      <a:pt x="559" y="129"/>
                    </a:lnTo>
                    <a:lnTo>
                      <a:pt x="523" y="150"/>
                    </a:lnTo>
                    <a:lnTo>
                      <a:pt x="502" y="160"/>
                    </a:lnTo>
                    <a:lnTo>
                      <a:pt x="512" y="171"/>
                    </a:lnTo>
                    <a:lnTo>
                      <a:pt x="481" y="196"/>
                    </a:lnTo>
                    <a:lnTo>
                      <a:pt x="481" y="212"/>
                    </a:lnTo>
                    <a:lnTo>
                      <a:pt x="321" y="233"/>
                    </a:lnTo>
                    <a:lnTo>
                      <a:pt x="227" y="253"/>
                    </a:lnTo>
                    <a:lnTo>
                      <a:pt x="134" y="259"/>
                    </a:lnTo>
                    <a:lnTo>
                      <a:pt x="10" y="269"/>
                    </a:lnTo>
                    <a:lnTo>
                      <a:pt x="10" y="253"/>
                    </a:lnTo>
                    <a:lnTo>
                      <a:pt x="15" y="248"/>
                    </a:lnTo>
                    <a:lnTo>
                      <a:pt x="0" y="233"/>
                    </a:lnTo>
                    <a:lnTo>
                      <a:pt x="10" y="212"/>
                    </a:lnTo>
                    <a:lnTo>
                      <a:pt x="26" y="202"/>
                    </a:lnTo>
                    <a:lnTo>
                      <a:pt x="26" y="186"/>
                    </a:lnTo>
                    <a:lnTo>
                      <a:pt x="36" y="171"/>
                    </a:lnTo>
                    <a:lnTo>
                      <a:pt x="36" y="150"/>
                    </a:lnTo>
                    <a:lnTo>
                      <a:pt x="46" y="114"/>
                    </a:lnTo>
                    <a:lnTo>
                      <a:pt x="51" y="103"/>
                    </a:lnTo>
                    <a:lnTo>
                      <a:pt x="67" y="98"/>
                    </a:lnTo>
                    <a:lnTo>
                      <a:pt x="103" y="98"/>
                    </a:lnTo>
                    <a:lnTo>
                      <a:pt x="119" y="98"/>
                    </a:lnTo>
                    <a:lnTo>
                      <a:pt x="176" y="62"/>
                    </a:lnTo>
                    <a:lnTo>
                      <a:pt x="186" y="72"/>
                    </a:lnTo>
                    <a:lnTo>
                      <a:pt x="207" y="77"/>
                    </a:lnTo>
                    <a:lnTo>
                      <a:pt x="222" y="57"/>
                    </a:lnTo>
                    <a:lnTo>
                      <a:pt x="315" y="57"/>
                    </a:lnTo>
                    <a:lnTo>
                      <a:pt x="455" y="41"/>
                    </a:lnTo>
                    <a:lnTo>
                      <a:pt x="595" y="15"/>
                    </a:lnTo>
                    <a:lnTo>
                      <a:pt x="673" y="0"/>
                    </a:lnTo>
                    <a:close/>
                  </a:path>
                </a:pathLst>
              </a:custGeom>
              <a:solidFill>
                <a:srgbClr val="00f008"/>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925" name=""/>
              <p:cNvSpPr/>
              <p:nvPr/>
            </p:nvSpPr>
            <p:spPr>
              <a:xfrm>
                <a:off x="5497560" y="4160880"/>
                <a:ext cx="1068480" cy="426960"/>
              </a:xfrm>
              <a:custGeom>
                <a:avLst/>
                <a:gdLst/>
                <a:ahLst/>
                <a:rect l="l" t="t" r="r" b="b"/>
                <a:pathLst>
                  <a:path w="673" h="269">
                    <a:moveTo>
                      <a:pt x="673" y="0"/>
                    </a:moveTo>
                    <a:lnTo>
                      <a:pt x="673" y="31"/>
                    </a:lnTo>
                    <a:lnTo>
                      <a:pt x="657" y="36"/>
                    </a:lnTo>
                    <a:lnTo>
                      <a:pt x="657" y="62"/>
                    </a:lnTo>
                    <a:lnTo>
                      <a:pt x="642" y="67"/>
                    </a:lnTo>
                    <a:lnTo>
                      <a:pt x="611" y="88"/>
                    </a:lnTo>
                    <a:lnTo>
                      <a:pt x="600" y="82"/>
                    </a:lnTo>
                    <a:lnTo>
                      <a:pt x="595" y="114"/>
                    </a:lnTo>
                    <a:lnTo>
                      <a:pt x="569" y="114"/>
                    </a:lnTo>
                    <a:lnTo>
                      <a:pt x="559" y="129"/>
                    </a:lnTo>
                    <a:lnTo>
                      <a:pt x="523" y="150"/>
                    </a:lnTo>
                    <a:lnTo>
                      <a:pt x="502" y="160"/>
                    </a:lnTo>
                    <a:lnTo>
                      <a:pt x="512" y="171"/>
                    </a:lnTo>
                    <a:lnTo>
                      <a:pt x="481" y="196"/>
                    </a:lnTo>
                    <a:lnTo>
                      <a:pt x="481" y="212"/>
                    </a:lnTo>
                    <a:lnTo>
                      <a:pt x="321" y="233"/>
                    </a:lnTo>
                    <a:lnTo>
                      <a:pt x="227" y="253"/>
                    </a:lnTo>
                    <a:lnTo>
                      <a:pt x="134" y="259"/>
                    </a:lnTo>
                    <a:lnTo>
                      <a:pt x="10" y="269"/>
                    </a:lnTo>
                    <a:lnTo>
                      <a:pt x="10" y="253"/>
                    </a:lnTo>
                    <a:lnTo>
                      <a:pt x="15" y="248"/>
                    </a:lnTo>
                    <a:lnTo>
                      <a:pt x="0" y="233"/>
                    </a:lnTo>
                    <a:lnTo>
                      <a:pt x="10" y="212"/>
                    </a:lnTo>
                    <a:lnTo>
                      <a:pt x="26" y="202"/>
                    </a:lnTo>
                    <a:lnTo>
                      <a:pt x="26" y="186"/>
                    </a:lnTo>
                    <a:lnTo>
                      <a:pt x="36" y="171"/>
                    </a:lnTo>
                    <a:lnTo>
                      <a:pt x="36" y="150"/>
                    </a:lnTo>
                    <a:lnTo>
                      <a:pt x="46" y="114"/>
                    </a:lnTo>
                    <a:lnTo>
                      <a:pt x="51" y="103"/>
                    </a:lnTo>
                    <a:lnTo>
                      <a:pt x="67" y="98"/>
                    </a:lnTo>
                    <a:lnTo>
                      <a:pt x="103" y="98"/>
                    </a:lnTo>
                    <a:lnTo>
                      <a:pt x="119" y="98"/>
                    </a:lnTo>
                    <a:lnTo>
                      <a:pt x="176" y="62"/>
                    </a:lnTo>
                    <a:lnTo>
                      <a:pt x="186" y="72"/>
                    </a:lnTo>
                    <a:lnTo>
                      <a:pt x="207" y="77"/>
                    </a:lnTo>
                    <a:lnTo>
                      <a:pt x="222" y="57"/>
                    </a:lnTo>
                    <a:lnTo>
                      <a:pt x="315" y="57"/>
                    </a:lnTo>
                    <a:lnTo>
                      <a:pt x="455" y="41"/>
                    </a:lnTo>
                    <a:lnTo>
                      <a:pt x="595" y="15"/>
                    </a:lnTo>
                    <a:lnTo>
                      <a:pt x="673" y="0"/>
                    </a:lnTo>
                  </a:path>
                </a:pathLst>
              </a:custGeom>
              <a:noFill/>
              <a:ln cap="rnd" w="7920">
                <a:solidFill>
                  <a:srgbClr val="b2b2b2"/>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grpSp>
        <p:grpSp>
          <p:nvGrpSpPr>
            <p:cNvPr id="926" name=""/>
            <p:cNvGrpSpPr/>
            <p:nvPr/>
          </p:nvGrpSpPr>
          <p:grpSpPr>
            <a:xfrm>
              <a:off x="5718240" y="3330720"/>
              <a:ext cx="403200" cy="739800"/>
              <a:chOff x="5718240" y="3330720"/>
              <a:chExt cx="403200" cy="739800"/>
            </a:xfrm>
          </p:grpSpPr>
          <p:sp>
            <p:nvSpPr>
              <p:cNvPr id="927" name=""/>
              <p:cNvSpPr/>
              <p:nvPr/>
            </p:nvSpPr>
            <p:spPr>
              <a:xfrm>
                <a:off x="5718240" y="3330720"/>
                <a:ext cx="403200" cy="739800"/>
              </a:xfrm>
              <a:custGeom>
                <a:avLst/>
                <a:gdLst/>
                <a:ahLst/>
                <a:rect l="l" t="t" r="r" b="b"/>
                <a:pathLst>
                  <a:path w="254" h="466">
                    <a:moveTo>
                      <a:pt x="16" y="26"/>
                    </a:moveTo>
                    <a:lnTo>
                      <a:pt x="57" y="31"/>
                    </a:lnTo>
                    <a:lnTo>
                      <a:pt x="73" y="10"/>
                    </a:lnTo>
                    <a:lnTo>
                      <a:pt x="218" y="0"/>
                    </a:lnTo>
                    <a:lnTo>
                      <a:pt x="254" y="284"/>
                    </a:lnTo>
                    <a:lnTo>
                      <a:pt x="254" y="300"/>
                    </a:lnTo>
                    <a:lnTo>
                      <a:pt x="254" y="326"/>
                    </a:lnTo>
                    <a:lnTo>
                      <a:pt x="239" y="347"/>
                    </a:lnTo>
                    <a:lnTo>
                      <a:pt x="213" y="341"/>
                    </a:lnTo>
                    <a:lnTo>
                      <a:pt x="213" y="362"/>
                    </a:lnTo>
                    <a:lnTo>
                      <a:pt x="192" y="367"/>
                    </a:lnTo>
                    <a:lnTo>
                      <a:pt x="192" y="393"/>
                    </a:lnTo>
                    <a:lnTo>
                      <a:pt x="176" y="404"/>
                    </a:lnTo>
                    <a:lnTo>
                      <a:pt x="176" y="429"/>
                    </a:lnTo>
                    <a:lnTo>
                      <a:pt x="151" y="435"/>
                    </a:lnTo>
                    <a:lnTo>
                      <a:pt x="151" y="419"/>
                    </a:lnTo>
                    <a:lnTo>
                      <a:pt x="135" y="424"/>
                    </a:lnTo>
                    <a:lnTo>
                      <a:pt x="120" y="450"/>
                    </a:lnTo>
                    <a:lnTo>
                      <a:pt x="109" y="450"/>
                    </a:lnTo>
                    <a:lnTo>
                      <a:pt x="99" y="450"/>
                    </a:lnTo>
                    <a:lnTo>
                      <a:pt x="78" y="455"/>
                    </a:lnTo>
                    <a:lnTo>
                      <a:pt x="78" y="450"/>
                    </a:lnTo>
                    <a:lnTo>
                      <a:pt x="73" y="445"/>
                    </a:lnTo>
                    <a:lnTo>
                      <a:pt x="57" y="445"/>
                    </a:lnTo>
                    <a:lnTo>
                      <a:pt x="47" y="466"/>
                    </a:lnTo>
                    <a:lnTo>
                      <a:pt x="0" y="466"/>
                    </a:lnTo>
                    <a:lnTo>
                      <a:pt x="6" y="450"/>
                    </a:lnTo>
                    <a:lnTo>
                      <a:pt x="16" y="424"/>
                    </a:lnTo>
                    <a:lnTo>
                      <a:pt x="6" y="409"/>
                    </a:lnTo>
                    <a:lnTo>
                      <a:pt x="37" y="378"/>
                    </a:lnTo>
                    <a:lnTo>
                      <a:pt x="37" y="367"/>
                    </a:lnTo>
                    <a:lnTo>
                      <a:pt x="52" y="357"/>
                    </a:lnTo>
                    <a:lnTo>
                      <a:pt x="32" y="347"/>
                    </a:lnTo>
                    <a:lnTo>
                      <a:pt x="37" y="310"/>
                    </a:lnTo>
                    <a:lnTo>
                      <a:pt x="26" y="310"/>
                    </a:lnTo>
                    <a:lnTo>
                      <a:pt x="26" y="284"/>
                    </a:lnTo>
                    <a:lnTo>
                      <a:pt x="37" y="259"/>
                    </a:lnTo>
                    <a:lnTo>
                      <a:pt x="26" y="139"/>
                    </a:lnTo>
                    <a:lnTo>
                      <a:pt x="16" y="26"/>
                    </a:lnTo>
                    <a:close/>
                  </a:path>
                </a:pathLst>
              </a:custGeom>
              <a:solidFill>
                <a:srgbClr val="a3ffa5"/>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928" name=""/>
              <p:cNvSpPr/>
              <p:nvPr/>
            </p:nvSpPr>
            <p:spPr>
              <a:xfrm>
                <a:off x="5718240" y="3330720"/>
                <a:ext cx="403200" cy="739800"/>
              </a:xfrm>
              <a:custGeom>
                <a:avLst/>
                <a:gdLst/>
                <a:ahLst/>
                <a:rect l="l" t="t" r="r" b="b"/>
                <a:pathLst>
                  <a:path w="254" h="466">
                    <a:moveTo>
                      <a:pt x="16" y="26"/>
                    </a:moveTo>
                    <a:lnTo>
                      <a:pt x="57" y="31"/>
                    </a:lnTo>
                    <a:lnTo>
                      <a:pt x="73" y="10"/>
                    </a:lnTo>
                    <a:lnTo>
                      <a:pt x="218" y="0"/>
                    </a:lnTo>
                    <a:lnTo>
                      <a:pt x="254" y="284"/>
                    </a:lnTo>
                    <a:lnTo>
                      <a:pt x="254" y="300"/>
                    </a:lnTo>
                    <a:lnTo>
                      <a:pt x="254" y="326"/>
                    </a:lnTo>
                    <a:lnTo>
                      <a:pt x="239" y="347"/>
                    </a:lnTo>
                    <a:lnTo>
                      <a:pt x="213" y="341"/>
                    </a:lnTo>
                    <a:lnTo>
                      <a:pt x="213" y="362"/>
                    </a:lnTo>
                    <a:lnTo>
                      <a:pt x="192" y="367"/>
                    </a:lnTo>
                    <a:lnTo>
                      <a:pt x="192" y="393"/>
                    </a:lnTo>
                    <a:lnTo>
                      <a:pt x="176" y="404"/>
                    </a:lnTo>
                    <a:lnTo>
                      <a:pt x="176" y="429"/>
                    </a:lnTo>
                    <a:lnTo>
                      <a:pt x="151" y="435"/>
                    </a:lnTo>
                    <a:lnTo>
                      <a:pt x="151" y="419"/>
                    </a:lnTo>
                    <a:lnTo>
                      <a:pt x="135" y="424"/>
                    </a:lnTo>
                    <a:lnTo>
                      <a:pt x="120" y="450"/>
                    </a:lnTo>
                    <a:lnTo>
                      <a:pt x="109" y="450"/>
                    </a:lnTo>
                    <a:lnTo>
                      <a:pt x="99" y="450"/>
                    </a:lnTo>
                    <a:lnTo>
                      <a:pt x="78" y="455"/>
                    </a:lnTo>
                    <a:lnTo>
                      <a:pt x="78" y="450"/>
                    </a:lnTo>
                    <a:lnTo>
                      <a:pt x="73" y="445"/>
                    </a:lnTo>
                    <a:lnTo>
                      <a:pt x="57" y="445"/>
                    </a:lnTo>
                    <a:lnTo>
                      <a:pt x="47" y="466"/>
                    </a:lnTo>
                    <a:lnTo>
                      <a:pt x="0" y="466"/>
                    </a:lnTo>
                    <a:lnTo>
                      <a:pt x="6" y="450"/>
                    </a:lnTo>
                    <a:lnTo>
                      <a:pt x="16" y="424"/>
                    </a:lnTo>
                    <a:lnTo>
                      <a:pt x="6" y="409"/>
                    </a:lnTo>
                    <a:lnTo>
                      <a:pt x="37" y="378"/>
                    </a:lnTo>
                    <a:lnTo>
                      <a:pt x="37" y="367"/>
                    </a:lnTo>
                    <a:lnTo>
                      <a:pt x="52" y="357"/>
                    </a:lnTo>
                    <a:lnTo>
                      <a:pt x="32" y="347"/>
                    </a:lnTo>
                    <a:lnTo>
                      <a:pt x="37" y="310"/>
                    </a:lnTo>
                    <a:lnTo>
                      <a:pt x="26" y="310"/>
                    </a:lnTo>
                    <a:lnTo>
                      <a:pt x="26" y="284"/>
                    </a:lnTo>
                    <a:lnTo>
                      <a:pt x="37" y="259"/>
                    </a:lnTo>
                    <a:lnTo>
                      <a:pt x="26" y="139"/>
                    </a:lnTo>
                    <a:lnTo>
                      <a:pt x="16" y="26"/>
                    </a:lnTo>
                  </a:path>
                </a:pathLst>
              </a:custGeom>
              <a:solidFill>
                <a:srgbClr val="a3ffa5"/>
              </a:solidFill>
              <a:ln cap="rnd" w="7920">
                <a:solidFill>
                  <a:srgbClr val="b2b2b2"/>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grpSp>
        <p:grpSp>
          <p:nvGrpSpPr>
            <p:cNvPr id="929" name=""/>
            <p:cNvGrpSpPr/>
            <p:nvPr/>
          </p:nvGrpSpPr>
          <p:grpSpPr>
            <a:xfrm>
              <a:off x="6566040" y="3067200"/>
              <a:ext cx="731520" cy="517320"/>
              <a:chOff x="6566040" y="3067200"/>
              <a:chExt cx="731520" cy="517320"/>
            </a:xfrm>
          </p:grpSpPr>
          <p:sp>
            <p:nvSpPr>
              <p:cNvPr id="930" name=""/>
              <p:cNvSpPr/>
              <p:nvPr/>
            </p:nvSpPr>
            <p:spPr>
              <a:xfrm>
                <a:off x="6566040" y="3067200"/>
                <a:ext cx="731520" cy="517320"/>
              </a:xfrm>
              <a:custGeom>
                <a:avLst/>
                <a:gdLst/>
                <a:ahLst/>
                <a:rect l="l" t="t" r="r" b="b"/>
                <a:pathLst>
                  <a:path w="461" h="326">
                    <a:moveTo>
                      <a:pt x="0" y="88"/>
                    </a:moveTo>
                    <a:lnTo>
                      <a:pt x="26" y="57"/>
                    </a:lnTo>
                    <a:lnTo>
                      <a:pt x="46" y="47"/>
                    </a:lnTo>
                    <a:lnTo>
                      <a:pt x="57" y="62"/>
                    </a:lnTo>
                    <a:lnTo>
                      <a:pt x="46" y="73"/>
                    </a:lnTo>
                    <a:lnTo>
                      <a:pt x="160" y="52"/>
                    </a:lnTo>
                    <a:lnTo>
                      <a:pt x="362" y="5"/>
                    </a:lnTo>
                    <a:lnTo>
                      <a:pt x="388" y="0"/>
                    </a:lnTo>
                    <a:lnTo>
                      <a:pt x="388" y="5"/>
                    </a:lnTo>
                    <a:lnTo>
                      <a:pt x="409" y="16"/>
                    </a:lnTo>
                    <a:lnTo>
                      <a:pt x="409" y="26"/>
                    </a:lnTo>
                    <a:lnTo>
                      <a:pt x="419" y="47"/>
                    </a:lnTo>
                    <a:lnTo>
                      <a:pt x="429" y="47"/>
                    </a:lnTo>
                    <a:lnTo>
                      <a:pt x="440" y="62"/>
                    </a:lnTo>
                    <a:lnTo>
                      <a:pt x="429" y="73"/>
                    </a:lnTo>
                    <a:lnTo>
                      <a:pt x="429" y="88"/>
                    </a:lnTo>
                    <a:lnTo>
                      <a:pt x="419" y="109"/>
                    </a:lnTo>
                    <a:lnTo>
                      <a:pt x="429" y="114"/>
                    </a:lnTo>
                    <a:lnTo>
                      <a:pt x="419" y="124"/>
                    </a:lnTo>
                    <a:lnTo>
                      <a:pt x="419" y="140"/>
                    </a:lnTo>
                    <a:lnTo>
                      <a:pt x="429" y="155"/>
                    </a:lnTo>
                    <a:lnTo>
                      <a:pt x="429" y="171"/>
                    </a:lnTo>
                    <a:lnTo>
                      <a:pt x="450" y="176"/>
                    </a:lnTo>
                    <a:lnTo>
                      <a:pt x="461" y="186"/>
                    </a:lnTo>
                    <a:lnTo>
                      <a:pt x="450" y="217"/>
                    </a:lnTo>
                    <a:lnTo>
                      <a:pt x="440" y="228"/>
                    </a:lnTo>
                    <a:lnTo>
                      <a:pt x="414" y="243"/>
                    </a:lnTo>
                    <a:lnTo>
                      <a:pt x="398" y="264"/>
                    </a:lnTo>
                    <a:lnTo>
                      <a:pt x="259" y="290"/>
                    </a:lnTo>
                    <a:lnTo>
                      <a:pt x="41" y="326"/>
                    </a:lnTo>
                    <a:lnTo>
                      <a:pt x="20" y="254"/>
                    </a:lnTo>
                    <a:lnTo>
                      <a:pt x="20" y="243"/>
                    </a:lnTo>
                    <a:lnTo>
                      <a:pt x="26" y="228"/>
                    </a:lnTo>
                    <a:lnTo>
                      <a:pt x="0" y="88"/>
                    </a:lnTo>
                    <a:close/>
                  </a:path>
                </a:pathLst>
              </a:custGeom>
              <a:solidFill>
                <a:srgbClr val="00f008"/>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931" name=""/>
              <p:cNvSpPr/>
              <p:nvPr/>
            </p:nvSpPr>
            <p:spPr>
              <a:xfrm>
                <a:off x="6566040" y="3067200"/>
                <a:ext cx="731520" cy="517320"/>
              </a:xfrm>
              <a:custGeom>
                <a:avLst/>
                <a:gdLst/>
                <a:ahLst/>
                <a:rect l="l" t="t" r="r" b="b"/>
                <a:pathLst>
                  <a:path w="461" h="326">
                    <a:moveTo>
                      <a:pt x="0" y="88"/>
                    </a:moveTo>
                    <a:lnTo>
                      <a:pt x="26" y="57"/>
                    </a:lnTo>
                    <a:lnTo>
                      <a:pt x="46" y="47"/>
                    </a:lnTo>
                    <a:lnTo>
                      <a:pt x="57" y="62"/>
                    </a:lnTo>
                    <a:lnTo>
                      <a:pt x="46" y="73"/>
                    </a:lnTo>
                    <a:lnTo>
                      <a:pt x="160" y="52"/>
                    </a:lnTo>
                    <a:lnTo>
                      <a:pt x="362" y="5"/>
                    </a:lnTo>
                    <a:lnTo>
                      <a:pt x="388" y="0"/>
                    </a:lnTo>
                    <a:lnTo>
                      <a:pt x="388" y="5"/>
                    </a:lnTo>
                    <a:lnTo>
                      <a:pt x="409" y="16"/>
                    </a:lnTo>
                    <a:lnTo>
                      <a:pt x="409" y="26"/>
                    </a:lnTo>
                    <a:lnTo>
                      <a:pt x="419" y="47"/>
                    </a:lnTo>
                    <a:lnTo>
                      <a:pt x="429" y="47"/>
                    </a:lnTo>
                    <a:lnTo>
                      <a:pt x="440" y="62"/>
                    </a:lnTo>
                    <a:lnTo>
                      <a:pt x="429" y="73"/>
                    </a:lnTo>
                    <a:lnTo>
                      <a:pt x="429" y="88"/>
                    </a:lnTo>
                    <a:lnTo>
                      <a:pt x="419" y="109"/>
                    </a:lnTo>
                    <a:lnTo>
                      <a:pt x="429" y="114"/>
                    </a:lnTo>
                    <a:lnTo>
                      <a:pt x="419" y="124"/>
                    </a:lnTo>
                    <a:lnTo>
                      <a:pt x="419" y="140"/>
                    </a:lnTo>
                    <a:lnTo>
                      <a:pt x="429" y="155"/>
                    </a:lnTo>
                    <a:lnTo>
                      <a:pt x="429" y="171"/>
                    </a:lnTo>
                    <a:lnTo>
                      <a:pt x="450" y="176"/>
                    </a:lnTo>
                    <a:lnTo>
                      <a:pt x="461" y="186"/>
                    </a:lnTo>
                    <a:lnTo>
                      <a:pt x="450" y="217"/>
                    </a:lnTo>
                    <a:lnTo>
                      <a:pt x="440" y="228"/>
                    </a:lnTo>
                    <a:lnTo>
                      <a:pt x="414" y="243"/>
                    </a:lnTo>
                    <a:lnTo>
                      <a:pt x="398" y="264"/>
                    </a:lnTo>
                    <a:lnTo>
                      <a:pt x="259" y="290"/>
                    </a:lnTo>
                    <a:lnTo>
                      <a:pt x="41" y="326"/>
                    </a:lnTo>
                    <a:lnTo>
                      <a:pt x="20" y="254"/>
                    </a:lnTo>
                    <a:lnTo>
                      <a:pt x="20" y="243"/>
                    </a:lnTo>
                    <a:lnTo>
                      <a:pt x="26" y="228"/>
                    </a:lnTo>
                    <a:lnTo>
                      <a:pt x="0" y="88"/>
                    </a:lnTo>
                  </a:path>
                </a:pathLst>
              </a:custGeom>
              <a:noFill/>
              <a:ln cap="rnd" w="7920">
                <a:solidFill>
                  <a:srgbClr val="b2b2b2"/>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grpSp>
        <p:grpSp>
          <p:nvGrpSpPr>
            <p:cNvPr id="932" name=""/>
            <p:cNvGrpSpPr/>
            <p:nvPr/>
          </p:nvGrpSpPr>
          <p:grpSpPr>
            <a:xfrm>
              <a:off x="6408720" y="3494160"/>
              <a:ext cx="501840" cy="576360"/>
              <a:chOff x="6408720" y="3494160"/>
              <a:chExt cx="501840" cy="576360"/>
            </a:xfrm>
          </p:grpSpPr>
          <p:sp>
            <p:nvSpPr>
              <p:cNvPr id="933" name=""/>
              <p:cNvSpPr/>
              <p:nvPr/>
            </p:nvSpPr>
            <p:spPr>
              <a:xfrm>
                <a:off x="6408720" y="3494160"/>
                <a:ext cx="501840" cy="576360"/>
              </a:xfrm>
              <a:custGeom>
                <a:avLst/>
                <a:gdLst/>
                <a:ahLst/>
                <a:rect l="l" t="t" r="r" b="b"/>
                <a:pathLst>
                  <a:path w="316" h="363">
                    <a:moveTo>
                      <a:pt x="119" y="0"/>
                    </a:moveTo>
                    <a:lnTo>
                      <a:pt x="109" y="16"/>
                    </a:lnTo>
                    <a:lnTo>
                      <a:pt x="114" y="68"/>
                    </a:lnTo>
                    <a:lnTo>
                      <a:pt x="109" y="99"/>
                    </a:lnTo>
                    <a:lnTo>
                      <a:pt x="94" y="93"/>
                    </a:lnTo>
                    <a:lnTo>
                      <a:pt x="88" y="125"/>
                    </a:lnTo>
                    <a:lnTo>
                      <a:pt x="62" y="119"/>
                    </a:lnTo>
                    <a:lnTo>
                      <a:pt x="52" y="125"/>
                    </a:lnTo>
                    <a:lnTo>
                      <a:pt x="57" y="140"/>
                    </a:lnTo>
                    <a:lnTo>
                      <a:pt x="52" y="156"/>
                    </a:lnTo>
                    <a:lnTo>
                      <a:pt x="68" y="171"/>
                    </a:lnTo>
                    <a:lnTo>
                      <a:pt x="57" y="187"/>
                    </a:lnTo>
                    <a:lnTo>
                      <a:pt x="37" y="166"/>
                    </a:lnTo>
                    <a:lnTo>
                      <a:pt x="21" y="181"/>
                    </a:lnTo>
                    <a:lnTo>
                      <a:pt x="26" y="223"/>
                    </a:lnTo>
                    <a:lnTo>
                      <a:pt x="16" y="223"/>
                    </a:lnTo>
                    <a:lnTo>
                      <a:pt x="16" y="238"/>
                    </a:lnTo>
                    <a:lnTo>
                      <a:pt x="0" y="249"/>
                    </a:lnTo>
                    <a:lnTo>
                      <a:pt x="6" y="264"/>
                    </a:lnTo>
                    <a:lnTo>
                      <a:pt x="6" y="280"/>
                    </a:lnTo>
                    <a:lnTo>
                      <a:pt x="11" y="295"/>
                    </a:lnTo>
                    <a:lnTo>
                      <a:pt x="31" y="306"/>
                    </a:lnTo>
                    <a:lnTo>
                      <a:pt x="52" y="311"/>
                    </a:lnTo>
                    <a:lnTo>
                      <a:pt x="52" y="332"/>
                    </a:lnTo>
                    <a:lnTo>
                      <a:pt x="78" y="347"/>
                    </a:lnTo>
                    <a:lnTo>
                      <a:pt x="78" y="363"/>
                    </a:lnTo>
                    <a:lnTo>
                      <a:pt x="104" y="352"/>
                    </a:lnTo>
                    <a:lnTo>
                      <a:pt x="104" y="347"/>
                    </a:lnTo>
                    <a:lnTo>
                      <a:pt x="135" y="347"/>
                    </a:lnTo>
                    <a:lnTo>
                      <a:pt x="140" y="337"/>
                    </a:lnTo>
                    <a:lnTo>
                      <a:pt x="156" y="337"/>
                    </a:lnTo>
                    <a:lnTo>
                      <a:pt x="156" y="316"/>
                    </a:lnTo>
                    <a:lnTo>
                      <a:pt x="182" y="316"/>
                    </a:lnTo>
                    <a:lnTo>
                      <a:pt x="182" y="301"/>
                    </a:lnTo>
                    <a:lnTo>
                      <a:pt x="197" y="290"/>
                    </a:lnTo>
                    <a:lnTo>
                      <a:pt x="197" y="269"/>
                    </a:lnTo>
                    <a:lnTo>
                      <a:pt x="207" y="259"/>
                    </a:lnTo>
                    <a:lnTo>
                      <a:pt x="207" y="228"/>
                    </a:lnTo>
                    <a:lnTo>
                      <a:pt x="218" y="218"/>
                    </a:lnTo>
                    <a:lnTo>
                      <a:pt x="223" y="197"/>
                    </a:lnTo>
                    <a:lnTo>
                      <a:pt x="228" y="187"/>
                    </a:lnTo>
                    <a:lnTo>
                      <a:pt x="244" y="181"/>
                    </a:lnTo>
                    <a:lnTo>
                      <a:pt x="249" y="192"/>
                    </a:lnTo>
                    <a:lnTo>
                      <a:pt x="270" y="150"/>
                    </a:lnTo>
                    <a:lnTo>
                      <a:pt x="290" y="150"/>
                    </a:lnTo>
                    <a:lnTo>
                      <a:pt x="295" y="135"/>
                    </a:lnTo>
                    <a:lnTo>
                      <a:pt x="290" y="125"/>
                    </a:lnTo>
                    <a:lnTo>
                      <a:pt x="316" y="114"/>
                    </a:lnTo>
                    <a:lnTo>
                      <a:pt x="306" y="93"/>
                    </a:lnTo>
                    <a:lnTo>
                      <a:pt x="306" y="73"/>
                    </a:lnTo>
                    <a:lnTo>
                      <a:pt x="316" y="68"/>
                    </a:lnTo>
                    <a:lnTo>
                      <a:pt x="311" y="57"/>
                    </a:lnTo>
                    <a:lnTo>
                      <a:pt x="280" y="62"/>
                    </a:lnTo>
                    <a:lnTo>
                      <a:pt x="259" y="57"/>
                    </a:lnTo>
                    <a:lnTo>
                      <a:pt x="259" y="78"/>
                    </a:lnTo>
                    <a:lnTo>
                      <a:pt x="223" y="99"/>
                    </a:lnTo>
                    <a:lnTo>
                      <a:pt x="218" y="47"/>
                    </a:lnTo>
                    <a:lnTo>
                      <a:pt x="140" y="57"/>
                    </a:lnTo>
                    <a:lnTo>
                      <a:pt x="119" y="0"/>
                    </a:lnTo>
                    <a:close/>
                  </a:path>
                </a:pathLst>
              </a:custGeom>
              <a:solidFill>
                <a:srgbClr val="00f008"/>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934" name=""/>
              <p:cNvSpPr/>
              <p:nvPr/>
            </p:nvSpPr>
            <p:spPr>
              <a:xfrm>
                <a:off x="6408720" y="3494160"/>
                <a:ext cx="501840" cy="576360"/>
              </a:xfrm>
              <a:custGeom>
                <a:avLst/>
                <a:gdLst/>
                <a:ahLst/>
                <a:rect l="l" t="t" r="r" b="b"/>
                <a:pathLst>
                  <a:path w="316" h="363">
                    <a:moveTo>
                      <a:pt x="119" y="0"/>
                    </a:moveTo>
                    <a:lnTo>
                      <a:pt x="109" y="16"/>
                    </a:lnTo>
                    <a:lnTo>
                      <a:pt x="114" y="68"/>
                    </a:lnTo>
                    <a:lnTo>
                      <a:pt x="109" y="99"/>
                    </a:lnTo>
                    <a:lnTo>
                      <a:pt x="94" y="93"/>
                    </a:lnTo>
                    <a:lnTo>
                      <a:pt x="88" y="125"/>
                    </a:lnTo>
                    <a:lnTo>
                      <a:pt x="62" y="119"/>
                    </a:lnTo>
                    <a:lnTo>
                      <a:pt x="52" y="125"/>
                    </a:lnTo>
                    <a:lnTo>
                      <a:pt x="57" y="140"/>
                    </a:lnTo>
                    <a:lnTo>
                      <a:pt x="52" y="156"/>
                    </a:lnTo>
                    <a:lnTo>
                      <a:pt x="68" y="171"/>
                    </a:lnTo>
                    <a:lnTo>
                      <a:pt x="57" y="187"/>
                    </a:lnTo>
                    <a:lnTo>
                      <a:pt x="37" y="166"/>
                    </a:lnTo>
                    <a:lnTo>
                      <a:pt x="21" y="181"/>
                    </a:lnTo>
                    <a:lnTo>
                      <a:pt x="26" y="223"/>
                    </a:lnTo>
                    <a:lnTo>
                      <a:pt x="16" y="223"/>
                    </a:lnTo>
                    <a:lnTo>
                      <a:pt x="16" y="238"/>
                    </a:lnTo>
                    <a:lnTo>
                      <a:pt x="0" y="249"/>
                    </a:lnTo>
                    <a:lnTo>
                      <a:pt x="6" y="264"/>
                    </a:lnTo>
                    <a:lnTo>
                      <a:pt x="6" y="280"/>
                    </a:lnTo>
                    <a:lnTo>
                      <a:pt x="11" y="295"/>
                    </a:lnTo>
                    <a:lnTo>
                      <a:pt x="31" y="306"/>
                    </a:lnTo>
                    <a:lnTo>
                      <a:pt x="52" y="311"/>
                    </a:lnTo>
                    <a:lnTo>
                      <a:pt x="52" y="332"/>
                    </a:lnTo>
                    <a:lnTo>
                      <a:pt x="78" y="347"/>
                    </a:lnTo>
                    <a:lnTo>
                      <a:pt x="78" y="363"/>
                    </a:lnTo>
                    <a:lnTo>
                      <a:pt x="104" y="352"/>
                    </a:lnTo>
                    <a:lnTo>
                      <a:pt x="104" y="347"/>
                    </a:lnTo>
                    <a:lnTo>
                      <a:pt x="135" y="347"/>
                    </a:lnTo>
                    <a:lnTo>
                      <a:pt x="140" y="337"/>
                    </a:lnTo>
                    <a:lnTo>
                      <a:pt x="156" y="337"/>
                    </a:lnTo>
                    <a:lnTo>
                      <a:pt x="156" y="316"/>
                    </a:lnTo>
                    <a:lnTo>
                      <a:pt x="182" y="316"/>
                    </a:lnTo>
                    <a:lnTo>
                      <a:pt x="182" y="301"/>
                    </a:lnTo>
                    <a:lnTo>
                      <a:pt x="197" y="290"/>
                    </a:lnTo>
                    <a:lnTo>
                      <a:pt x="197" y="269"/>
                    </a:lnTo>
                    <a:lnTo>
                      <a:pt x="207" y="259"/>
                    </a:lnTo>
                    <a:lnTo>
                      <a:pt x="207" y="228"/>
                    </a:lnTo>
                    <a:lnTo>
                      <a:pt x="218" y="218"/>
                    </a:lnTo>
                    <a:lnTo>
                      <a:pt x="223" y="197"/>
                    </a:lnTo>
                    <a:lnTo>
                      <a:pt x="228" y="187"/>
                    </a:lnTo>
                    <a:lnTo>
                      <a:pt x="244" y="181"/>
                    </a:lnTo>
                    <a:lnTo>
                      <a:pt x="249" y="192"/>
                    </a:lnTo>
                    <a:lnTo>
                      <a:pt x="270" y="150"/>
                    </a:lnTo>
                    <a:lnTo>
                      <a:pt x="290" y="150"/>
                    </a:lnTo>
                    <a:lnTo>
                      <a:pt x="295" y="135"/>
                    </a:lnTo>
                    <a:lnTo>
                      <a:pt x="290" y="125"/>
                    </a:lnTo>
                    <a:lnTo>
                      <a:pt x="316" y="114"/>
                    </a:lnTo>
                    <a:lnTo>
                      <a:pt x="306" y="93"/>
                    </a:lnTo>
                    <a:lnTo>
                      <a:pt x="306" y="73"/>
                    </a:lnTo>
                    <a:lnTo>
                      <a:pt x="316" y="68"/>
                    </a:lnTo>
                    <a:lnTo>
                      <a:pt x="311" y="57"/>
                    </a:lnTo>
                    <a:lnTo>
                      <a:pt x="280" y="62"/>
                    </a:lnTo>
                    <a:lnTo>
                      <a:pt x="259" y="57"/>
                    </a:lnTo>
                    <a:lnTo>
                      <a:pt x="259" y="78"/>
                    </a:lnTo>
                    <a:lnTo>
                      <a:pt x="223" y="99"/>
                    </a:lnTo>
                    <a:lnTo>
                      <a:pt x="218" y="47"/>
                    </a:lnTo>
                    <a:lnTo>
                      <a:pt x="140" y="57"/>
                    </a:lnTo>
                    <a:lnTo>
                      <a:pt x="119" y="0"/>
                    </a:lnTo>
                  </a:path>
                </a:pathLst>
              </a:custGeom>
              <a:noFill/>
              <a:ln cap="rnd" w="7920">
                <a:solidFill>
                  <a:srgbClr val="b2b2b2"/>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grpSp>
        <p:grpSp>
          <p:nvGrpSpPr>
            <p:cNvPr id="935" name=""/>
            <p:cNvGrpSpPr/>
            <p:nvPr/>
          </p:nvGrpSpPr>
          <p:grpSpPr>
            <a:xfrm>
              <a:off x="5570640" y="3790800"/>
              <a:ext cx="912600" cy="533520"/>
              <a:chOff x="5570640" y="3790800"/>
              <a:chExt cx="912600" cy="533520"/>
            </a:xfrm>
          </p:grpSpPr>
          <p:sp>
            <p:nvSpPr>
              <p:cNvPr id="936" name=""/>
              <p:cNvSpPr/>
              <p:nvPr/>
            </p:nvSpPr>
            <p:spPr>
              <a:xfrm>
                <a:off x="5570640" y="3790800"/>
                <a:ext cx="912600" cy="533520"/>
              </a:xfrm>
              <a:custGeom>
                <a:avLst/>
                <a:gdLst/>
                <a:ahLst/>
                <a:rect l="l" t="t" r="r" b="b"/>
                <a:pathLst>
                  <a:path w="575" h="336">
                    <a:moveTo>
                      <a:pt x="575" y="129"/>
                    </a:moveTo>
                    <a:lnTo>
                      <a:pt x="575" y="171"/>
                    </a:lnTo>
                    <a:lnTo>
                      <a:pt x="565" y="171"/>
                    </a:lnTo>
                    <a:lnTo>
                      <a:pt x="559" y="181"/>
                    </a:lnTo>
                    <a:lnTo>
                      <a:pt x="549" y="176"/>
                    </a:lnTo>
                    <a:lnTo>
                      <a:pt x="544" y="191"/>
                    </a:lnTo>
                    <a:lnTo>
                      <a:pt x="534" y="186"/>
                    </a:lnTo>
                    <a:lnTo>
                      <a:pt x="534" y="212"/>
                    </a:lnTo>
                    <a:lnTo>
                      <a:pt x="523" y="227"/>
                    </a:lnTo>
                    <a:lnTo>
                      <a:pt x="513" y="222"/>
                    </a:lnTo>
                    <a:lnTo>
                      <a:pt x="513" y="233"/>
                    </a:lnTo>
                    <a:lnTo>
                      <a:pt x="497" y="233"/>
                    </a:lnTo>
                    <a:lnTo>
                      <a:pt x="497" y="253"/>
                    </a:lnTo>
                    <a:lnTo>
                      <a:pt x="482" y="253"/>
                    </a:lnTo>
                    <a:lnTo>
                      <a:pt x="482" y="264"/>
                    </a:lnTo>
                    <a:lnTo>
                      <a:pt x="363" y="279"/>
                    </a:lnTo>
                    <a:lnTo>
                      <a:pt x="254" y="295"/>
                    </a:lnTo>
                    <a:lnTo>
                      <a:pt x="171" y="295"/>
                    </a:lnTo>
                    <a:lnTo>
                      <a:pt x="156" y="310"/>
                    </a:lnTo>
                    <a:lnTo>
                      <a:pt x="145" y="310"/>
                    </a:lnTo>
                    <a:lnTo>
                      <a:pt x="135" y="300"/>
                    </a:lnTo>
                    <a:lnTo>
                      <a:pt x="125" y="300"/>
                    </a:lnTo>
                    <a:lnTo>
                      <a:pt x="104" y="315"/>
                    </a:lnTo>
                    <a:lnTo>
                      <a:pt x="73" y="336"/>
                    </a:lnTo>
                    <a:lnTo>
                      <a:pt x="47" y="331"/>
                    </a:lnTo>
                    <a:lnTo>
                      <a:pt x="0" y="336"/>
                    </a:lnTo>
                    <a:lnTo>
                      <a:pt x="26" y="310"/>
                    </a:lnTo>
                    <a:lnTo>
                      <a:pt x="26" y="274"/>
                    </a:lnTo>
                    <a:lnTo>
                      <a:pt x="37" y="253"/>
                    </a:lnTo>
                    <a:lnTo>
                      <a:pt x="88" y="264"/>
                    </a:lnTo>
                    <a:lnTo>
                      <a:pt x="83" y="253"/>
                    </a:lnTo>
                    <a:lnTo>
                      <a:pt x="68" y="233"/>
                    </a:lnTo>
                    <a:lnTo>
                      <a:pt x="88" y="217"/>
                    </a:lnTo>
                    <a:lnTo>
                      <a:pt x="104" y="212"/>
                    </a:lnTo>
                    <a:lnTo>
                      <a:pt x="109" y="181"/>
                    </a:lnTo>
                    <a:lnTo>
                      <a:pt x="140" y="176"/>
                    </a:lnTo>
                    <a:lnTo>
                      <a:pt x="150" y="155"/>
                    </a:lnTo>
                    <a:lnTo>
                      <a:pt x="166" y="155"/>
                    </a:lnTo>
                    <a:lnTo>
                      <a:pt x="176" y="165"/>
                    </a:lnTo>
                    <a:lnTo>
                      <a:pt x="213" y="160"/>
                    </a:lnTo>
                    <a:lnTo>
                      <a:pt x="228" y="129"/>
                    </a:lnTo>
                    <a:lnTo>
                      <a:pt x="238" y="129"/>
                    </a:lnTo>
                    <a:lnTo>
                      <a:pt x="244" y="139"/>
                    </a:lnTo>
                    <a:lnTo>
                      <a:pt x="264" y="139"/>
                    </a:lnTo>
                    <a:lnTo>
                      <a:pt x="269" y="114"/>
                    </a:lnTo>
                    <a:lnTo>
                      <a:pt x="285" y="108"/>
                    </a:lnTo>
                    <a:lnTo>
                      <a:pt x="285" y="77"/>
                    </a:lnTo>
                    <a:lnTo>
                      <a:pt x="301" y="72"/>
                    </a:lnTo>
                    <a:lnTo>
                      <a:pt x="306" y="51"/>
                    </a:lnTo>
                    <a:lnTo>
                      <a:pt x="326" y="57"/>
                    </a:lnTo>
                    <a:lnTo>
                      <a:pt x="347" y="26"/>
                    </a:lnTo>
                    <a:lnTo>
                      <a:pt x="347" y="0"/>
                    </a:lnTo>
                    <a:lnTo>
                      <a:pt x="373" y="0"/>
                    </a:lnTo>
                    <a:lnTo>
                      <a:pt x="378" y="20"/>
                    </a:lnTo>
                    <a:lnTo>
                      <a:pt x="409" y="31"/>
                    </a:lnTo>
                    <a:lnTo>
                      <a:pt x="440" y="41"/>
                    </a:lnTo>
                    <a:lnTo>
                      <a:pt x="471" y="31"/>
                    </a:lnTo>
                    <a:lnTo>
                      <a:pt x="487" y="5"/>
                    </a:lnTo>
                    <a:lnTo>
                      <a:pt x="497" y="5"/>
                    </a:lnTo>
                    <a:lnTo>
                      <a:pt x="508" y="20"/>
                    </a:lnTo>
                    <a:lnTo>
                      <a:pt x="508" y="36"/>
                    </a:lnTo>
                    <a:lnTo>
                      <a:pt x="523" y="36"/>
                    </a:lnTo>
                    <a:lnTo>
                      <a:pt x="523" y="62"/>
                    </a:lnTo>
                    <a:lnTo>
                      <a:pt x="539" y="114"/>
                    </a:lnTo>
                    <a:lnTo>
                      <a:pt x="559" y="119"/>
                    </a:lnTo>
                    <a:lnTo>
                      <a:pt x="575" y="129"/>
                    </a:lnTo>
                    <a:close/>
                  </a:path>
                </a:pathLst>
              </a:custGeom>
              <a:solidFill>
                <a:srgbClr val="00f008"/>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937" name=""/>
              <p:cNvSpPr/>
              <p:nvPr/>
            </p:nvSpPr>
            <p:spPr>
              <a:xfrm>
                <a:off x="5570640" y="3790800"/>
                <a:ext cx="912600" cy="533520"/>
              </a:xfrm>
              <a:custGeom>
                <a:avLst/>
                <a:gdLst/>
                <a:ahLst/>
                <a:rect l="l" t="t" r="r" b="b"/>
                <a:pathLst>
                  <a:path w="575" h="336">
                    <a:moveTo>
                      <a:pt x="575" y="129"/>
                    </a:moveTo>
                    <a:lnTo>
                      <a:pt x="575" y="171"/>
                    </a:lnTo>
                    <a:lnTo>
                      <a:pt x="565" y="171"/>
                    </a:lnTo>
                    <a:lnTo>
                      <a:pt x="559" y="181"/>
                    </a:lnTo>
                    <a:lnTo>
                      <a:pt x="549" y="176"/>
                    </a:lnTo>
                    <a:lnTo>
                      <a:pt x="544" y="191"/>
                    </a:lnTo>
                    <a:lnTo>
                      <a:pt x="534" y="186"/>
                    </a:lnTo>
                    <a:lnTo>
                      <a:pt x="534" y="212"/>
                    </a:lnTo>
                    <a:lnTo>
                      <a:pt x="523" y="227"/>
                    </a:lnTo>
                    <a:lnTo>
                      <a:pt x="513" y="222"/>
                    </a:lnTo>
                    <a:lnTo>
                      <a:pt x="513" y="233"/>
                    </a:lnTo>
                    <a:lnTo>
                      <a:pt x="497" y="233"/>
                    </a:lnTo>
                    <a:lnTo>
                      <a:pt x="497" y="253"/>
                    </a:lnTo>
                    <a:lnTo>
                      <a:pt x="482" y="253"/>
                    </a:lnTo>
                    <a:lnTo>
                      <a:pt x="482" y="264"/>
                    </a:lnTo>
                    <a:lnTo>
                      <a:pt x="363" y="279"/>
                    </a:lnTo>
                    <a:lnTo>
                      <a:pt x="254" y="295"/>
                    </a:lnTo>
                    <a:lnTo>
                      <a:pt x="171" y="295"/>
                    </a:lnTo>
                    <a:lnTo>
                      <a:pt x="156" y="310"/>
                    </a:lnTo>
                    <a:lnTo>
                      <a:pt x="145" y="310"/>
                    </a:lnTo>
                    <a:lnTo>
                      <a:pt x="135" y="300"/>
                    </a:lnTo>
                    <a:lnTo>
                      <a:pt x="125" y="300"/>
                    </a:lnTo>
                    <a:lnTo>
                      <a:pt x="104" y="315"/>
                    </a:lnTo>
                    <a:lnTo>
                      <a:pt x="73" y="336"/>
                    </a:lnTo>
                    <a:lnTo>
                      <a:pt x="47" y="331"/>
                    </a:lnTo>
                    <a:lnTo>
                      <a:pt x="0" y="336"/>
                    </a:lnTo>
                    <a:lnTo>
                      <a:pt x="26" y="310"/>
                    </a:lnTo>
                    <a:lnTo>
                      <a:pt x="26" y="274"/>
                    </a:lnTo>
                    <a:lnTo>
                      <a:pt x="37" y="253"/>
                    </a:lnTo>
                    <a:lnTo>
                      <a:pt x="88" y="264"/>
                    </a:lnTo>
                    <a:lnTo>
                      <a:pt x="83" y="253"/>
                    </a:lnTo>
                    <a:lnTo>
                      <a:pt x="68" y="233"/>
                    </a:lnTo>
                    <a:lnTo>
                      <a:pt x="88" y="217"/>
                    </a:lnTo>
                    <a:lnTo>
                      <a:pt x="104" y="212"/>
                    </a:lnTo>
                    <a:lnTo>
                      <a:pt x="109" y="181"/>
                    </a:lnTo>
                    <a:lnTo>
                      <a:pt x="140" y="176"/>
                    </a:lnTo>
                    <a:lnTo>
                      <a:pt x="150" y="155"/>
                    </a:lnTo>
                    <a:lnTo>
                      <a:pt x="166" y="155"/>
                    </a:lnTo>
                    <a:lnTo>
                      <a:pt x="176" y="165"/>
                    </a:lnTo>
                    <a:lnTo>
                      <a:pt x="213" y="160"/>
                    </a:lnTo>
                    <a:lnTo>
                      <a:pt x="228" y="129"/>
                    </a:lnTo>
                    <a:lnTo>
                      <a:pt x="238" y="129"/>
                    </a:lnTo>
                    <a:lnTo>
                      <a:pt x="244" y="139"/>
                    </a:lnTo>
                    <a:lnTo>
                      <a:pt x="264" y="139"/>
                    </a:lnTo>
                    <a:lnTo>
                      <a:pt x="269" y="114"/>
                    </a:lnTo>
                    <a:lnTo>
                      <a:pt x="285" y="108"/>
                    </a:lnTo>
                    <a:lnTo>
                      <a:pt x="285" y="77"/>
                    </a:lnTo>
                    <a:lnTo>
                      <a:pt x="301" y="72"/>
                    </a:lnTo>
                    <a:lnTo>
                      <a:pt x="306" y="51"/>
                    </a:lnTo>
                    <a:lnTo>
                      <a:pt x="326" y="57"/>
                    </a:lnTo>
                    <a:lnTo>
                      <a:pt x="347" y="26"/>
                    </a:lnTo>
                    <a:lnTo>
                      <a:pt x="347" y="0"/>
                    </a:lnTo>
                    <a:lnTo>
                      <a:pt x="373" y="0"/>
                    </a:lnTo>
                    <a:lnTo>
                      <a:pt x="378" y="20"/>
                    </a:lnTo>
                    <a:lnTo>
                      <a:pt x="409" y="31"/>
                    </a:lnTo>
                    <a:lnTo>
                      <a:pt x="440" y="41"/>
                    </a:lnTo>
                    <a:lnTo>
                      <a:pt x="471" y="31"/>
                    </a:lnTo>
                    <a:lnTo>
                      <a:pt x="487" y="5"/>
                    </a:lnTo>
                    <a:lnTo>
                      <a:pt x="497" y="5"/>
                    </a:lnTo>
                    <a:lnTo>
                      <a:pt x="508" y="20"/>
                    </a:lnTo>
                    <a:lnTo>
                      <a:pt x="508" y="36"/>
                    </a:lnTo>
                    <a:lnTo>
                      <a:pt x="523" y="36"/>
                    </a:lnTo>
                    <a:lnTo>
                      <a:pt x="523" y="62"/>
                    </a:lnTo>
                    <a:lnTo>
                      <a:pt x="539" y="114"/>
                    </a:lnTo>
                    <a:lnTo>
                      <a:pt x="559" y="119"/>
                    </a:lnTo>
                    <a:lnTo>
                      <a:pt x="575" y="129"/>
                    </a:lnTo>
                  </a:path>
                </a:pathLst>
              </a:custGeom>
              <a:noFill/>
              <a:ln cap="rnd" w="7920">
                <a:solidFill>
                  <a:srgbClr val="b2b2b2"/>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grpSp>
        <p:grpSp>
          <p:nvGrpSpPr>
            <p:cNvPr id="938" name=""/>
            <p:cNvGrpSpPr/>
            <p:nvPr/>
          </p:nvGrpSpPr>
          <p:grpSpPr>
            <a:xfrm>
              <a:off x="7437600" y="2376360"/>
              <a:ext cx="228600" cy="486000"/>
              <a:chOff x="7437600" y="2376360"/>
              <a:chExt cx="228600" cy="486000"/>
            </a:xfrm>
          </p:grpSpPr>
          <p:sp>
            <p:nvSpPr>
              <p:cNvPr id="939" name=""/>
              <p:cNvSpPr/>
              <p:nvPr/>
            </p:nvSpPr>
            <p:spPr>
              <a:xfrm>
                <a:off x="7437600" y="2376360"/>
                <a:ext cx="228600" cy="486000"/>
              </a:xfrm>
              <a:custGeom>
                <a:avLst/>
                <a:gdLst/>
                <a:ahLst/>
                <a:rect l="l" t="t" r="r" b="b"/>
                <a:pathLst>
                  <a:path w="144" h="306">
                    <a:moveTo>
                      <a:pt x="25" y="36"/>
                    </a:moveTo>
                    <a:lnTo>
                      <a:pt x="15" y="21"/>
                    </a:lnTo>
                    <a:lnTo>
                      <a:pt x="25" y="5"/>
                    </a:lnTo>
                    <a:lnTo>
                      <a:pt x="41" y="0"/>
                    </a:lnTo>
                    <a:lnTo>
                      <a:pt x="56" y="10"/>
                    </a:lnTo>
                    <a:lnTo>
                      <a:pt x="82" y="98"/>
                    </a:lnTo>
                    <a:lnTo>
                      <a:pt x="93" y="104"/>
                    </a:lnTo>
                    <a:lnTo>
                      <a:pt x="93" y="135"/>
                    </a:lnTo>
                    <a:lnTo>
                      <a:pt x="98" y="150"/>
                    </a:lnTo>
                    <a:lnTo>
                      <a:pt x="108" y="161"/>
                    </a:lnTo>
                    <a:lnTo>
                      <a:pt x="108" y="202"/>
                    </a:lnTo>
                    <a:lnTo>
                      <a:pt x="119" y="218"/>
                    </a:lnTo>
                    <a:lnTo>
                      <a:pt x="124" y="233"/>
                    </a:lnTo>
                    <a:lnTo>
                      <a:pt x="144" y="233"/>
                    </a:lnTo>
                    <a:lnTo>
                      <a:pt x="144" y="238"/>
                    </a:lnTo>
                    <a:lnTo>
                      <a:pt x="134" y="259"/>
                    </a:lnTo>
                    <a:lnTo>
                      <a:pt x="129" y="269"/>
                    </a:lnTo>
                    <a:lnTo>
                      <a:pt x="108" y="269"/>
                    </a:lnTo>
                    <a:lnTo>
                      <a:pt x="108" y="290"/>
                    </a:lnTo>
                    <a:lnTo>
                      <a:pt x="93" y="290"/>
                    </a:lnTo>
                    <a:lnTo>
                      <a:pt x="25" y="306"/>
                    </a:lnTo>
                    <a:lnTo>
                      <a:pt x="10" y="269"/>
                    </a:lnTo>
                    <a:lnTo>
                      <a:pt x="20" y="228"/>
                    </a:lnTo>
                    <a:lnTo>
                      <a:pt x="0" y="207"/>
                    </a:lnTo>
                    <a:lnTo>
                      <a:pt x="20" y="181"/>
                    </a:lnTo>
                    <a:lnTo>
                      <a:pt x="15" y="161"/>
                    </a:lnTo>
                    <a:lnTo>
                      <a:pt x="10" y="145"/>
                    </a:lnTo>
                    <a:lnTo>
                      <a:pt x="15" y="130"/>
                    </a:lnTo>
                    <a:lnTo>
                      <a:pt x="36" y="124"/>
                    </a:lnTo>
                    <a:lnTo>
                      <a:pt x="36" y="109"/>
                    </a:lnTo>
                    <a:lnTo>
                      <a:pt x="41" y="98"/>
                    </a:lnTo>
                    <a:lnTo>
                      <a:pt x="25" y="88"/>
                    </a:lnTo>
                    <a:lnTo>
                      <a:pt x="25" y="73"/>
                    </a:lnTo>
                    <a:lnTo>
                      <a:pt x="31" y="57"/>
                    </a:lnTo>
                    <a:lnTo>
                      <a:pt x="25" y="36"/>
                    </a:lnTo>
                    <a:close/>
                  </a:path>
                </a:pathLst>
              </a:custGeom>
              <a:solidFill>
                <a:srgbClr val="00f008"/>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940" name=""/>
              <p:cNvSpPr/>
              <p:nvPr/>
            </p:nvSpPr>
            <p:spPr>
              <a:xfrm>
                <a:off x="7437600" y="2376360"/>
                <a:ext cx="228600" cy="486000"/>
              </a:xfrm>
              <a:custGeom>
                <a:avLst/>
                <a:gdLst/>
                <a:ahLst/>
                <a:rect l="l" t="t" r="r" b="b"/>
                <a:pathLst>
                  <a:path w="144" h="306">
                    <a:moveTo>
                      <a:pt x="25" y="36"/>
                    </a:moveTo>
                    <a:lnTo>
                      <a:pt x="15" y="21"/>
                    </a:lnTo>
                    <a:lnTo>
                      <a:pt x="25" y="5"/>
                    </a:lnTo>
                    <a:lnTo>
                      <a:pt x="41" y="0"/>
                    </a:lnTo>
                    <a:lnTo>
                      <a:pt x="56" y="10"/>
                    </a:lnTo>
                    <a:lnTo>
                      <a:pt x="82" y="98"/>
                    </a:lnTo>
                    <a:lnTo>
                      <a:pt x="93" y="104"/>
                    </a:lnTo>
                    <a:lnTo>
                      <a:pt x="93" y="135"/>
                    </a:lnTo>
                    <a:lnTo>
                      <a:pt x="98" y="150"/>
                    </a:lnTo>
                    <a:lnTo>
                      <a:pt x="108" y="161"/>
                    </a:lnTo>
                    <a:lnTo>
                      <a:pt x="108" y="202"/>
                    </a:lnTo>
                    <a:lnTo>
                      <a:pt x="119" y="218"/>
                    </a:lnTo>
                    <a:lnTo>
                      <a:pt x="124" y="233"/>
                    </a:lnTo>
                    <a:lnTo>
                      <a:pt x="144" y="233"/>
                    </a:lnTo>
                    <a:lnTo>
                      <a:pt x="144" y="238"/>
                    </a:lnTo>
                    <a:lnTo>
                      <a:pt x="134" y="259"/>
                    </a:lnTo>
                    <a:lnTo>
                      <a:pt x="129" y="269"/>
                    </a:lnTo>
                    <a:lnTo>
                      <a:pt x="108" y="269"/>
                    </a:lnTo>
                    <a:lnTo>
                      <a:pt x="108" y="290"/>
                    </a:lnTo>
                    <a:lnTo>
                      <a:pt x="93" y="290"/>
                    </a:lnTo>
                    <a:lnTo>
                      <a:pt x="25" y="306"/>
                    </a:lnTo>
                    <a:lnTo>
                      <a:pt x="10" y="269"/>
                    </a:lnTo>
                    <a:lnTo>
                      <a:pt x="20" y="228"/>
                    </a:lnTo>
                    <a:lnTo>
                      <a:pt x="0" y="207"/>
                    </a:lnTo>
                    <a:lnTo>
                      <a:pt x="20" y="181"/>
                    </a:lnTo>
                    <a:lnTo>
                      <a:pt x="15" y="161"/>
                    </a:lnTo>
                    <a:lnTo>
                      <a:pt x="10" y="145"/>
                    </a:lnTo>
                    <a:lnTo>
                      <a:pt x="15" y="130"/>
                    </a:lnTo>
                    <a:lnTo>
                      <a:pt x="36" y="124"/>
                    </a:lnTo>
                    <a:lnTo>
                      <a:pt x="36" y="109"/>
                    </a:lnTo>
                    <a:lnTo>
                      <a:pt x="41" y="98"/>
                    </a:lnTo>
                    <a:lnTo>
                      <a:pt x="25" y="88"/>
                    </a:lnTo>
                    <a:lnTo>
                      <a:pt x="25" y="73"/>
                    </a:lnTo>
                    <a:lnTo>
                      <a:pt x="31" y="57"/>
                    </a:lnTo>
                    <a:lnTo>
                      <a:pt x="25" y="36"/>
                    </a:lnTo>
                  </a:path>
                </a:pathLst>
              </a:custGeom>
              <a:noFill/>
              <a:ln cap="rnd" w="7920">
                <a:solidFill>
                  <a:srgbClr val="b2b2b2"/>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grpSp>
        <p:grpSp>
          <p:nvGrpSpPr>
            <p:cNvPr id="941" name=""/>
            <p:cNvGrpSpPr/>
            <p:nvPr/>
          </p:nvGrpSpPr>
          <p:grpSpPr>
            <a:xfrm>
              <a:off x="6630840" y="2482920"/>
              <a:ext cx="814680" cy="1093680"/>
              <a:chOff x="6630840" y="2482920"/>
              <a:chExt cx="814680" cy="1093680"/>
            </a:xfrm>
          </p:grpSpPr>
          <p:sp>
            <p:nvSpPr>
              <p:cNvPr id="942" name=""/>
              <p:cNvSpPr/>
              <p:nvPr/>
            </p:nvSpPr>
            <p:spPr>
              <a:xfrm>
                <a:off x="6630840" y="2482920"/>
                <a:ext cx="814680" cy="1093680"/>
              </a:xfrm>
              <a:custGeom>
                <a:avLst/>
                <a:gdLst/>
                <a:ahLst/>
                <a:rect l="l" t="t" r="r" b="b"/>
                <a:pathLst>
                  <a:path w="513" h="689">
                    <a:moveTo>
                      <a:pt x="414" y="0"/>
                    </a:moveTo>
                    <a:lnTo>
                      <a:pt x="394" y="16"/>
                    </a:lnTo>
                    <a:lnTo>
                      <a:pt x="347" y="11"/>
                    </a:lnTo>
                    <a:lnTo>
                      <a:pt x="316" y="26"/>
                    </a:lnTo>
                    <a:lnTo>
                      <a:pt x="275" y="52"/>
                    </a:lnTo>
                    <a:lnTo>
                      <a:pt x="259" y="73"/>
                    </a:lnTo>
                    <a:lnTo>
                      <a:pt x="259" y="99"/>
                    </a:lnTo>
                    <a:lnTo>
                      <a:pt x="233" y="114"/>
                    </a:lnTo>
                    <a:lnTo>
                      <a:pt x="218" y="135"/>
                    </a:lnTo>
                    <a:lnTo>
                      <a:pt x="218" y="145"/>
                    </a:lnTo>
                    <a:lnTo>
                      <a:pt x="233" y="161"/>
                    </a:lnTo>
                    <a:lnTo>
                      <a:pt x="233" y="166"/>
                    </a:lnTo>
                    <a:lnTo>
                      <a:pt x="228" y="182"/>
                    </a:lnTo>
                    <a:lnTo>
                      <a:pt x="233" y="192"/>
                    </a:lnTo>
                    <a:lnTo>
                      <a:pt x="238" y="208"/>
                    </a:lnTo>
                    <a:lnTo>
                      <a:pt x="233" y="218"/>
                    </a:lnTo>
                    <a:lnTo>
                      <a:pt x="218" y="218"/>
                    </a:lnTo>
                    <a:lnTo>
                      <a:pt x="197" y="254"/>
                    </a:lnTo>
                    <a:lnTo>
                      <a:pt x="171" y="259"/>
                    </a:lnTo>
                    <a:lnTo>
                      <a:pt x="109" y="259"/>
                    </a:lnTo>
                    <a:lnTo>
                      <a:pt x="109" y="270"/>
                    </a:lnTo>
                    <a:lnTo>
                      <a:pt x="52" y="270"/>
                    </a:lnTo>
                    <a:lnTo>
                      <a:pt x="36" y="285"/>
                    </a:lnTo>
                    <a:lnTo>
                      <a:pt x="36" y="306"/>
                    </a:lnTo>
                    <a:lnTo>
                      <a:pt x="47" y="321"/>
                    </a:lnTo>
                    <a:lnTo>
                      <a:pt x="57" y="337"/>
                    </a:lnTo>
                    <a:lnTo>
                      <a:pt x="52" y="358"/>
                    </a:lnTo>
                    <a:lnTo>
                      <a:pt x="26" y="384"/>
                    </a:lnTo>
                    <a:lnTo>
                      <a:pt x="0" y="409"/>
                    </a:lnTo>
                    <a:lnTo>
                      <a:pt x="10" y="425"/>
                    </a:lnTo>
                    <a:lnTo>
                      <a:pt x="5" y="441"/>
                    </a:lnTo>
                    <a:lnTo>
                      <a:pt x="99" y="425"/>
                    </a:lnTo>
                    <a:lnTo>
                      <a:pt x="342" y="363"/>
                    </a:lnTo>
                    <a:lnTo>
                      <a:pt x="347" y="373"/>
                    </a:lnTo>
                    <a:lnTo>
                      <a:pt x="368" y="384"/>
                    </a:lnTo>
                    <a:lnTo>
                      <a:pt x="368" y="409"/>
                    </a:lnTo>
                    <a:lnTo>
                      <a:pt x="388" y="415"/>
                    </a:lnTo>
                    <a:lnTo>
                      <a:pt x="399" y="425"/>
                    </a:lnTo>
                    <a:lnTo>
                      <a:pt x="388" y="441"/>
                    </a:lnTo>
                    <a:lnTo>
                      <a:pt x="388" y="461"/>
                    </a:lnTo>
                    <a:lnTo>
                      <a:pt x="378" y="472"/>
                    </a:lnTo>
                    <a:lnTo>
                      <a:pt x="383" y="487"/>
                    </a:lnTo>
                    <a:lnTo>
                      <a:pt x="373" y="497"/>
                    </a:lnTo>
                    <a:lnTo>
                      <a:pt x="383" y="523"/>
                    </a:lnTo>
                    <a:lnTo>
                      <a:pt x="383" y="539"/>
                    </a:lnTo>
                    <a:lnTo>
                      <a:pt x="409" y="544"/>
                    </a:lnTo>
                    <a:lnTo>
                      <a:pt x="414" y="560"/>
                    </a:lnTo>
                    <a:lnTo>
                      <a:pt x="404" y="591"/>
                    </a:lnTo>
                    <a:lnTo>
                      <a:pt x="378" y="611"/>
                    </a:lnTo>
                    <a:lnTo>
                      <a:pt x="378" y="627"/>
                    </a:lnTo>
                    <a:lnTo>
                      <a:pt x="383" y="637"/>
                    </a:lnTo>
                    <a:lnTo>
                      <a:pt x="388" y="658"/>
                    </a:lnTo>
                    <a:lnTo>
                      <a:pt x="404" y="658"/>
                    </a:lnTo>
                    <a:lnTo>
                      <a:pt x="420" y="663"/>
                    </a:lnTo>
                    <a:lnTo>
                      <a:pt x="430" y="668"/>
                    </a:lnTo>
                    <a:lnTo>
                      <a:pt x="445" y="689"/>
                    </a:lnTo>
                    <a:lnTo>
                      <a:pt x="456" y="679"/>
                    </a:lnTo>
                    <a:lnTo>
                      <a:pt x="456" y="663"/>
                    </a:lnTo>
                    <a:lnTo>
                      <a:pt x="471" y="642"/>
                    </a:lnTo>
                    <a:lnTo>
                      <a:pt x="482" y="627"/>
                    </a:lnTo>
                    <a:lnTo>
                      <a:pt x="482" y="580"/>
                    </a:lnTo>
                    <a:lnTo>
                      <a:pt x="492" y="570"/>
                    </a:lnTo>
                    <a:lnTo>
                      <a:pt x="487" y="518"/>
                    </a:lnTo>
                    <a:lnTo>
                      <a:pt x="482" y="508"/>
                    </a:lnTo>
                    <a:lnTo>
                      <a:pt x="471" y="508"/>
                    </a:lnTo>
                    <a:lnTo>
                      <a:pt x="466" y="508"/>
                    </a:lnTo>
                    <a:lnTo>
                      <a:pt x="466" y="492"/>
                    </a:lnTo>
                    <a:lnTo>
                      <a:pt x="471" y="472"/>
                    </a:lnTo>
                    <a:lnTo>
                      <a:pt x="482" y="487"/>
                    </a:lnTo>
                    <a:lnTo>
                      <a:pt x="482" y="497"/>
                    </a:lnTo>
                    <a:lnTo>
                      <a:pt x="513" y="482"/>
                    </a:lnTo>
                    <a:lnTo>
                      <a:pt x="513" y="461"/>
                    </a:lnTo>
                    <a:lnTo>
                      <a:pt x="508" y="451"/>
                    </a:lnTo>
                    <a:lnTo>
                      <a:pt x="502" y="441"/>
                    </a:lnTo>
                    <a:lnTo>
                      <a:pt x="492" y="441"/>
                    </a:lnTo>
                    <a:lnTo>
                      <a:pt x="482" y="430"/>
                    </a:lnTo>
                    <a:lnTo>
                      <a:pt x="502" y="420"/>
                    </a:lnTo>
                    <a:lnTo>
                      <a:pt x="487" y="404"/>
                    </a:lnTo>
                    <a:lnTo>
                      <a:pt x="482" y="384"/>
                    </a:lnTo>
                    <a:lnTo>
                      <a:pt x="476" y="332"/>
                    </a:lnTo>
                    <a:lnTo>
                      <a:pt x="476" y="327"/>
                    </a:lnTo>
                    <a:lnTo>
                      <a:pt x="461" y="316"/>
                    </a:lnTo>
                    <a:lnTo>
                      <a:pt x="476" y="259"/>
                    </a:lnTo>
                    <a:lnTo>
                      <a:pt x="471" y="244"/>
                    </a:lnTo>
                    <a:lnTo>
                      <a:pt x="466" y="228"/>
                    </a:lnTo>
                    <a:lnTo>
                      <a:pt x="466" y="213"/>
                    </a:lnTo>
                    <a:lnTo>
                      <a:pt x="451" y="166"/>
                    </a:lnTo>
                    <a:lnTo>
                      <a:pt x="430" y="166"/>
                    </a:lnTo>
                    <a:lnTo>
                      <a:pt x="440" y="140"/>
                    </a:lnTo>
                    <a:lnTo>
                      <a:pt x="440" y="125"/>
                    </a:lnTo>
                    <a:lnTo>
                      <a:pt x="425" y="104"/>
                    </a:lnTo>
                    <a:lnTo>
                      <a:pt x="430" y="88"/>
                    </a:lnTo>
                    <a:lnTo>
                      <a:pt x="425" y="68"/>
                    </a:lnTo>
                    <a:lnTo>
                      <a:pt x="414" y="47"/>
                    </a:lnTo>
                    <a:lnTo>
                      <a:pt x="414" y="0"/>
                    </a:lnTo>
                    <a:close/>
                  </a:path>
                </a:pathLst>
              </a:custGeom>
              <a:solidFill>
                <a:srgbClr val="00f008"/>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943" name=""/>
              <p:cNvSpPr/>
              <p:nvPr/>
            </p:nvSpPr>
            <p:spPr>
              <a:xfrm>
                <a:off x="6630840" y="2482920"/>
                <a:ext cx="814680" cy="1093680"/>
              </a:xfrm>
              <a:custGeom>
                <a:avLst/>
                <a:gdLst/>
                <a:ahLst/>
                <a:rect l="l" t="t" r="r" b="b"/>
                <a:pathLst>
                  <a:path w="513" h="689">
                    <a:moveTo>
                      <a:pt x="414" y="0"/>
                    </a:moveTo>
                    <a:lnTo>
                      <a:pt x="394" y="16"/>
                    </a:lnTo>
                    <a:lnTo>
                      <a:pt x="347" y="11"/>
                    </a:lnTo>
                    <a:lnTo>
                      <a:pt x="316" y="26"/>
                    </a:lnTo>
                    <a:lnTo>
                      <a:pt x="275" y="52"/>
                    </a:lnTo>
                    <a:lnTo>
                      <a:pt x="259" y="73"/>
                    </a:lnTo>
                    <a:lnTo>
                      <a:pt x="259" y="99"/>
                    </a:lnTo>
                    <a:lnTo>
                      <a:pt x="233" y="114"/>
                    </a:lnTo>
                    <a:lnTo>
                      <a:pt x="218" y="135"/>
                    </a:lnTo>
                    <a:lnTo>
                      <a:pt x="218" y="145"/>
                    </a:lnTo>
                    <a:lnTo>
                      <a:pt x="233" y="161"/>
                    </a:lnTo>
                    <a:lnTo>
                      <a:pt x="233" y="166"/>
                    </a:lnTo>
                    <a:lnTo>
                      <a:pt x="228" y="182"/>
                    </a:lnTo>
                    <a:lnTo>
                      <a:pt x="233" y="192"/>
                    </a:lnTo>
                    <a:lnTo>
                      <a:pt x="238" y="208"/>
                    </a:lnTo>
                    <a:lnTo>
                      <a:pt x="233" y="218"/>
                    </a:lnTo>
                    <a:lnTo>
                      <a:pt x="218" y="218"/>
                    </a:lnTo>
                    <a:lnTo>
                      <a:pt x="197" y="254"/>
                    </a:lnTo>
                    <a:lnTo>
                      <a:pt x="171" y="259"/>
                    </a:lnTo>
                    <a:lnTo>
                      <a:pt x="109" y="259"/>
                    </a:lnTo>
                    <a:lnTo>
                      <a:pt x="109" y="270"/>
                    </a:lnTo>
                    <a:lnTo>
                      <a:pt x="52" y="270"/>
                    </a:lnTo>
                    <a:lnTo>
                      <a:pt x="36" y="285"/>
                    </a:lnTo>
                    <a:lnTo>
                      <a:pt x="36" y="306"/>
                    </a:lnTo>
                    <a:lnTo>
                      <a:pt x="47" y="321"/>
                    </a:lnTo>
                    <a:lnTo>
                      <a:pt x="57" y="337"/>
                    </a:lnTo>
                    <a:lnTo>
                      <a:pt x="52" y="358"/>
                    </a:lnTo>
                    <a:lnTo>
                      <a:pt x="26" y="384"/>
                    </a:lnTo>
                    <a:lnTo>
                      <a:pt x="0" y="409"/>
                    </a:lnTo>
                    <a:lnTo>
                      <a:pt x="10" y="425"/>
                    </a:lnTo>
                    <a:lnTo>
                      <a:pt x="5" y="441"/>
                    </a:lnTo>
                    <a:lnTo>
                      <a:pt x="99" y="425"/>
                    </a:lnTo>
                    <a:lnTo>
                      <a:pt x="342" y="363"/>
                    </a:lnTo>
                    <a:lnTo>
                      <a:pt x="347" y="373"/>
                    </a:lnTo>
                    <a:lnTo>
                      <a:pt x="368" y="384"/>
                    </a:lnTo>
                    <a:lnTo>
                      <a:pt x="368" y="409"/>
                    </a:lnTo>
                    <a:lnTo>
                      <a:pt x="388" y="415"/>
                    </a:lnTo>
                    <a:lnTo>
                      <a:pt x="399" y="425"/>
                    </a:lnTo>
                    <a:lnTo>
                      <a:pt x="388" y="441"/>
                    </a:lnTo>
                    <a:lnTo>
                      <a:pt x="388" y="461"/>
                    </a:lnTo>
                    <a:lnTo>
                      <a:pt x="378" y="472"/>
                    </a:lnTo>
                    <a:lnTo>
                      <a:pt x="383" y="487"/>
                    </a:lnTo>
                    <a:lnTo>
                      <a:pt x="373" y="497"/>
                    </a:lnTo>
                    <a:lnTo>
                      <a:pt x="383" y="523"/>
                    </a:lnTo>
                    <a:lnTo>
                      <a:pt x="383" y="539"/>
                    </a:lnTo>
                    <a:lnTo>
                      <a:pt x="409" y="544"/>
                    </a:lnTo>
                    <a:lnTo>
                      <a:pt x="414" y="560"/>
                    </a:lnTo>
                    <a:lnTo>
                      <a:pt x="404" y="591"/>
                    </a:lnTo>
                    <a:lnTo>
                      <a:pt x="378" y="611"/>
                    </a:lnTo>
                    <a:lnTo>
                      <a:pt x="378" y="627"/>
                    </a:lnTo>
                    <a:lnTo>
                      <a:pt x="383" y="637"/>
                    </a:lnTo>
                    <a:lnTo>
                      <a:pt x="388" y="658"/>
                    </a:lnTo>
                    <a:lnTo>
                      <a:pt x="404" y="658"/>
                    </a:lnTo>
                    <a:lnTo>
                      <a:pt x="420" y="663"/>
                    </a:lnTo>
                    <a:lnTo>
                      <a:pt x="430" y="668"/>
                    </a:lnTo>
                    <a:lnTo>
                      <a:pt x="445" y="689"/>
                    </a:lnTo>
                    <a:lnTo>
                      <a:pt x="456" y="679"/>
                    </a:lnTo>
                    <a:lnTo>
                      <a:pt x="456" y="663"/>
                    </a:lnTo>
                    <a:lnTo>
                      <a:pt x="471" y="642"/>
                    </a:lnTo>
                    <a:lnTo>
                      <a:pt x="482" y="627"/>
                    </a:lnTo>
                    <a:lnTo>
                      <a:pt x="482" y="580"/>
                    </a:lnTo>
                    <a:lnTo>
                      <a:pt x="492" y="570"/>
                    </a:lnTo>
                    <a:lnTo>
                      <a:pt x="487" y="518"/>
                    </a:lnTo>
                    <a:lnTo>
                      <a:pt x="482" y="508"/>
                    </a:lnTo>
                    <a:lnTo>
                      <a:pt x="471" y="508"/>
                    </a:lnTo>
                    <a:lnTo>
                      <a:pt x="466" y="508"/>
                    </a:lnTo>
                    <a:lnTo>
                      <a:pt x="466" y="492"/>
                    </a:lnTo>
                    <a:lnTo>
                      <a:pt x="471" y="472"/>
                    </a:lnTo>
                    <a:lnTo>
                      <a:pt x="482" y="487"/>
                    </a:lnTo>
                    <a:lnTo>
                      <a:pt x="482" y="497"/>
                    </a:lnTo>
                    <a:lnTo>
                      <a:pt x="513" y="482"/>
                    </a:lnTo>
                    <a:lnTo>
                      <a:pt x="513" y="461"/>
                    </a:lnTo>
                    <a:lnTo>
                      <a:pt x="508" y="451"/>
                    </a:lnTo>
                    <a:lnTo>
                      <a:pt x="502" y="441"/>
                    </a:lnTo>
                    <a:lnTo>
                      <a:pt x="492" y="441"/>
                    </a:lnTo>
                    <a:lnTo>
                      <a:pt x="482" y="430"/>
                    </a:lnTo>
                    <a:lnTo>
                      <a:pt x="502" y="420"/>
                    </a:lnTo>
                    <a:lnTo>
                      <a:pt x="487" y="404"/>
                    </a:lnTo>
                    <a:lnTo>
                      <a:pt x="482" y="384"/>
                    </a:lnTo>
                    <a:lnTo>
                      <a:pt x="476" y="332"/>
                    </a:lnTo>
                    <a:lnTo>
                      <a:pt x="476" y="327"/>
                    </a:lnTo>
                    <a:lnTo>
                      <a:pt x="461" y="316"/>
                    </a:lnTo>
                    <a:lnTo>
                      <a:pt x="476" y="259"/>
                    </a:lnTo>
                    <a:lnTo>
                      <a:pt x="471" y="244"/>
                    </a:lnTo>
                    <a:lnTo>
                      <a:pt x="466" y="228"/>
                    </a:lnTo>
                    <a:lnTo>
                      <a:pt x="466" y="213"/>
                    </a:lnTo>
                    <a:lnTo>
                      <a:pt x="451" y="166"/>
                    </a:lnTo>
                    <a:lnTo>
                      <a:pt x="430" y="166"/>
                    </a:lnTo>
                    <a:lnTo>
                      <a:pt x="440" y="140"/>
                    </a:lnTo>
                    <a:lnTo>
                      <a:pt x="440" y="125"/>
                    </a:lnTo>
                    <a:lnTo>
                      <a:pt x="425" y="104"/>
                    </a:lnTo>
                    <a:lnTo>
                      <a:pt x="430" y="88"/>
                    </a:lnTo>
                    <a:lnTo>
                      <a:pt x="425" y="68"/>
                    </a:lnTo>
                    <a:lnTo>
                      <a:pt x="414" y="47"/>
                    </a:lnTo>
                    <a:lnTo>
                      <a:pt x="414" y="0"/>
                    </a:lnTo>
                  </a:path>
                </a:pathLst>
              </a:custGeom>
              <a:noFill/>
              <a:ln cap="rnd" w="7920">
                <a:solidFill>
                  <a:srgbClr val="b2b2b2"/>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grpSp>
        <p:grpSp>
          <p:nvGrpSpPr>
            <p:cNvPr id="944" name=""/>
            <p:cNvGrpSpPr/>
            <p:nvPr/>
          </p:nvGrpSpPr>
          <p:grpSpPr>
            <a:xfrm>
              <a:off x="7288200" y="2433600"/>
              <a:ext cx="214200" cy="460440"/>
              <a:chOff x="7288200" y="2433600"/>
              <a:chExt cx="214200" cy="460440"/>
            </a:xfrm>
          </p:grpSpPr>
          <p:sp>
            <p:nvSpPr>
              <p:cNvPr id="945" name=""/>
              <p:cNvSpPr/>
              <p:nvPr/>
            </p:nvSpPr>
            <p:spPr>
              <a:xfrm>
                <a:off x="7288200" y="2433600"/>
                <a:ext cx="214200" cy="460440"/>
              </a:xfrm>
              <a:custGeom>
                <a:avLst/>
                <a:gdLst/>
                <a:ahLst/>
                <a:rect l="l" t="t" r="r" b="b"/>
                <a:pathLst>
                  <a:path w="135" h="290">
                    <a:moveTo>
                      <a:pt x="0" y="31"/>
                    </a:moveTo>
                    <a:lnTo>
                      <a:pt x="78" y="16"/>
                    </a:lnTo>
                    <a:lnTo>
                      <a:pt x="119" y="0"/>
                    </a:lnTo>
                    <a:lnTo>
                      <a:pt x="125" y="21"/>
                    </a:lnTo>
                    <a:lnTo>
                      <a:pt x="125" y="42"/>
                    </a:lnTo>
                    <a:lnTo>
                      <a:pt x="125" y="52"/>
                    </a:lnTo>
                    <a:lnTo>
                      <a:pt x="135" y="62"/>
                    </a:lnTo>
                    <a:lnTo>
                      <a:pt x="130" y="68"/>
                    </a:lnTo>
                    <a:lnTo>
                      <a:pt x="130" y="88"/>
                    </a:lnTo>
                    <a:lnTo>
                      <a:pt x="114" y="94"/>
                    </a:lnTo>
                    <a:lnTo>
                      <a:pt x="109" y="99"/>
                    </a:lnTo>
                    <a:lnTo>
                      <a:pt x="104" y="114"/>
                    </a:lnTo>
                    <a:lnTo>
                      <a:pt x="114" y="130"/>
                    </a:lnTo>
                    <a:lnTo>
                      <a:pt x="114" y="145"/>
                    </a:lnTo>
                    <a:lnTo>
                      <a:pt x="99" y="156"/>
                    </a:lnTo>
                    <a:lnTo>
                      <a:pt x="94" y="171"/>
                    </a:lnTo>
                    <a:lnTo>
                      <a:pt x="114" y="197"/>
                    </a:lnTo>
                    <a:lnTo>
                      <a:pt x="104" y="233"/>
                    </a:lnTo>
                    <a:lnTo>
                      <a:pt x="119" y="275"/>
                    </a:lnTo>
                    <a:lnTo>
                      <a:pt x="94" y="285"/>
                    </a:lnTo>
                    <a:lnTo>
                      <a:pt x="57" y="290"/>
                    </a:lnTo>
                    <a:lnTo>
                      <a:pt x="47" y="254"/>
                    </a:lnTo>
                    <a:lnTo>
                      <a:pt x="52" y="239"/>
                    </a:lnTo>
                    <a:lnTo>
                      <a:pt x="42" y="192"/>
                    </a:lnTo>
                    <a:lnTo>
                      <a:pt x="16" y="197"/>
                    </a:lnTo>
                    <a:lnTo>
                      <a:pt x="26" y="176"/>
                    </a:lnTo>
                    <a:lnTo>
                      <a:pt x="26" y="150"/>
                    </a:lnTo>
                    <a:lnTo>
                      <a:pt x="11" y="140"/>
                    </a:lnTo>
                    <a:lnTo>
                      <a:pt x="16" y="119"/>
                    </a:lnTo>
                    <a:lnTo>
                      <a:pt x="11" y="94"/>
                    </a:lnTo>
                    <a:lnTo>
                      <a:pt x="0" y="83"/>
                    </a:lnTo>
                    <a:lnTo>
                      <a:pt x="0" y="31"/>
                    </a:lnTo>
                    <a:close/>
                  </a:path>
                </a:pathLst>
              </a:custGeom>
              <a:solidFill>
                <a:srgbClr val="00f008"/>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946" name=""/>
              <p:cNvSpPr/>
              <p:nvPr/>
            </p:nvSpPr>
            <p:spPr>
              <a:xfrm>
                <a:off x="7288200" y="2433600"/>
                <a:ext cx="214200" cy="460440"/>
              </a:xfrm>
              <a:custGeom>
                <a:avLst/>
                <a:gdLst/>
                <a:ahLst/>
                <a:rect l="l" t="t" r="r" b="b"/>
                <a:pathLst>
                  <a:path w="135" h="290">
                    <a:moveTo>
                      <a:pt x="0" y="31"/>
                    </a:moveTo>
                    <a:lnTo>
                      <a:pt x="78" y="16"/>
                    </a:lnTo>
                    <a:lnTo>
                      <a:pt x="119" y="0"/>
                    </a:lnTo>
                    <a:lnTo>
                      <a:pt x="125" y="21"/>
                    </a:lnTo>
                    <a:lnTo>
                      <a:pt x="125" y="42"/>
                    </a:lnTo>
                    <a:lnTo>
                      <a:pt x="125" y="52"/>
                    </a:lnTo>
                    <a:lnTo>
                      <a:pt x="135" y="62"/>
                    </a:lnTo>
                    <a:lnTo>
                      <a:pt x="130" y="68"/>
                    </a:lnTo>
                    <a:lnTo>
                      <a:pt x="130" y="88"/>
                    </a:lnTo>
                    <a:lnTo>
                      <a:pt x="114" y="94"/>
                    </a:lnTo>
                    <a:lnTo>
                      <a:pt x="109" y="99"/>
                    </a:lnTo>
                    <a:lnTo>
                      <a:pt x="104" y="114"/>
                    </a:lnTo>
                    <a:lnTo>
                      <a:pt x="114" y="130"/>
                    </a:lnTo>
                    <a:lnTo>
                      <a:pt x="114" y="145"/>
                    </a:lnTo>
                    <a:lnTo>
                      <a:pt x="99" y="156"/>
                    </a:lnTo>
                    <a:lnTo>
                      <a:pt x="94" y="171"/>
                    </a:lnTo>
                    <a:lnTo>
                      <a:pt x="114" y="197"/>
                    </a:lnTo>
                    <a:lnTo>
                      <a:pt x="104" y="233"/>
                    </a:lnTo>
                    <a:lnTo>
                      <a:pt x="119" y="275"/>
                    </a:lnTo>
                    <a:lnTo>
                      <a:pt x="94" y="285"/>
                    </a:lnTo>
                    <a:lnTo>
                      <a:pt x="57" y="290"/>
                    </a:lnTo>
                    <a:lnTo>
                      <a:pt x="47" y="254"/>
                    </a:lnTo>
                    <a:lnTo>
                      <a:pt x="52" y="239"/>
                    </a:lnTo>
                    <a:lnTo>
                      <a:pt x="42" y="192"/>
                    </a:lnTo>
                    <a:lnTo>
                      <a:pt x="16" y="197"/>
                    </a:lnTo>
                    <a:lnTo>
                      <a:pt x="26" y="176"/>
                    </a:lnTo>
                    <a:lnTo>
                      <a:pt x="26" y="150"/>
                    </a:lnTo>
                    <a:lnTo>
                      <a:pt x="11" y="140"/>
                    </a:lnTo>
                    <a:lnTo>
                      <a:pt x="16" y="119"/>
                    </a:lnTo>
                    <a:lnTo>
                      <a:pt x="11" y="94"/>
                    </a:lnTo>
                    <a:lnTo>
                      <a:pt x="0" y="83"/>
                    </a:lnTo>
                    <a:lnTo>
                      <a:pt x="0" y="31"/>
                    </a:lnTo>
                  </a:path>
                </a:pathLst>
              </a:custGeom>
              <a:noFill/>
              <a:ln cap="rnd" w="7920">
                <a:solidFill>
                  <a:srgbClr val="b2b2b2"/>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grpSp>
        <p:grpSp>
          <p:nvGrpSpPr>
            <p:cNvPr id="947" name=""/>
            <p:cNvGrpSpPr/>
            <p:nvPr/>
          </p:nvGrpSpPr>
          <p:grpSpPr>
            <a:xfrm>
              <a:off x="7593120" y="2943360"/>
              <a:ext cx="82440" cy="123840"/>
              <a:chOff x="7593120" y="2943360"/>
              <a:chExt cx="82440" cy="123840"/>
            </a:xfrm>
          </p:grpSpPr>
          <p:sp>
            <p:nvSpPr>
              <p:cNvPr id="948" name=""/>
              <p:cNvSpPr/>
              <p:nvPr/>
            </p:nvSpPr>
            <p:spPr>
              <a:xfrm>
                <a:off x="7593120" y="2943360"/>
                <a:ext cx="82440" cy="123840"/>
              </a:xfrm>
              <a:custGeom>
                <a:avLst/>
                <a:gdLst/>
                <a:ahLst/>
                <a:rect l="l" t="t" r="r" b="b"/>
                <a:pathLst>
                  <a:path w="52" h="78">
                    <a:moveTo>
                      <a:pt x="21" y="0"/>
                    </a:moveTo>
                    <a:lnTo>
                      <a:pt x="10" y="6"/>
                    </a:lnTo>
                    <a:lnTo>
                      <a:pt x="0" y="11"/>
                    </a:lnTo>
                    <a:lnTo>
                      <a:pt x="0" y="52"/>
                    </a:lnTo>
                    <a:lnTo>
                      <a:pt x="10" y="78"/>
                    </a:lnTo>
                    <a:lnTo>
                      <a:pt x="41" y="73"/>
                    </a:lnTo>
                    <a:lnTo>
                      <a:pt x="52" y="42"/>
                    </a:lnTo>
                    <a:lnTo>
                      <a:pt x="46" y="26"/>
                    </a:lnTo>
                    <a:lnTo>
                      <a:pt x="31" y="26"/>
                    </a:lnTo>
                    <a:lnTo>
                      <a:pt x="21" y="0"/>
                    </a:lnTo>
                    <a:close/>
                  </a:path>
                </a:pathLst>
              </a:custGeom>
              <a:solidFill>
                <a:srgbClr val="00f008"/>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949" name=""/>
              <p:cNvSpPr/>
              <p:nvPr/>
            </p:nvSpPr>
            <p:spPr>
              <a:xfrm>
                <a:off x="7593120" y="2943360"/>
                <a:ext cx="82440" cy="123840"/>
              </a:xfrm>
              <a:custGeom>
                <a:avLst/>
                <a:gdLst/>
                <a:ahLst/>
                <a:rect l="l" t="t" r="r" b="b"/>
                <a:pathLst>
                  <a:path w="52" h="78">
                    <a:moveTo>
                      <a:pt x="21" y="0"/>
                    </a:moveTo>
                    <a:lnTo>
                      <a:pt x="10" y="6"/>
                    </a:lnTo>
                    <a:lnTo>
                      <a:pt x="0" y="11"/>
                    </a:lnTo>
                    <a:lnTo>
                      <a:pt x="0" y="52"/>
                    </a:lnTo>
                    <a:lnTo>
                      <a:pt x="10" y="78"/>
                    </a:lnTo>
                    <a:lnTo>
                      <a:pt x="41" y="73"/>
                    </a:lnTo>
                    <a:lnTo>
                      <a:pt x="52" y="42"/>
                    </a:lnTo>
                    <a:lnTo>
                      <a:pt x="46" y="26"/>
                    </a:lnTo>
                    <a:lnTo>
                      <a:pt x="31" y="26"/>
                    </a:lnTo>
                    <a:lnTo>
                      <a:pt x="21" y="0"/>
                    </a:lnTo>
                  </a:path>
                </a:pathLst>
              </a:custGeom>
              <a:noFill/>
              <a:ln cap="rnd" w="7920">
                <a:solidFill>
                  <a:srgbClr val="b2b2b2"/>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grpSp>
        <p:sp>
          <p:nvSpPr>
            <p:cNvPr id="950" name=""/>
            <p:cNvSpPr/>
            <p:nvPr/>
          </p:nvSpPr>
          <p:spPr>
            <a:xfrm>
              <a:off x="5489640" y="2262240"/>
              <a:ext cx="98280" cy="81000"/>
            </a:xfrm>
            <a:custGeom>
              <a:avLst/>
              <a:gdLst/>
              <a:ahLst/>
              <a:rect l="l" t="t" r="r" b="b"/>
              <a:pathLst>
                <a:path w="62" h="51">
                  <a:moveTo>
                    <a:pt x="62" y="0"/>
                  </a:moveTo>
                  <a:lnTo>
                    <a:pt x="36" y="5"/>
                  </a:lnTo>
                  <a:lnTo>
                    <a:pt x="20" y="20"/>
                  </a:lnTo>
                  <a:lnTo>
                    <a:pt x="5" y="31"/>
                  </a:lnTo>
                  <a:lnTo>
                    <a:pt x="0" y="51"/>
                  </a:lnTo>
                  <a:lnTo>
                    <a:pt x="36" y="36"/>
                  </a:lnTo>
                  <a:lnTo>
                    <a:pt x="46" y="20"/>
                  </a:lnTo>
                  <a:lnTo>
                    <a:pt x="56" y="15"/>
                  </a:lnTo>
                  <a:lnTo>
                    <a:pt x="62" y="0"/>
                  </a:lnTo>
                  <a:close/>
                </a:path>
              </a:pathLst>
            </a:custGeom>
            <a:solidFill>
              <a:srgbClr val="00f008"/>
            </a:solidFill>
            <a:ln w="0">
              <a:noFill/>
            </a:ln>
          </p:spPr>
          <p:style>
            <a:lnRef idx="0"/>
            <a:fillRef idx="0"/>
            <a:effectRef idx="0"/>
            <a:fontRef idx="minor"/>
          </p:style>
          <p:txBody>
            <a:bodyPr lIns="90000" rIns="90000" tIns="34200" bIns="34200" anchor="t">
              <a:noAutofit/>
            </a:bodyPr>
            <a:p>
              <a:endParaRPr b="0" lang="en-US" sz="2400" strike="noStrike" u="none">
                <a:solidFill>
                  <a:srgbClr val="000000"/>
                </a:solidFill>
                <a:effectLst/>
                <a:uFillTx/>
                <a:latin typeface="Arial Unicode MS"/>
              </a:endParaRPr>
            </a:p>
          </p:txBody>
        </p:sp>
        <p:grpSp>
          <p:nvGrpSpPr>
            <p:cNvPr id="951" name=""/>
            <p:cNvGrpSpPr/>
            <p:nvPr/>
          </p:nvGrpSpPr>
          <p:grpSpPr>
            <a:xfrm>
              <a:off x="5834160" y="2303640"/>
              <a:ext cx="74520" cy="15840"/>
              <a:chOff x="5834160" y="2303640"/>
              <a:chExt cx="74520" cy="15840"/>
            </a:xfrm>
          </p:grpSpPr>
          <p:sp>
            <p:nvSpPr>
              <p:cNvPr id="952" name=""/>
              <p:cNvSpPr/>
              <p:nvPr/>
            </p:nvSpPr>
            <p:spPr>
              <a:xfrm>
                <a:off x="5834160" y="2303640"/>
                <a:ext cx="74520" cy="15840"/>
              </a:xfrm>
              <a:custGeom>
                <a:avLst/>
                <a:gdLst/>
                <a:ahLst/>
                <a:rect l="l" t="t" r="r" b="b"/>
                <a:pathLst>
                  <a:path w="47" h="10">
                    <a:moveTo>
                      <a:pt x="10" y="0"/>
                    </a:moveTo>
                    <a:lnTo>
                      <a:pt x="0" y="10"/>
                    </a:lnTo>
                    <a:lnTo>
                      <a:pt x="5" y="10"/>
                    </a:lnTo>
                    <a:lnTo>
                      <a:pt x="36" y="10"/>
                    </a:lnTo>
                    <a:lnTo>
                      <a:pt x="47" y="10"/>
                    </a:lnTo>
                    <a:lnTo>
                      <a:pt x="47" y="0"/>
                    </a:lnTo>
                    <a:lnTo>
                      <a:pt x="10" y="0"/>
                    </a:lnTo>
                    <a:close/>
                  </a:path>
                </a:pathLst>
              </a:custGeom>
              <a:solidFill>
                <a:srgbClr val="00f008"/>
              </a:solidFill>
              <a:ln w="0">
                <a:noFill/>
              </a:ln>
            </p:spPr>
            <p:style>
              <a:lnRef idx="0"/>
              <a:fillRef idx="0"/>
              <a:effectRef idx="0"/>
              <a:fontRef idx="minor"/>
            </p:style>
            <p:txBody>
              <a:bodyPr lIns="90000" rIns="90000" tIns="-30960" bIns="-30960" anchor="t">
                <a:noAutofit/>
              </a:bodyPr>
              <a:p>
                <a:endParaRPr b="0" lang="en-US" sz="2400" strike="noStrike" u="none">
                  <a:solidFill>
                    <a:srgbClr val="000000"/>
                  </a:solidFill>
                  <a:effectLst/>
                  <a:uFillTx/>
                  <a:latin typeface="Arial Unicode MS"/>
                </a:endParaRPr>
              </a:p>
            </p:txBody>
          </p:sp>
          <p:sp>
            <p:nvSpPr>
              <p:cNvPr id="953" name=""/>
              <p:cNvSpPr/>
              <p:nvPr/>
            </p:nvSpPr>
            <p:spPr>
              <a:xfrm>
                <a:off x="5834160" y="2303640"/>
                <a:ext cx="74520" cy="15840"/>
              </a:xfrm>
              <a:custGeom>
                <a:avLst/>
                <a:gdLst/>
                <a:ahLst/>
                <a:rect l="l" t="t" r="r" b="b"/>
                <a:pathLst>
                  <a:path w="47" h="10">
                    <a:moveTo>
                      <a:pt x="10" y="0"/>
                    </a:moveTo>
                    <a:lnTo>
                      <a:pt x="0" y="10"/>
                    </a:lnTo>
                    <a:lnTo>
                      <a:pt x="5" y="10"/>
                    </a:lnTo>
                    <a:lnTo>
                      <a:pt x="36" y="10"/>
                    </a:lnTo>
                    <a:lnTo>
                      <a:pt x="47" y="10"/>
                    </a:lnTo>
                    <a:lnTo>
                      <a:pt x="47" y="0"/>
                    </a:lnTo>
                    <a:lnTo>
                      <a:pt x="10" y="0"/>
                    </a:lnTo>
                  </a:path>
                </a:pathLst>
              </a:custGeom>
              <a:noFill/>
              <a:ln cap="rnd" w="7920">
                <a:solidFill>
                  <a:srgbClr val="b2b2b2"/>
                </a:solidFill>
                <a:round/>
              </a:ln>
            </p:spPr>
            <p:style>
              <a:lnRef idx="0"/>
              <a:fillRef idx="0"/>
              <a:effectRef idx="0"/>
              <a:fontRef idx="minor"/>
            </p:style>
            <p:txBody>
              <a:bodyPr lIns="90000" rIns="90000" tIns="-30960" bIns="-30960" anchor="t">
                <a:noAutofit/>
              </a:bodyPr>
              <a:p>
                <a:endParaRPr b="0" lang="en-US" sz="2400" strike="noStrike" u="none">
                  <a:solidFill>
                    <a:srgbClr val="000000"/>
                  </a:solidFill>
                  <a:effectLst/>
                  <a:uFillTx/>
                  <a:latin typeface="Arial Unicode MS"/>
                </a:endParaRPr>
              </a:p>
            </p:txBody>
          </p:sp>
        </p:grpSp>
        <p:grpSp>
          <p:nvGrpSpPr>
            <p:cNvPr id="954" name=""/>
            <p:cNvGrpSpPr/>
            <p:nvPr/>
          </p:nvGrpSpPr>
          <p:grpSpPr>
            <a:xfrm>
              <a:off x="3705120" y="2334960"/>
              <a:ext cx="1890720" cy="3156120"/>
              <a:chOff x="3705120" y="2334960"/>
              <a:chExt cx="1890720" cy="3156120"/>
            </a:xfrm>
          </p:grpSpPr>
          <p:grpSp>
            <p:nvGrpSpPr>
              <p:cNvPr id="955" name=""/>
              <p:cNvGrpSpPr/>
              <p:nvPr/>
            </p:nvGrpSpPr>
            <p:grpSpPr>
              <a:xfrm>
                <a:off x="4429080" y="2803680"/>
                <a:ext cx="1166760" cy="821880"/>
                <a:chOff x="4429080" y="2803680"/>
                <a:chExt cx="1166760" cy="821880"/>
              </a:xfrm>
            </p:grpSpPr>
            <p:sp>
              <p:nvSpPr>
                <p:cNvPr id="956" name=""/>
                <p:cNvSpPr/>
                <p:nvPr/>
              </p:nvSpPr>
              <p:spPr>
                <a:xfrm flipV="1">
                  <a:off x="4641840" y="3428640"/>
                  <a:ext cx="297000" cy="196920"/>
                </a:xfrm>
                <a:prstGeom prst="line">
                  <a:avLst/>
                </a:prstGeom>
                <a:ln w="25560">
                  <a:solidFill>
                    <a:srgbClr val="00ffff"/>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957" name=""/>
                <p:cNvSpPr/>
                <p:nvPr/>
              </p:nvSpPr>
              <p:spPr>
                <a:xfrm flipV="1">
                  <a:off x="4921200" y="3346200"/>
                  <a:ext cx="255600" cy="98280"/>
                </a:xfrm>
                <a:prstGeom prst="line">
                  <a:avLst/>
                </a:prstGeom>
                <a:ln w="25560">
                  <a:solidFill>
                    <a:srgbClr val="00ffff"/>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958" name=""/>
                <p:cNvSpPr/>
                <p:nvPr/>
              </p:nvSpPr>
              <p:spPr>
                <a:xfrm flipV="1">
                  <a:off x="5168880" y="3157200"/>
                  <a:ext cx="426960" cy="189000"/>
                </a:xfrm>
                <a:prstGeom prst="line">
                  <a:avLst/>
                </a:prstGeom>
                <a:ln w="25560">
                  <a:solidFill>
                    <a:srgbClr val="00ffff"/>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959" name=""/>
                <p:cNvSpPr/>
                <p:nvPr/>
              </p:nvSpPr>
              <p:spPr>
                <a:xfrm>
                  <a:off x="4633920" y="3354480"/>
                  <a:ext cx="33480" cy="263520"/>
                </a:xfrm>
                <a:custGeom>
                  <a:avLst/>
                  <a:gdLst/>
                  <a:ahLst/>
                  <a:rect l="l" t="t" r="r" b="b"/>
                  <a:pathLst>
                    <a:path w="21" h="166">
                      <a:moveTo>
                        <a:pt x="21" y="166"/>
                      </a:moveTo>
                      <a:lnTo>
                        <a:pt x="21" y="156"/>
                      </a:lnTo>
                      <a:lnTo>
                        <a:pt x="21" y="145"/>
                      </a:lnTo>
                      <a:lnTo>
                        <a:pt x="21" y="130"/>
                      </a:lnTo>
                      <a:lnTo>
                        <a:pt x="16" y="109"/>
                      </a:lnTo>
                      <a:lnTo>
                        <a:pt x="16" y="88"/>
                      </a:lnTo>
                      <a:lnTo>
                        <a:pt x="16" y="68"/>
                      </a:lnTo>
                      <a:lnTo>
                        <a:pt x="10" y="57"/>
                      </a:lnTo>
                      <a:lnTo>
                        <a:pt x="10" y="47"/>
                      </a:lnTo>
                      <a:lnTo>
                        <a:pt x="5" y="26"/>
                      </a:lnTo>
                      <a:lnTo>
                        <a:pt x="5" y="5"/>
                      </a:lnTo>
                      <a:lnTo>
                        <a:pt x="5" y="5"/>
                      </a:lnTo>
                      <a:lnTo>
                        <a:pt x="0" y="0"/>
                      </a:lnTo>
                    </a:path>
                  </a:pathLst>
                </a:custGeom>
                <a:noFill/>
                <a:ln cap="rnd" w="25560">
                  <a:solidFill>
                    <a:srgbClr val="00fff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960" name=""/>
                <p:cNvSpPr/>
                <p:nvPr/>
              </p:nvSpPr>
              <p:spPr>
                <a:xfrm flipV="1">
                  <a:off x="4633920" y="2901600"/>
                  <a:ext cx="403200" cy="460440"/>
                </a:xfrm>
                <a:prstGeom prst="line">
                  <a:avLst/>
                </a:prstGeom>
                <a:ln w="25560">
                  <a:solidFill>
                    <a:srgbClr val="00ffff"/>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961" name=""/>
                <p:cNvSpPr/>
                <p:nvPr/>
              </p:nvSpPr>
              <p:spPr>
                <a:xfrm>
                  <a:off x="4429080" y="2803680"/>
                  <a:ext cx="328680" cy="419040"/>
                </a:xfrm>
                <a:custGeom>
                  <a:avLst/>
                  <a:gdLst/>
                  <a:ahLst/>
                  <a:rect l="l" t="t" r="r" b="b"/>
                  <a:pathLst>
                    <a:path w="207" h="264">
                      <a:moveTo>
                        <a:pt x="0" y="0"/>
                      </a:moveTo>
                      <a:lnTo>
                        <a:pt x="5" y="6"/>
                      </a:lnTo>
                      <a:lnTo>
                        <a:pt x="15" y="16"/>
                      </a:lnTo>
                      <a:lnTo>
                        <a:pt x="20" y="37"/>
                      </a:lnTo>
                      <a:lnTo>
                        <a:pt x="26" y="57"/>
                      </a:lnTo>
                      <a:lnTo>
                        <a:pt x="26" y="78"/>
                      </a:lnTo>
                      <a:lnTo>
                        <a:pt x="26" y="78"/>
                      </a:lnTo>
                      <a:lnTo>
                        <a:pt x="31" y="88"/>
                      </a:lnTo>
                      <a:lnTo>
                        <a:pt x="31" y="94"/>
                      </a:lnTo>
                      <a:lnTo>
                        <a:pt x="31" y="99"/>
                      </a:lnTo>
                      <a:lnTo>
                        <a:pt x="41" y="104"/>
                      </a:lnTo>
                      <a:lnTo>
                        <a:pt x="46" y="109"/>
                      </a:lnTo>
                      <a:lnTo>
                        <a:pt x="62" y="135"/>
                      </a:lnTo>
                      <a:lnTo>
                        <a:pt x="67" y="161"/>
                      </a:lnTo>
                      <a:lnTo>
                        <a:pt x="67" y="171"/>
                      </a:lnTo>
                      <a:lnTo>
                        <a:pt x="72" y="182"/>
                      </a:lnTo>
                      <a:lnTo>
                        <a:pt x="72" y="192"/>
                      </a:lnTo>
                      <a:lnTo>
                        <a:pt x="77" y="197"/>
                      </a:lnTo>
                      <a:lnTo>
                        <a:pt x="82" y="202"/>
                      </a:lnTo>
                      <a:lnTo>
                        <a:pt x="93" y="207"/>
                      </a:lnTo>
                      <a:lnTo>
                        <a:pt x="103" y="223"/>
                      </a:lnTo>
                      <a:lnTo>
                        <a:pt x="129" y="233"/>
                      </a:lnTo>
                      <a:lnTo>
                        <a:pt x="150" y="244"/>
                      </a:lnTo>
                      <a:lnTo>
                        <a:pt x="170" y="249"/>
                      </a:lnTo>
                      <a:lnTo>
                        <a:pt x="186" y="259"/>
                      </a:lnTo>
                      <a:lnTo>
                        <a:pt x="196" y="264"/>
                      </a:lnTo>
                      <a:lnTo>
                        <a:pt x="207" y="264"/>
                      </a:lnTo>
                    </a:path>
                  </a:pathLst>
                </a:custGeom>
                <a:noFill/>
                <a:ln cap="rnd" w="25560">
                  <a:solidFill>
                    <a:srgbClr val="00fff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962" name=""/>
                <p:cNvSpPr/>
                <p:nvPr/>
              </p:nvSpPr>
              <p:spPr>
                <a:xfrm>
                  <a:off x="4675320" y="2870280"/>
                  <a:ext cx="328320" cy="139680"/>
                </a:xfrm>
                <a:custGeom>
                  <a:avLst/>
                  <a:gdLst/>
                  <a:ahLst/>
                  <a:rect l="l" t="t" r="r" b="b"/>
                  <a:pathLst>
                    <a:path w="207" h="88">
                      <a:moveTo>
                        <a:pt x="0" y="88"/>
                      </a:moveTo>
                      <a:lnTo>
                        <a:pt x="10" y="83"/>
                      </a:lnTo>
                      <a:lnTo>
                        <a:pt x="15" y="83"/>
                      </a:lnTo>
                      <a:lnTo>
                        <a:pt x="26" y="83"/>
                      </a:lnTo>
                      <a:lnTo>
                        <a:pt x="36" y="72"/>
                      </a:lnTo>
                      <a:lnTo>
                        <a:pt x="47" y="67"/>
                      </a:lnTo>
                      <a:lnTo>
                        <a:pt x="52" y="67"/>
                      </a:lnTo>
                      <a:lnTo>
                        <a:pt x="52" y="62"/>
                      </a:lnTo>
                      <a:lnTo>
                        <a:pt x="67" y="41"/>
                      </a:lnTo>
                      <a:lnTo>
                        <a:pt x="72" y="20"/>
                      </a:lnTo>
                      <a:lnTo>
                        <a:pt x="83" y="10"/>
                      </a:lnTo>
                      <a:lnTo>
                        <a:pt x="88" y="5"/>
                      </a:lnTo>
                      <a:lnTo>
                        <a:pt x="88" y="0"/>
                      </a:lnTo>
                      <a:lnTo>
                        <a:pt x="135" y="15"/>
                      </a:lnTo>
                      <a:lnTo>
                        <a:pt x="176" y="31"/>
                      </a:lnTo>
                      <a:lnTo>
                        <a:pt x="197" y="36"/>
                      </a:lnTo>
                      <a:lnTo>
                        <a:pt x="207" y="41"/>
                      </a:lnTo>
                    </a:path>
                  </a:pathLst>
                </a:custGeom>
                <a:noFill/>
                <a:ln cap="rnd" w="25560">
                  <a:solidFill>
                    <a:srgbClr val="00fff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963" name=""/>
                <p:cNvSpPr/>
                <p:nvPr/>
              </p:nvSpPr>
              <p:spPr>
                <a:xfrm flipV="1">
                  <a:off x="5003640" y="3075120"/>
                  <a:ext cx="312840" cy="7920"/>
                </a:xfrm>
                <a:prstGeom prst="line">
                  <a:avLst/>
                </a:prstGeom>
                <a:ln w="25560">
                  <a:solidFill>
                    <a:srgbClr val="00ffff"/>
                  </a:solidFill>
                  <a:miter/>
                </a:ln>
              </p:spPr>
              <p:style>
                <a:lnRef idx="0"/>
                <a:fillRef idx="0"/>
                <a:effectRef idx="0"/>
                <a:fontRef idx="minor"/>
              </p:style>
              <p:txBody>
                <a:bodyPr lIns="90000" rIns="90000" tIns="-38880" bIns="-38880" anchor="t">
                  <a:noAutofit/>
                </a:bodyPr>
                <a:p>
                  <a:endParaRPr b="0" lang="en-US" sz="2400" strike="noStrike" u="none">
                    <a:solidFill>
                      <a:srgbClr val="000000"/>
                    </a:solidFill>
                    <a:effectLst/>
                    <a:uFillTx/>
                    <a:latin typeface="Arial Unicode MS"/>
                  </a:endParaRPr>
                </a:p>
              </p:txBody>
            </p:sp>
            <p:sp>
              <p:nvSpPr>
                <p:cNvPr id="964" name=""/>
                <p:cNvSpPr/>
                <p:nvPr/>
              </p:nvSpPr>
              <p:spPr>
                <a:xfrm>
                  <a:off x="4938840" y="3222720"/>
                  <a:ext cx="48960" cy="206280"/>
                </a:xfrm>
                <a:custGeom>
                  <a:avLst/>
                  <a:gdLst/>
                  <a:ahLst/>
                  <a:rect l="l" t="t" r="r" b="b"/>
                  <a:pathLst>
                    <a:path w="31" h="130">
                      <a:moveTo>
                        <a:pt x="10" y="130"/>
                      </a:moveTo>
                      <a:lnTo>
                        <a:pt x="5" y="119"/>
                      </a:lnTo>
                      <a:lnTo>
                        <a:pt x="0" y="114"/>
                      </a:lnTo>
                      <a:lnTo>
                        <a:pt x="0" y="99"/>
                      </a:lnTo>
                      <a:lnTo>
                        <a:pt x="0" y="83"/>
                      </a:lnTo>
                      <a:lnTo>
                        <a:pt x="5" y="68"/>
                      </a:lnTo>
                      <a:lnTo>
                        <a:pt x="10" y="57"/>
                      </a:lnTo>
                      <a:lnTo>
                        <a:pt x="20" y="47"/>
                      </a:lnTo>
                      <a:lnTo>
                        <a:pt x="26" y="31"/>
                      </a:lnTo>
                      <a:lnTo>
                        <a:pt x="26" y="26"/>
                      </a:lnTo>
                      <a:lnTo>
                        <a:pt x="31" y="16"/>
                      </a:lnTo>
                      <a:lnTo>
                        <a:pt x="31" y="6"/>
                      </a:lnTo>
                      <a:lnTo>
                        <a:pt x="31" y="0"/>
                      </a:lnTo>
                    </a:path>
                  </a:pathLst>
                </a:custGeom>
                <a:noFill/>
                <a:ln cap="rnd" w="25560">
                  <a:solidFill>
                    <a:srgbClr val="00fff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965" name=""/>
                <p:cNvSpPr/>
                <p:nvPr/>
              </p:nvSpPr>
              <p:spPr>
                <a:xfrm flipH="1">
                  <a:off x="4987440" y="2911320"/>
                  <a:ext cx="41400" cy="328680"/>
                </a:xfrm>
                <a:prstGeom prst="line">
                  <a:avLst/>
                </a:prstGeom>
                <a:ln w="25560">
                  <a:solidFill>
                    <a:srgbClr val="00ffff"/>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grpSp>
          <p:grpSp>
            <p:nvGrpSpPr>
              <p:cNvPr id="966" name=""/>
              <p:cNvGrpSpPr/>
              <p:nvPr/>
            </p:nvGrpSpPr>
            <p:grpSpPr>
              <a:xfrm>
                <a:off x="3705120" y="2334960"/>
                <a:ext cx="1603440" cy="3156120"/>
                <a:chOff x="3705120" y="2334960"/>
                <a:chExt cx="1603440" cy="3156120"/>
              </a:xfrm>
            </p:grpSpPr>
            <p:sp>
              <p:nvSpPr>
                <p:cNvPr id="967" name=""/>
                <p:cNvSpPr/>
                <p:nvPr/>
              </p:nvSpPr>
              <p:spPr>
                <a:xfrm flipH="1">
                  <a:off x="3705120" y="4941720"/>
                  <a:ext cx="106560" cy="88920"/>
                </a:xfrm>
                <a:prstGeom prst="line">
                  <a:avLst/>
                </a:prstGeom>
                <a:ln w="25560">
                  <a:solidFill>
                    <a:srgbClr val="00ffff"/>
                  </a:solidFill>
                  <a:miter/>
                </a:ln>
              </p:spPr>
              <p:style>
                <a:lnRef idx="0"/>
                <a:fillRef idx="0"/>
                <a:effectRef idx="0"/>
                <a:fontRef idx="minor"/>
              </p:style>
              <p:txBody>
                <a:bodyPr lIns="90000" rIns="90000" tIns="42120" bIns="42120" anchor="t">
                  <a:noAutofit/>
                </a:bodyPr>
                <a:p>
                  <a:endParaRPr b="0" lang="en-US" sz="2400" strike="noStrike" u="none">
                    <a:solidFill>
                      <a:srgbClr val="000000"/>
                    </a:solidFill>
                    <a:effectLst/>
                    <a:uFillTx/>
                    <a:latin typeface="Arial Unicode MS"/>
                  </a:endParaRPr>
                </a:p>
              </p:txBody>
            </p:sp>
            <p:sp>
              <p:nvSpPr>
                <p:cNvPr id="968" name=""/>
                <p:cNvSpPr/>
                <p:nvPr/>
              </p:nvSpPr>
              <p:spPr>
                <a:xfrm>
                  <a:off x="3720960" y="5022720"/>
                  <a:ext cx="115920" cy="157320"/>
                </a:xfrm>
                <a:custGeom>
                  <a:avLst/>
                  <a:gdLst/>
                  <a:ahLst/>
                  <a:rect l="l" t="t" r="r" b="b"/>
                  <a:pathLst>
                    <a:path w="73" h="99">
                      <a:moveTo>
                        <a:pt x="0" y="99"/>
                      </a:moveTo>
                      <a:lnTo>
                        <a:pt x="21" y="73"/>
                      </a:lnTo>
                      <a:lnTo>
                        <a:pt x="37" y="47"/>
                      </a:lnTo>
                      <a:lnTo>
                        <a:pt x="52" y="31"/>
                      </a:lnTo>
                      <a:lnTo>
                        <a:pt x="68" y="5"/>
                      </a:lnTo>
                      <a:lnTo>
                        <a:pt x="73" y="0"/>
                      </a:lnTo>
                      <a:lnTo>
                        <a:pt x="73" y="0"/>
                      </a:lnTo>
                    </a:path>
                  </a:pathLst>
                </a:custGeom>
                <a:noFill/>
                <a:ln cap="rnd" w="25560">
                  <a:solidFill>
                    <a:srgbClr val="00fff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grpSp>
              <p:nvGrpSpPr>
                <p:cNvPr id="969" name=""/>
                <p:cNvGrpSpPr/>
                <p:nvPr/>
              </p:nvGrpSpPr>
              <p:grpSpPr>
                <a:xfrm>
                  <a:off x="3713040" y="2334960"/>
                  <a:ext cx="1595520" cy="3156120"/>
                  <a:chOff x="3713040" y="2334960"/>
                  <a:chExt cx="1595520" cy="3156120"/>
                </a:xfrm>
              </p:grpSpPr>
              <p:sp>
                <p:nvSpPr>
                  <p:cNvPr id="970" name=""/>
                  <p:cNvSpPr/>
                  <p:nvPr/>
                </p:nvSpPr>
                <p:spPr>
                  <a:xfrm>
                    <a:off x="3803760" y="4950000"/>
                    <a:ext cx="245880" cy="434880"/>
                  </a:xfrm>
                  <a:prstGeom prst="line">
                    <a:avLst/>
                  </a:prstGeom>
                  <a:ln w="25560">
                    <a:solidFill>
                      <a:srgbClr val="00ffff"/>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971" name=""/>
                  <p:cNvSpPr/>
                  <p:nvPr/>
                </p:nvSpPr>
                <p:spPr>
                  <a:xfrm>
                    <a:off x="4041720" y="5369040"/>
                    <a:ext cx="1800" cy="122040"/>
                  </a:xfrm>
                  <a:prstGeom prst="line">
                    <a:avLst/>
                  </a:prstGeom>
                  <a:ln w="25560">
                    <a:solidFill>
                      <a:srgbClr val="00ffff"/>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grpSp>
                <p:nvGrpSpPr>
                  <p:cNvPr id="972" name=""/>
                  <p:cNvGrpSpPr/>
                  <p:nvPr/>
                </p:nvGrpSpPr>
                <p:grpSpPr>
                  <a:xfrm>
                    <a:off x="3713040" y="2334960"/>
                    <a:ext cx="1595520" cy="3148200"/>
                    <a:chOff x="3713040" y="2334960"/>
                    <a:chExt cx="1595520" cy="3148200"/>
                  </a:xfrm>
                </p:grpSpPr>
                <p:sp>
                  <p:nvSpPr>
                    <p:cNvPr id="973" name=""/>
                    <p:cNvSpPr/>
                    <p:nvPr/>
                  </p:nvSpPr>
                  <p:spPr>
                    <a:xfrm>
                      <a:off x="3713040" y="5014800"/>
                      <a:ext cx="98640" cy="468360"/>
                    </a:xfrm>
                    <a:custGeom>
                      <a:avLst/>
                      <a:gdLst/>
                      <a:ahLst/>
                      <a:rect l="l" t="t" r="r" b="b"/>
                      <a:pathLst>
                        <a:path w="62" h="295">
                          <a:moveTo>
                            <a:pt x="0" y="0"/>
                          </a:moveTo>
                          <a:lnTo>
                            <a:pt x="5" y="21"/>
                          </a:lnTo>
                          <a:lnTo>
                            <a:pt x="11" y="42"/>
                          </a:lnTo>
                          <a:lnTo>
                            <a:pt x="5" y="57"/>
                          </a:lnTo>
                          <a:lnTo>
                            <a:pt x="5" y="83"/>
                          </a:lnTo>
                          <a:lnTo>
                            <a:pt x="5" y="135"/>
                          </a:lnTo>
                          <a:lnTo>
                            <a:pt x="5" y="161"/>
                          </a:lnTo>
                          <a:lnTo>
                            <a:pt x="5" y="187"/>
                          </a:lnTo>
                          <a:lnTo>
                            <a:pt x="16" y="202"/>
                          </a:lnTo>
                          <a:lnTo>
                            <a:pt x="26" y="212"/>
                          </a:lnTo>
                          <a:lnTo>
                            <a:pt x="36" y="228"/>
                          </a:lnTo>
                          <a:lnTo>
                            <a:pt x="47" y="233"/>
                          </a:lnTo>
                          <a:lnTo>
                            <a:pt x="52" y="249"/>
                          </a:lnTo>
                          <a:lnTo>
                            <a:pt x="62" y="264"/>
                          </a:lnTo>
                          <a:lnTo>
                            <a:pt x="62" y="275"/>
                          </a:lnTo>
                          <a:lnTo>
                            <a:pt x="62" y="280"/>
                          </a:lnTo>
                          <a:lnTo>
                            <a:pt x="62" y="285"/>
                          </a:lnTo>
                          <a:lnTo>
                            <a:pt x="62" y="295"/>
                          </a:lnTo>
                        </a:path>
                      </a:pathLst>
                    </a:custGeom>
                    <a:noFill/>
                    <a:ln cap="rnd" w="25560">
                      <a:solidFill>
                        <a:srgbClr val="00fff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974" name=""/>
                    <p:cNvSpPr/>
                    <p:nvPr/>
                  </p:nvSpPr>
                  <p:spPr>
                    <a:xfrm>
                      <a:off x="3795840" y="5195880"/>
                      <a:ext cx="147600" cy="204840"/>
                    </a:xfrm>
                    <a:custGeom>
                      <a:avLst/>
                      <a:gdLst/>
                      <a:ahLst/>
                      <a:rect l="l" t="t" r="r" b="b"/>
                      <a:pathLst>
                        <a:path w="93" h="129">
                          <a:moveTo>
                            <a:pt x="0" y="129"/>
                          </a:moveTo>
                          <a:lnTo>
                            <a:pt x="10" y="104"/>
                          </a:lnTo>
                          <a:lnTo>
                            <a:pt x="21" y="93"/>
                          </a:lnTo>
                          <a:lnTo>
                            <a:pt x="36" y="88"/>
                          </a:lnTo>
                          <a:lnTo>
                            <a:pt x="47" y="83"/>
                          </a:lnTo>
                          <a:lnTo>
                            <a:pt x="57" y="78"/>
                          </a:lnTo>
                          <a:lnTo>
                            <a:pt x="67" y="73"/>
                          </a:lnTo>
                          <a:lnTo>
                            <a:pt x="83" y="67"/>
                          </a:lnTo>
                          <a:lnTo>
                            <a:pt x="88" y="67"/>
                          </a:lnTo>
                          <a:lnTo>
                            <a:pt x="93" y="62"/>
                          </a:lnTo>
                          <a:lnTo>
                            <a:pt x="88" y="47"/>
                          </a:lnTo>
                          <a:lnTo>
                            <a:pt x="88" y="36"/>
                          </a:lnTo>
                          <a:lnTo>
                            <a:pt x="93" y="0"/>
                          </a:lnTo>
                        </a:path>
                      </a:pathLst>
                    </a:custGeom>
                    <a:noFill/>
                    <a:ln cap="rnd" w="25560">
                      <a:solidFill>
                        <a:srgbClr val="00fff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grpSp>
                  <p:nvGrpSpPr>
                    <p:cNvPr id="975" name=""/>
                    <p:cNvGrpSpPr/>
                    <p:nvPr/>
                  </p:nvGrpSpPr>
                  <p:grpSpPr>
                    <a:xfrm>
                      <a:off x="3836880" y="2334960"/>
                      <a:ext cx="1471680" cy="2671920"/>
                      <a:chOff x="3836880" y="2334960"/>
                      <a:chExt cx="1471680" cy="2671920"/>
                    </a:xfrm>
                  </p:grpSpPr>
                  <p:grpSp>
                    <p:nvGrpSpPr>
                      <p:cNvPr id="976" name=""/>
                      <p:cNvGrpSpPr/>
                      <p:nvPr/>
                    </p:nvGrpSpPr>
                    <p:grpSpPr>
                      <a:xfrm>
                        <a:off x="3836880" y="3617640"/>
                        <a:ext cx="822600" cy="1389240"/>
                        <a:chOff x="3836880" y="3617640"/>
                        <a:chExt cx="822600" cy="1389240"/>
                      </a:xfrm>
                    </p:grpSpPr>
                    <p:sp>
                      <p:nvSpPr>
                        <p:cNvPr id="977" name=""/>
                        <p:cNvSpPr/>
                        <p:nvPr/>
                      </p:nvSpPr>
                      <p:spPr>
                        <a:xfrm flipV="1">
                          <a:off x="3836880" y="4432320"/>
                          <a:ext cx="271440" cy="574560"/>
                        </a:xfrm>
                        <a:prstGeom prst="line">
                          <a:avLst/>
                        </a:prstGeom>
                        <a:ln w="25560">
                          <a:solidFill>
                            <a:srgbClr val="00ffff"/>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978" name=""/>
                        <p:cNvSpPr/>
                        <p:nvPr/>
                      </p:nvSpPr>
                      <p:spPr>
                        <a:xfrm>
                          <a:off x="3992400" y="4530600"/>
                          <a:ext cx="8280" cy="114480"/>
                        </a:xfrm>
                        <a:prstGeom prst="line">
                          <a:avLst/>
                        </a:prstGeom>
                        <a:ln w="25560">
                          <a:solidFill>
                            <a:srgbClr val="00ffff"/>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979" name=""/>
                        <p:cNvSpPr/>
                        <p:nvPr/>
                      </p:nvSpPr>
                      <p:spPr>
                        <a:xfrm flipV="1">
                          <a:off x="3984480" y="4406760"/>
                          <a:ext cx="147960" cy="131760"/>
                        </a:xfrm>
                        <a:prstGeom prst="line">
                          <a:avLst/>
                        </a:prstGeom>
                        <a:ln w="25560">
                          <a:solidFill>
                            <a:srgbClr val="00ffff"/>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980" name=""/>
                        <p:cNvSpPr/>
                        <p:nvPr/>
                      </p:nvSpPr>
                      <p:spPr>
                        <a:xfrm flipV="1">
                          <a:off x="4116240" y="4111560"/>
                          <a:ext cx="189000" cy="311040"/>
                        </a:xfrm>
                        <a:prstGeom prst="line">
                          <a:avLst/>
                        </a:prstGeom>
                        <a:ln w="25560">
                          <a:solidFill>
                            <a:srgbClr val="00ffff"/>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981" name=""/>
                        <p:cNvSpPr/>
                        <p:nvPr/>
                      </p:nvSpPr>
                      <p:spPr>
                        <a:xfrm flipV="1">
                          <a:off x="4297320" y="3930120"/>
                          <a:ext cx="163440" cy="189000"/>
                        </a:xfrm>
                        <a:prstGeom prst="line">
                          <a:avLst/>
                        </a:prstGeom>
                        <a:ln w="25560">
                          <a:solidFill>
                            <a:srgbClr val="00ffff"/>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982" name=""/>
                        <p:cNvSpPr/>
                        <p:nvPr/>
                      </p:nvSpPr>
                      <p:spPr>
                        <a:xfrm flipV="1">
                          <a:off x="4452840" y="3617640"/>
                          <a:ext cx="206640" cy="320760"/>
                        </a:xfrm>
                        <a:prstGeom prst="line">
                          <a:avLst/>
                        </a:prstGeom>
                        <a:ln w="25560">
                          <a:solidFill>
                            <a:srgbClr val="00ffff"/>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983" name=""/>
                        <p:cNvSpPr/>
                        <p:nvPr/>
                      </p:nvSpPr>
                      <p:spPr>
                        <a:xfrm flipV="1">
                          <a:off x="3943440" y="4218120"/>
                          <a:ext cx="296640" cy="48960"/>
                        </a:xfrm>
                        <a:prstGeom prst="line">
                          <a:avLst/>
                        </a:prstGeom>
                        <a:ln w="25560">
                          <a:solidFill>
                            <a:srgbClr val="00ffff"/>
                          </a:solidFill>
                          <a:miter/>
                        </a:ln>
                      </p:spPr>
                      <p:style>
                        <a:lnRef idx="0"/>
                        <a:fillRef idx="0"/>
                        <a:effectRef idx="0"/>
                        <a:fontRef idx="minor"/>
                      </p:style>
                      <p:txBody>
                        <a:bodyPr lIns="90000" rIns="90000" tIns="2160" bIns="2160" anchor="t">
                          <a:noAutofit/>
                        </a:bodyPr>
                        <a:p>
                          <a:endParaRPr b="0" lang="en-US" sz="2400" strike="noStrike" u="none">
                            <a:solidFill>
                              <a:srgbClr val="000000"/>
                            </a:solidFill>
                            <a:effectLst/>
                            <a:uFillTx/>
                            <a:latin typeface="Arial Unicode MS"/>
                          </a:endParaRPr>
                        </a:p>
                      </p:txBody>
                    </p:sp>
                    <p:sp>
                      <p:nvSpPr>
                        <p:cNvPr id="984" name=""/>
                        <p:cNvSpPr/>
                        <p:nvPr/>
                      </p:nvSpPr>
                      <p:spPr>
                        <a:xfrm>
                          <a:off x="4075200" y="4513320"/>
                          <a:ext cx="287280" cy="123840"/>
                        </a:xfrm>
                        <a:custGeom>
                          <a:avLst/>
                          <a:gdLst/>
                          <a:ahLst/>
                          <a:rect l="l" t="t" r="r" b="b"/>
                          <a:pathLst>
                            <a:path w="181" h="78">
                              <a:moveTo>
                                <a:pt x="181" y="78"/>
                              </a:moveTo>
                              <a:lnTo>
                                <a:pt x="150" y="73"/>
                              </a:lnTo>
                              <a:lnTo>
                                <a:pt x="114" y="62"/>
                              </a:lnTo>
                              <a:lnTo>
                                <a:pt x="83" y="52"/>
                              </a:lnTo>
                              <a:lnTo>
                                <a:pt x="52" y="42"/>
                              </a:lnTo>
                              <a:lnTo>
                                <a:pt x="41" y="31"/>
                              </a:lnTo>
                              <a:lnTo>
                                <a:pt x="26" y="16"/>
                              </a:lnTo>
                              <a:lnTo>
                                <a:pt x="10" y="5"/>
                              </a:lnTo>
                              <a:lnTo>
                                <a:pt x="0" y="0"/>
                              </a:lnTo>
                            </a:path>
                          </a:pathLst>
                        </a:custGeom>
                        <a:noFill/>
                        <a:ln cap="rnd" w="25560">
                          <a:solidFill>
                            <a:srgbClr val="00fff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985" name=""/>
                        <p:cNvSpPr/>
                        <p:nvPr/>
                      </p:nvSpPr>
                      <p:spPr>
                        <a:xfrm>
                          <a:off x="4157640" y="4373640"/>
                          <a:ext cx="222120" cy="74520"/>
                        </a:xfrm>
                        <a:custGeom>
                          <a:avLst/>
                          <a:gdLst/>
                          <a:ahLst/>
                          <a:rect l="l" t="t" r="r" b="b"/>
                          <a:pathLst>
                            <a:path w="140" h="47">
                              <a:moveTo>
                                <a:pt x="0" y="0"/>
                              </a:moveTo>
                              <a:lnTo>
                                <a:pt x="10" y="11"/>
                              </a:lnTo>
                              <a:lnTo>
                                <a:pt x="26" y="21"/>
                              </a:lnTo>
                              <a:lnTo>
                                <a:pt x="67" y="37"/>
                              </a:lnTo>
                              <a:lnTo>
                                <a:pt x="109" y="42"/>
                              </a:lnTo>
                              <a:lnTo>
                                <a:pt x="140" y="47"/>
                              </a:lnTo>
                            </a:path>
                          </a:pathLst>
                        </a:custGeom>
                        <a:noFill/>
                        <a:ln cap="rnd" w="25560">
                          <a:solidFill>
                            <a:srgbClr val="00ffff"/>
                          </a:solidFill>
                          <a:round/>
                        </a:ln>
                      </p:spPr>
                      <p:style>
                        <a:lnRef idx="0"/>
                        <a:fillRef idx="0"/>
                        <a:effectRef idx="0"/>
                        <a:fontRef idx="minor"/>
                      </p:style>
                      <p:txBody>
                        <a:bodyPr lIns="90000" rIns="90000" tIns="27720" bIns="27720" anchor="t">
                          <a:noAutofit/>
                        </a:bodyPr>
                        <a:p>
                          <a:endParaRPr b="0" lang="en-US" sz="2400" strike="noStrike" u="none">
                            <a:solidFill>
                              <a:srgbClr val="000000"/>
                            </a:solidFill>
                            <a:effectLst/>
                            <a:uFillTx/>
                            <a:latin typeface="Arial Unicode MS"/>
                          </a:endParaRPr>
                        </a:p>
                      </p:txBody>
                    </p:sp>
                    <p:sp>
                      <p:nvSpPr>
                        <p:cNvPr id="986" name=""/>
                        <p:cNvSpPr/>
                        <p:nvPr/>
                      </p:nvSpPr>
                      <p:spPr>
                        <a:xfrm>
                          <a:off x="4017960" y="4111560"/>
                          <a:ext cx="287280" cy="147600"/>
                        </a:xfrm>
                        <a:custGeom>
                          <a:avLst/>
                          <a:gdLst/>
                          <a:ahLst/>
                          <a:rect l="l" t="t" r="r" b="b"/>
                          <a:pathLst>
                            <a:path w="181" h="93">
                              <a:moveTo>
                                <a:pt x="0" y="93"/>
                              </a:moveTo>
                              <a:lnTo>
                                <a:pt x="10" y="82"/>
                              </a:lnTo>
                              <a:lnTo>
                                <a:pt x="10" y="67"/>
                              </a:lnTo>
                              <a:lnTo>
                                <a:pt x="15" y="62"/>
                              </a:lnTo>
                              <a:lnTo>
                                <a:pt x="15" y="46"/>
                              </a:lnTo>
                              <a:lnTo>
                                <a:pt x="20" y="46"/>
                              </a:lnTo>
                              <a:lnTo>
                                <a:pt x="20" y="41"/>
                              </a:lnTo>
                              <a:lnTo>
                                <a:pt x="20" y="36"/>
                              </a:lnTo>
                              <a:lnTo>
                                <a:pt x="15" y="31"/>
                              </a:lnTo>
                              <a:lnTo>
                                <a:pt x="26" y="25"/>
                              </a:lnTo>
                              <a:lnTo>
                                <a:pt x="36" y="20"/>
                              </a:lnTo>
                              <a:lnTo>
                                <a:pt x="72" y="20"/>
                              </a:lnTo>
                              <a:lnTo>
                                <a:pt x="88" y="20"/>
                              </a:lnTo>
                              <a:lnTo>
                                <a:pt x="103" y="15"/>
                              </a:lnTo>
                              <a:lnTo>
                                <a:pt x="108" y="15"/>
                              </a:lnTo>
                              <a:lnTo>
                                <a:pt x="114" y="15"/>
                              </a:lnTo>
                              <a:lnTo>
                                <a:pt x="129" y="10"/>
                              </a:lnTo>
                              <a:lnTo>
                                <a:pt x="150" y="5"/>
                              </a:lnTo>
                              <a:lnTo>
                                <a:pt x="165" y="0"/>
                              </a:lnTo>
                              <a:lnTo>
                                <a:pt x="181" y="0"/>
                              </a:lnTo>
                            </a:path>
                          </a:pathLst>
                        </a:custGeom>
                        <a:noFill/>
                        <a:ln cap="rnd" w="25560">
                          <a:solidFill>
                            <a:srgbClr val="00fff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grpSp>
                  <p:grpSp>
                    <p:nvGrpSpPr>
                      <p:cNvPr id="987" name=""/>
                      <p:cNvGrpSpPr/>
                      <p:nvPr/>
                    </p:nvGrpSpPr>
                    <p:grpSpPr>
                      <a:xfrm>
                        <a:off x="4675320" y="2334960"/>
                        <a:ext cx="633240" cy="641520"/>
                        <a:chOff x="4675320" y="2334960"/>
                        <a:chExt cx="633240" cy="641520"/>
                      </a:xfrm>
                    </p:grpSpPr>
                    <p:sp>
                      <p:nvSpPr>
                        <p:cNvPr id="988" name=""/>
                        <p:cNvSpPr/>
                        <p:nvPr/>
                      </p:nvSpPr>
                      <p:spPr>
                        <a:xfrm>
                          <a:off x="5003640" y="2392200"/>
                          <a:ext cx="123840" cy="82800"/>
                        </a:xfrm>
                        <a:custGeom>
                          <a:avLst/>
                          <a:gdLst/>
                          <a:ahLst/>
                          <a:rect l="l" t="t" r="r" b="b"/>
                          <a:pathLst>
                            <a:path w="78" h="52">
                              <a:moveTo>
                                <a:pt x="0" y="52"/>
                              </a:moveTo>
                              <a:lnTo>
                                <a:pt x="5" y="52"/>
                              </a:lnTo>
                              <a:lnTo>
                                <a:pt x="5" y="47"/>
                              </a:lnTo>
                              <a:lnTo>
                                <a:pt x="16" y="37"/>
                              </a:lnTo>
                              <a:lnTo>
                                <a:pt x="21" y="32"/>
                              </a:lnTo>
                              <a:lnTo>
                                <a:pt x="26" y="26"/>
                              </a:lnTo>
                              <a:lnTo>
                                <a:pt x="26" y="26"/>
                              </a:lnTo>
                              <a:lnTo>
                                <a:pt x="36" y="21"/>
                              </a:lnTo>
                              <a:lnTo>
                                <a:pt x="47" y="16"/>
                              </a:lnTo>
                              <a:lnTo>
                                <a:pt x="57" y="16"/>
                              </a:lnTo>
                              <a:lnTo>
                                <a:pt x="67" y="6"/>
                              </a:lnTo>
                              <a:lnTo>
                                <a:pt x="73" y="0"/>
                              </a:lnTo>
                              <a:lnTo>
                                <a:pt x="73" y="0"/>
                              </a:lnTo>
                              <a:lnTo>
                                <a:pt x="78" y="0"/>
                              </a:lnTo>
                            </a:path>
                          </a:pathLst>
                        </a:custGeom>
                        <a:noFill/>
                        <a:ln cap="rnd" w="25560">
                          <a:solidFill>
                            <a:srgbClr val="00ffff"/>
                          </a:solidFill>
                          <a:round/>
                        </a:ln>
                      </p:spPr>
                      <p:style>
                        <a:lnRef idx="0"/>
                        <a:fillRef idx="0"/>
                        <a:effectRef idx="0"/>
                        <a:fontRef idx="minor"/>
                      </p:style>
                      <p:txBody>
                        <a:bodyPr lIns="90000" rIns="90000" tIns="36000" bIns="36000" anchor="t">
                          <a:noAutofit/>
                        </a:bodyPr>
                        <a:p>
                          <a:endParaRPr b="0" lang="en-US" sz="2400" strike="noStrike" u="none">
                            <a:solidFill>
                              <a:srgbClr val="000000"/>
                            </a:solidFill>
                            <a:effectLst/>
                            <a:uFillTx/>
                            <a:latin typeface="Arial Unicode MS"/>
                          </a:endParaRPr>
                        </a:p>
                      </p:txBody>
                    </p:sp>
                    <p:sp>
                      <p:nvSpPr>
                        <p:cNvPr id="989" name=""/>
                        <p:cNvSpPr/>
                        <p:nvPr/>
                      </p:nvSpPr>
                      <p:spPr>
                        <a:xfrm flipV="1">
                          <a:off x="5078520" y="2334960"/>
                          <a:ext cx="139680" cy="230040"/>
                        </a:xfrm>
                        <a:prstGeom prst="line">
                          <a:avLst/>
                        </a:prstGeom>
                        <a:ln w="25560">
                          <a:solidFill>
                            <a:srgbClr val="00ffff"/>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990" name=""/>
                        <p:cNvSpPr/>
                        <p:nvPr/>
                      </p:nvSpPr>
                      <p:spPr>
                        <a:xfrm>
                          <a:off x="5011560" y="2541600"/>
                          <a:ext cx="297000" cy="434880"/>
                        </a:xfrm>
                        <a:custGeom>
                          <a:avLst/>
                          <a:gdLst/>
                          <a:ahLst/>
                          <a:rect l="l" t="t" r="r" b="b"/>
                          <a:pathLst>
                            <a:path w="187" h="274">
                              <a:moveTo>
                                <a:pt x="42" y="0"/>
                              </a:moveTo>
                              <a:lnTo>
                                <a:pt x="31" y="31"/>
                              </a:lnTo>
                              <a:lnTo>
                                <a:pt x="16" y="57"/>
                              </a:lnTo>
                              <a:lnTo>
                                <a:pt x="5" y="88"/>
                              </a:lnTo>
                              <a:lnTo>
                                <a:pt x="0" y="124"/>
                              </a:lnTo>
                              <a:lnTo>
                                <a:pt x="0" y="129"/>
                              </a:lnTo>
                              <a:lnTo>
                                <a:pt x="0" y="134"/>
                              </a:lnTo>
                              <a:lnTo>
                                <a:pt x="0" y="155"/>
                              </a:lnTo>
                              <a:lnTo>
                                <a:pt x="5" y="171"/>
                              </a:lnTo>
                              <a:lnTo>
                                <a:pt x="5" y="191"/>
                              </a:lnTo>
                              <a:lnTo>
                                <a:pt x="11" y="207"/>
                              </a:lnTo>
                              <a:lnTo>
                                <a:pt x="11" y="222"/>
                              </a:lnTo>
                              <a:lnTo>
                                <a:pt x="16" y="227"/>
                              </a:lnTo>
                              <a:lnTo>
                                <a:pt x="26" y="238"/>
                              </a:lnTo>
                              <a:lnTo>
                                <a:pt x="36" y="243"/>
                              </a:lnTo>
                              <a:lnTo>
                                <a:pt x="57" y="248"/>
                              </a:lnTo>
                              <a:lnTo>
                                <a:pt x="88" y="259"/>
                              </a:lnTo>
                              <a:lnTo>
                                <a:pt x="124" y="269"/>
                              </a:lnTo>
                              <a:lnTo>
                                <a:pt x="150" y="274"/>
                              </a:lnTo>
                              <a:lnTo>
                                <a:pt x="187" y="274"/>
                              </a:lnTo>
                            </a:path>
                          </a:pathLst>
                        </a:custGeom>
                        <a:noFill/>
                        <a:ln cap="rnd" w="25560">
                          <a:solidFill>
                            <a:srgbClr val="00fff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991" name=""/>
                        <p:cNvSpPr/>
                        <p:nvPr/>
                      </p:nvSpPr>
                      <p:spPr>
                        <a:xfrm>
                          <a:off x="4675320" y="2639880"/>
                          <a:ext cx="214200" cy="181080"/>
                        </a:xfrm>
                        <a:custGeom>
                          <a:avLst/>
                          <a:gdLst/>
                          <a:ahLst/>
                          <a:rect l="l" t="t" r="r" b="b"/>
                          <a:pathLst>
                            <a:path w="135" h="114">
                              <a:moveTo>
                                <a:pt x="10" y="114"/>
                              </a:moveTo>
                              <a:lnTo>
                                <a:pt x="10" y="103"/>
                              </a:lnTo>
                              <a:lnTo>
                                <a:pt x="10" y="98"/>
                              </a:lnTo>
                              <a:lnTo>
                                <a:pt x="5" y="98"/>
                              </a:lnTo>
                              <a:lnTo>
                                <a:pt x="5" y="93"/>
                              </a:lnTo>
                              <a:lnTo>
                                <a:pt x="0" y="88"/>
                              </a:lnTo>
                              <a:lnTo>
                                <a:pt x="0" y="83"/>
                              </a:lnTo>
                              <a:lnTo>
                                <a:pt x="0" y="77"/>
                              </a:lnTo>
                              <a:lnTo>
                                <a:pt x="5" y="77"/>
                              </a:lnTo>
                              <a:lnTo>
                                <a:pt x="10" y="72"/>
                              </a:lnTo>
                              <a:lnTo>
                                <a:pt x="10" y="67"/>
                              </a:lnTo>
                              <a:lnTo>
                                <a:pt x="15" y="57"/>
                              </a:lnTo>
                              <a:lnTo>
                                <a:pt x="15" y="52"/>
                              </a:lnTo>
                              <a:lnTo>
                                <a:pt x="21" y="46"/>
                              </a:lnTo>
                              <a:lnTo>
                                <a:pt x="31" y="41"/>
                              </a:lnTo>
                              <a:lnTo>
                                <a:pt x="47" y="36"/>
                              </a:lnTo>
                              <a:lnTo>
                                <a:pt x="62" y="31"/>
                              </a:lnTo>
                              <a:lnTo>
                                <a:pt x="72" y="26"/>
                              </a:lnTo>
                              <a:lnTo>
                                <a:pt x="88" y="15"/>
                              </a:lnTo>
                              <a:lnTo>
                                <a:pt x="98" y="10"/>
                              </a:lnTo>
                              <a:lnTo>
                                <a:pt x="114" y="5"/>
                              </a:lnTo>
                              <a:lnTo>
                                <a:pt x="135" y="0"/>
                              </a:lnTo>
                            </a:path>
                          </a:pathLst>
                        </a:custGeom>
                        <a:noFill/>
                        <a:ln cap="rnd" w="25560">
                          <a:solidFill>
                            <a:srgbClr val="00fff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992" name=""/>
                        <p:cNvSpPr/>
                        <p:nvPr/>
                      </p:nvSpPr>
                      <p:spPr>
                        <a:xfrm>
                          <a:off x="4879800" y="2590920"/>
                          <a:ext cx="140040" cy="139680"/>
                        </a:xfrm>
                        <a:custGeom>
                          <a:avLst/>
                          <a:gdLst/>
                          <a:ahLst/>
                          <a:rect l="l" t="t" r="r" b="b"/>
                          <a:pathLst>
                            <a:path w="88" h="88">
                              <a:moveTo>
                                <a:pt x="0" y="0"/>
                              </a:moveTo>
                              <a:lnTo>
                                <a:pt x="11" y="20"/>
                              </a:lnTo>
                              <a:lnTo>
                                <a:pt x="16" y="36"/>
                              </a:lnTo>
                              <a:lnTo>
                                <a:pt x="21" y="57"/>
                              </a:lnTo>
                              <a:lnTo>
                                <a:pt x="21" y="72"/>
                              </a:lnTo>
                              <a:lnTo>
                                <a:pt x="26" y="77"/>
                              </a:lnTo>
                              <a:lnTo>
                                <a:pt x="31" y="83"/>
                              </a:lnTo>
                              <a:lnTo>
                                <a:pt x="42" y="88"/>
                              </a:lnTo>
                              <a:lnTo>
                                <a:pt x="57" y="88"/>
                              </a:lnTo>
                              <a:lnTo>
                                <a:pt x="88" y="88"/>
                              </a:lnTo>
                            </a:path>
                          </a:pathLst>
                        </a:custGeom>
                        <a:noFill/>
                        <a:ln cap="rnd" w="25560">
                          <a:solidFill>
                            <a:srgbClr val="00fff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993" name=""/>
                        <p:cNvSpPr/>
                        <p:nvPr/>
                      </p:nvSpPr>
                      <p:spPr>
                        <a:xfrm>
                          <a:off x="4822920" y="2712960"/>
                          <a:ext cx="98280" cy="41400"/>
                        </a:xfrm>
                        <a:custGeom>
                          <a:avLst/>
                          <a:gdLst/>
                          <a:ahLst/>
                          <a:rect l="l" t="t" r="r" b="b"/>
                          <a:pathLst>
                            <a:path w="62" h="26">
                              <a:moveTo>
                                <a:pt x="0" y="26"/>
                              </a:moveTo>
                              <a:lnTo>
                                <a:pt x="21" y="26"/>
                              </a:lnTo>
                              <a:lnTo>
                                <a:pt x="31" y="26"/>
                              </a:lnTo>
                              <a:lnTo>
                                <a:pt x="36" y="21"/>
                              </a:lnTo>
                              <a:lnTo>
                                <a:pt x="42" y="11"/>
                              </a:lnTo>
                              <a:lnTo>
                                <a:pt x="47" y="6"/>
                              </a:lnTo>
                              <a:lnTo>
                                <a:pt x="52" y="6"/>
                              </a:lnTo>
                              <a:lnTo>
                                <a:pt x="62" y="0"/>
                              </a:lnTo>
                            </a:path>
                          </a:pathLst>
                        </a:custGeom>
                        <a:noFill/>
                        <a:ln cap="rnd" w="25560">
                          <a:solidFill>
                            <a:srgbClr val="00ffff"/>
                          </a:solidFill>
                          <a:round/>
                        </a:ln>
                      </p:spPr>
                      <p:style>
                        <a:lnRef idx="0"/>
                        <a:fillRef idx="0"/>
                        <a:effectRef idx="0"/>
                        <a:fontRef idx="minor"/>
                      </p:style>
                      <p:txBody>
                        <a:bodyPr lIns="90000" rIns="90000" tIns="-5400" bIns="-5400" anchor="t">
                          <a:noAutofit/>
                        </a:bodyPr>
                        <a:p>
                          <a:endParaRPr b="0" lang="en-US" sz="2400" strike="noStrike" u="none">
                            <a:solidFill>
                              <a:srgbClr val="000000"/>
                            </a:solidFill>
                            <a:effectLst/>
                            <a:uFillTx/>
                            <a:latin typeface="Arial Unicode MS"/>
                          </a:endParaRPr>
                        </a:p>
                      </p:txBody>
                    </p:sp>
                    <p:sp>
                      <p:nvSpPr>
                        <p:cNvPr id="994" name=""/>
                        <p:cNvSpPr/>
                        <p:nvPr/>
                      </p:nvSpPr>
                      <p:spPr>
                        <a:xfrm>
                          <a:off x="5060880" y="2384280"/>
                          <a:ext cx="108000" cy="165240"/>
                        </a:xfrm>
                        <a:custGeom>
                          <a:avLst/>
                          <a:gdLst/>
                          <a:ahLst/>
                          <a:rect l="l" t="t" r="r" b="b"/>
                          <a:pathLst>
                            <a:path w="68" h="104">
                              <a:moveTo>
                                <a:pt x="0" y="0"/>
                              </a:moveTo>
                              <a:lnTo>
                                <a:pt x="11" y="16"/>
                              </a:lnTo>
                              <a:lnTo>
                                <a:pt x="16" y="31"/>
                              </a:lnTo>
                              <a:lnTo>
                                <a:pt x="16" y="37"/>
                              </a:lnTo>
                              <a:lnTo>
                                <a:pt x="16" y="42"/>
                              </a:lnTo>
                              <a:lnTo>
                                <a:pt x="16" y="57"/>
                              </a:lnTo>
                              <a:lnTo>
                                <a:pt x="16" y="73"/>
                              </a:lnTo>
                              <a:lnTo>
                                <a:pt x="21" y="78"/>
                              </a:lnTo>
                              <a:lnTo>
                                <a:pt x="21" y="83"/>
                              </a:lnTo>
                              <a:lnTo>
                                <a:pt x="26" y="88"/>
                              </a:lnTo>
                              <a:lnTo>
                                <a:pt x="42" y="93"/>
                              </a:lnTo>
                              <a:lnTo>
                                <a:pt x="52" y="99"/>
                              </a:lnTo>
                              <a:lnTo>
                                <a:pt x="57" y="104"/>
                              </a:lnTo>
                              <a:lnTo>
                                <a:pt x="62" y="104"/>
                              </a:lnTo>
                              <a:lnTo>
                                <a:pt x="68" y="104"/>
                              </a:lnTo>
                            </a:path>
                          </a:pathLst>
                        </a:custGeom>
                        <a:noFill/>
                        <a:ln cap="rnd" w="25560">
                          <a:solidFill>
                            <a:srgbClr val="00fff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grpSp>
                </p:grpSp>
              </p:grpSp>
            </p:grpSp>
          </p:grpSp>
        </p:grpSp>
        <p:sp>
          <p:nvSpPr>
            <p:cNvPr id="995" name=""/>
            <p:cNvSpPr/>
            <p:nvPr/>
          </p:nvSpPr>
          <p:spPr>
            <a:xfrm flipV="1">
              <a:off x="5159520" y="2507760"/>
              <a:ext cx="493560" cy="41400"/>
            </a:xfrm>
            <a:prstGeom prst="line">
              <a:avLst/>
            </a:prstGeom>
            <a:ln w="25560">
              <a:solidFill>
                <a:srgbClr val="00ffff"/>
              </a:solidFill>
              <a:miter/>
            </a:ln>
          </p:spPr>
          <p:style>
            <a:lnRef idx="0"/>
            <a:fillRef idx="0"/>
            <a:effectRef idx="0"/>
            <a:fontRef idx="minor"/>
          </p:style>
          <p:txBody>
            <a:bodyPr lIns="90000" rIns="90000" tIns="-5400" bIns="-5400" anchor="t">
              <a:noAutofit/>
            </a:bodyPr>
            <a:p>
              <a:endParaRPr b="0" lang="en-US" sz="2400" strike="noStrike" u="none">
                <a:solidFill>
                  <a:srgbClr val="000000"/>
                </a:solidFill>
                <a:effectLst/>
                <a:uFillTx/>
                <a:latin typeface="Arial Unicode MS"/>
              </a:endParaRPr>
            </a:p>
          </p:txBody>
        </p:sp>
        <p:sp>
          <p:nvSpPr>
            <p:cNvPr id="996" name=""/>
            <p:cNvSpPr/>
            <p:nvPr/>
          </p:nvSpPr>
          <p:spPr>
            <a:xfrm>
              <a:off x="5249880" y="2549520"/>
              <a:ext cx="115920" cy="181080"/>
            </a:xfrm>
            <a:prstGeom prst="line">
              <a:avLst/>
            </a:prstGeom>
            <a:ln w="25560">
              <a:solidFill>
                <a:srgbClr val="00ffff"/>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997" name=""/>
            <p:cNvSpPr/>
            <p:nvPr/>
          </p:nvSpPr>
          <p:spPr>
            <a:xfrm>
              <a:off x="5019840" y="2722680"/>
              <a:ext cx="206280" cy="106200"/>
            </a:xfrm>
            <a:custGeom>
              <a:avLst/>
              <a:gdLst/>
              <a:ahLst/>
              <a:rect l="l" t="t" r="r" b="b"/>
              <a:pathLst>
                <a:path w="130" h="67">
                  <a:moveTo>
                    <a:pt x="0" y="67"/>
                  </a:moveTo>
                  <a:lnTo>
                    <a:pt x="16" y="51"/>
                  </a:lnTo>
                  <a:lnTo>
                    <a:pt x="26" y="31"/>
                  </a:lnTo>
                  <a:lnTo>
                    <a:pt x="31" y="31"/>
                  </a:lnTo>
                  <a:lnTo>
                    <a:pt x="37" y="31"/>
                  </a:lnTo>
                  <a:lnTo>
                    <a:pt x="57" y="25"/>
                  </a:lnTo>
                  <a:lnTo>
                    <a:pt x="73" y="20"/>
                  </a:lnTo>
                  <a:lnTo>
                    <a:pt x="83" y="20"/>
                  </a:lnTo>
                  <a:lnTo>
                    <a:pt x="99" y="15"/>
                  </a:lnTo>
                  <a:lnTo>
                    <a:pt x="114" y="5"/>
                  </a:lnTo>
                  <a:lnTo>
                    <a:pt x="125" y="5"/>
                  </a:lnTo>
                  <a:lnTo>
                    <a:pt x="130" y="0"/>
                  </a:lnTo>
                </a:path>
              </a:pathLst>
            </a:custGeom>
            <a:noFill/>
            <a:ln cap="rnd" w="25560">
              <a:solidFill>
                <a:srgbClr val="00fff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grpSp>
          <p:nvGrpSpPr>
            <p:cNvPr id="998" name=""/>
            <p:cNvGrpSpPr/>
            <p:nvPr/>
          </p:nvGrpSpPr>
          <p:grpSpPr>
            <a:xfrm>
              <a:off x="4429080" y="2803680"/>
              <a:ext cx="1166760" cy="821880"/>
              <a:chOff x="4429080" y="2803680"/>
              <a:chExt cx="1166760" cy="821880"/>
            </a:xfrm>
          </p:grpSpPr>
          <p:sp>
            <p:nvSpPr>
              <p:cNvPr id="999" name=""/>
              <p:cNvSpPr/>
              <p:nvPr/>
            </p:nvSpPr>
            <p:spPr>
              <a:xfrm flipV="1">
                <a:off x="4641840" y="3428640"/>
                <a:ext cx="297000" cy="196920"/>
              </a:xfrm>
              <a:prstGeom prst="line">
                <a:avLst/>
              </a:prstGeom>
              <a:ln w="25560">
                <a:solidFill>
                  <a:srgbClr val="00ffff"/>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1000" name=""/>
              <p:cNvSpPr/>
              <p:nvPr/>
            </p:nvSpPr>
            <p:spPr>
              <a:xfrm flipV="1">
                <a:off x="4921200" y="3346200"/>
                <a:ext cx="255600" cy="98280"/>
              </a:xfrm>
              <a:prstGeom prst="line">
                <a:avLst/>
              </a:prstGeom>
              <a:ln w="25560">
                <a:solidFill>
                  <a:srgbClr val="00ffff"/>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1001" name=""/>
              <p:cNvSpPr/>
              <p:nvPr/>
            </p:nvSpPr>
            <p:spPr>
              <a:xfrm flipV="1">
                <a:off x="5168880" y="3157200"/>
                <a:ext cx="426960" cy="189000"/>
              </a:xfrm>
              <a:prstGeom prst="line">
                <a:avLst/>
              </a:prstGeom>
              <a:ln w="25560">
                <a:solidFill>
                  <a:srgbClr val="00ffff"/>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1002" name=""/>
              <p:cNvSpPr/>
              <p:nvPr/>
            </p:nvSpPr>
            <p:spPr>
              <a:xfrm>
                <a:off x="4633920" y="3354480"/>
                <a:ext cx="33480" cy="263520"/>
              </a:xfrm>
              <a:custGeom>
                <a:avLst/>
                <a:gdLst/>
                <a:ahLst/>
                <a:rect l="l" t="t" r="r" b="b"/>
                <a:pathLst>
                  <a:path w="21" h="166">
                    <a:moveTo>
                      <a:pt x="21" y="166"/>
                    </a:moveTo>
                    <a:lnTo>
                      <a:pt x="21" y="156"/>
                    </a:lnTo>
                    <a:lnTo>
                      <a:pt x="21" y="145"/>
                    </a:lnTo>
                    <a:lnTo>
                      <a:pt x="21" y="130"/>
                    </a:lnTo>
                    <a:lnTo>
                      <a:pt x="16" y="109"/>
                    </a:lnTo>
                    <a:lnTo>
                      <a:pt x="16" y="88"/>
                    </a:lnTo>
                    <a:lnTo>
                      <a:pt x="16" y="68"/>
                    </a:lnTo>
                    <a:lnTo>
                      <a:pt x="10" y="57"/>
                    </a:lnTo>
                    <a:lnTo>
                      <a:pt x="10" y="47"/>
                    </a:lnTo>
                    <a:lnTo>
                      <a:pt x="5" y="26"/>
                    </a:lnTo>
                    <a:lnTo>
                      <a:pt x="5" y="5"/>
                    </a:lnTo>
                    <a:lnTo>
                      <a:pt x="5" y="5"/>
                    </a:lnTo>
                    <a:lnTo>
                      <a:pt x="0" y="0"/>
                    </a:lnTo>
                  </a:path>
                </a:pathLst>
              </a:custGeom>
              <a:noFill/>
              <a:ln cap="rnd" w="25560">
                <a:solidFill>
                  <a:srgbClr val="00fff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1003" name=""/>
              <p:cNvSpPr/>
              <p:nvPr/>
            </p:nvSpPr>
            <p:spPr>
              <a:xfrm flipV="1">
                <a:off x="4633920" y="2901600"/>
                <a:ext cx="403200" cy="460440"/>
              </a:xfrm>
              <a:prstGeom prst="line">
                <a:avLst/>
              </a:prstGeom>
              <a:ln w="25560">
                <a:solidFill>
                  <a:srgbClr val="00ffff"/>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1004" name=""/>
              <p:cNvSpPr/>
              <p:nvPr/>
            </p:nvSpPr>
            <p:spPr>
              <a:xfrm>
                <a:off x="4429080" y="2803680"/>
                <a:ext cx="328680" cy="419040"/>
              </a:xfrm>
              <a:custGeom>
                <a:avLst/>
                <a:gdLst/>
                <a:ahLst/>
                <a:rect l="l" t="t" r="r" b="b"/>
                <a:pathLst>
                  <a:path w="207" h="264">
                    <a:moveTo>
                      <a:pt x="0" y="0"/>
                    </a:moveTo>
                    <a:lnTo>
                      <a:pt x="5" y="6"/>
                    </a:lnTo>
                    <a:lnTo>
                      <a:pt x="15" y="16"/>
                    </a:lnTo>
                    <a:lnTo>
                      <a:pt x="20" y="37"/>
                    </a:lnTo>
                    <a:lnTo>
                      <a:pt x="26" y="57"/>
                    </a:lnTo>
                    <a:lnTo>
                      <a:pt x="26" y="78"/>
                    </a:lnTo>
                    <a:lnTo>
                      <a:pt x="26" y="78"/>
                    </a:lnTo>
                    <a:lnTo>
                      <a:pt x="31" y="88"/>
                    </a:lnTo>
                    <a:lnTo>
                      <a:pt x="31" y="94"/>
                    </a:lnTo>
                    <a:lnTo>
                      <a:pt x="31" y="99"/>
                    </a:lnTo>
                    <a:lnTo>
                      <a:pt x="41" y="104"/>
                    </a:lnTo>
                    <a:lnTo>
                      <a:pt x="46" y="109"/>
                    </a:lnTo>
                    <a:lnTo>
                      <a:pt x="62" y="135"/>
                    </a:lnTo>
                    <a:lnTo>
                      <a:pt x="67" y="161"/>
                    </a:lnTo>
                    <a:lnTo>
                      <a:pt x="67" y="171"/>
                    </a:lnTo>
                    <a:lnTo>
                      <a:pt x="72" y="182"/>
                    </a:lnTo>
                    <a:lnTo>
                      <a:pt x="72" y="192"/>
                    </a:lnTo>
                    <a:lnTo>
                      <a:pt x="77" y="197"/>
                    </a:lnTo>
                    <a:lnTo>
                      <a:pt x="82" y="202"/>
                    </a:lnTo>
                    <a:lnTo>
                      <a:pt x="93" y="207"/>
                    </a:lnTo>
                    <a:lnTo>
                      <a:pt x="103" y="223"/>
                    </a:lnTo>
                    <a:lnTo>
                      <a:pt x="129" y="233"/>
                    </a:lnTo>
                    <a:lnTo>
                      <a:pt x="150" y="244"/>
                    </a:lnTo>
                    <a:lnTo>
                      <a:pt x="170" y="249"/>
                    </a:lnTo>
                    <a:lnTo>
                      <a:pt x="186" y="259"/>
                    </a:lnTo>
                    <a:lnTo>
                      <a:pt x="196" y="264"/>
                    </a:lnTo>
                    <a:lnTo>
                      <a:pt x="207" y="264"/>
                    </a:lnTo>
                  </a:path>
                </a:pathLst>
              </a:custGeom>
              <a:noFill/>
              <a:ln cap="rnd" w="25560">
                <a:solidFill>
                  <a:srgbClr val="00fff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1005" name=""/>
              <p:cNvSpPr/>
              <p:nvPr/>
            </p:nvSpPr>
            <p:spPr>
              <a:xfrm>
                <a:off x="4675320" y="2870280"/>
                <a:ext cx="328320" cy="139680"/>
              </a:xfrm>
              <a:custGeom>
                <a:avLst/>
                <a:gdLst/>
                <a:ahLst/>
                <a:rect l="l" t="t" r="r" b="b"/>
                <a:pathLst>
                  <a:path w="207" h="88">
                    <a:moveTo>
                      <a:pt x="0" y="88"/>
                    </a:moveTo>
                    <a:lnTo>
                      <a:pt x="10" y="83"/>
                    </a:lnTo>
                    <a:lnTo>
                      <a:pt x="15" y="83"/>
                    </a:lnTo>
                    <a:lnTo>
                      <a:pt x="26" y="83"/>
                    </a:lnTo>
                    <a:lnTo>
                      <a:pt x="36" y="72"/>
                    </a:lnTo>
                    <a:lnTo>
                      <a:pt x="47" y="67"/>
                    </a:lnTo>
                    <a:lnTo>
                      <a:pt x="52" y="67"/>
                    </a:lnTo>
                    <a:lnTo>
                      <a:pt x="52" y="62"/>
                    </a:lnTo>
                    <a:lnTo>
                      <a:pt x="67" y="41"/>
                    </a:lnTo>
                    <a:lnTo>
                      <a:pt x="72" y="20"/>
                    </a:lnTo>
                    <a:lnTo>
                      <a:pt x="83" y="10"/>
                    </a:lnTo>
                    <a:lnTo>
                      <a:pt x="88" y="5"/>
                    </a:lnTo>
                    <a:lnTo>
                      <a:pt x="88" y="0"/>
                    </a:lnTo>
                    <a:lnTo>
                      <a:pt x="135" y="15"/>
                    </a:lnTo>
                    <a:lnTo>
                      <a:pt x="176" y="31"/>
                    </a:lnTo>
                    <a:lnTo>
                      <a:pt x="197" y="36"/>
                    </a:lnTo>
                    <a:lnTo>
                      <a:pt x="207" y="41"/>
                    </a:lnTo>
                  </a:path>
                </a:pathLst>
              </a:custGeom>
              <a:noFill/>
              <a:ln cap="rnd" w="25560">
                <a:solidFill>
                  <a:srgbClr val="00fff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1006" name=""/>
              <p:cNvSpPr/>
              <p:nvPr/>
            </p:nvSpPr>
            <p:spPr>
              <a:xfrm flipV="1">
                <a:off x="5003640" y="3075120"/>
                <a:ext cx="312840" cy="7920"/>
              </a:xfrm>
              <a:prstGeom prst="line">
                <a:avLst/>
              </a:prstGeom>
              <a:ln w="25560">
                <a:solidFill>
                  <a:srgbClr val="00ffff"/>
                </a:solidFill>
                <a:miter/>
              </a:ln>
            </p:spPr>
            <p:style>
              <a:lnRef idx="0"/>
              <a:fillRef idx="0"/>
              <a:effectRef idx="0"/>
              <a:fontRef idx="minor"/>
            </p:style>
            <p:txBody>
              <a:bodyPr lIns="90000" rIns="90000" tIns="-38880" bIns="-38880" anchor="t">
                <a:noAutofit/>
              </a:bodyPr>
              <a:p>
                <a:endParaRPr b="0" lang="en-US" sz="2400" strike="noStrike" u="none">
                  <a:solidFill>
                    <a:srgbClr val="000000"/>
                  </a:solidFill>
                  <a:effectLst/>
                  <a:uFillTx/>
                  <a:latin typeface="Arial Unicode MS"/>
                </a:endParaRPr>
              </a:p>
            </p:txBody>
          </p:sp>
          <p:sp>
            <p:nvSpPr>
              <p:cNvPr id="1007" name=""/>
              <p:cNvSpPr/>
              <p:nvPr/>
            </p:nvSpPr>
            <p:spPr>
              <a:xfrm>
                <a:off x="4938840" y="3222720"/>
                <a:ext cx="48960" cy="206280"/>
              </a:xfrm>
              <a:custGeom>
                <a:avLst/>
                <a:gdLst/>
                <a:ahLst/>
                <a:rect l="l" t="t" r="r" b="b"/>
                <a:pathLst>
                  <a:path w="31" h="130">
                    <a:moveTo>
                      <a:pt x="10" y="130"/>
                    </a:moveTo>
                    <a:lnTo>
                      <a:pt x="5" y="119"/>
                    </a:lnTo>
                    <a:lnTo>
                      <a:pt x="0" y="114"/>
                    </a:lnTo>
                    <a:lnTo>
                      <a:pt x="0" y="99"/>
                    </a:lnTo>
                    <a:lnTo>
                      <a:pt x="0" y="83"/>
                    </a:lnTo>
                    <a:lnTo>
                      <a:pt x="5" y="68"/>
                    </a:lnTo>
                    <a:lnTo>
                      <a:pt x="10" y="57"/>
                    </a:lnTo>
                    <a:lnTo>
                      <a:pt x="20" y="47"/>
                    </a:lnTo>
                    <a:lnTo>
                      <a:pt x="26" y="31"/>
                    </a:lnTo>
                    <a:lnTo>
                      <a:pt x="26" y="26"/>
                    </a:lnTo>
                    <a:lnTo>
                      <a:pt x="31" y="16"/>
                    </a:lnTo>
                    <a:lnTo>
                      <a:pt x="31" y="6"/>
                    </a:lnTo>
                    <a:lnTo>
                      <a:pt x="31" y="0"/>
                    </a:lnTo>
                  </a:path>
                </a:pathLst>
              </a:custGeom>
              <a:noFill/>
              <a:ln cap="rnd" w="25560">
                <a:solidFill>
                  <a:srgbClr val="00fff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1008" name=""/>
              <p:cNvSpPr/>
              <p:nvPr/>
            </p:nvSpPr>
            <p:spPr>
              <a:xfrm flipH="1">
                <a:off x="4987440" y="2911320"/>
                <a:ext cx="41400" cy="328680"/>
              </a:xfrm>
              <a:prstGeom prst="line">
                <a:avLst/>
              </a:prstGeom>
              <a:ln w="25560">
                <a:solidFill>
                  <a:srgbClr val="00ffff"/>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grpSp>
        <p:grpSp>
          <p:nvGrpSpPr>
            <p:cNvPr id="1009" name=""/>
            <p:cNvGrpSpPr/>
            <p:nvPr/>
          </p:nvGrpSpPr>
          <p:grpSpPr>
            <a:xfrm>
              <a:off x="3705120" y="2334960"/>
              <a:ext cx="1603440" cy="3156120"/>
              <a:chOff x="3705120" y="2334960"/>
              <a:chExt cx="1603440" cy="3156120"/>
            </a:xfrm>
          </p:grpSpPr>
          <p:sp>
            <p:nvSpPr>
              <p:cNvPr id="1010" name=""/>
              <p:cNvSpPr/>
              <p:nvPr/>
            </p:nvSpPr>
            <p:spPr>
              <a:xfrm flipH="1">
                <a:off x="3705120" y="4941720"/>
                <a:ext cx="106560" cy="88920"/>
              </a:xfrm>
              <a:prstGeom prst="line">
                <a:avLst/>
              </a:prstGeom>
              <a:ln w="25560">
                <a:solidFill>
                  <a:srgbClr val="00ffff"/>
                </a:solidFill>
                <a:miter/>
              </a:ln>
            </p:spPr>
            <p:style>
              <a:lnRef idx="0"/>
              <a:fillRef idx="0"/>
              <a:effectRef idx="0"/>
              <a:fontRef idx="minor"/>
            </p:style>
            <p:txBody>
              <a:bodyPr lIns="90000" rIns="90000" tIns="42120" bIns="42120" anchor="t">
                <a:noAutofit/>
              </a:bodyPr>
              <a:p>
                <a:endParaRPr b="0" lang="en-US" sz="2400" strike="noStrike" u="none">
                  <a:solidFill>
                    <a:srgbClr val="000000"/>
                  </a:solidFill>
                  <a:effectLst/>
                  <a:uFillTx/>
                  <a:latin typeface="Arial Unicode MS"/>
                </a:endParaRPr>
              </a:p>
            </p:txBody>
          </p:sp>
          <p:sp>
            <p:nvSpPr>
              <p:cNvPr id="1011" name=""/>
              <p:cNvSpPr/>
              <p:nvPr/>
            </p:nvSpPr>
            <p:spPr>
              <a:xfrm>
                <a:off x="3720960" y="5022720"/>
                <a:ext cx="115920" cy="157320"/>
              </a:xfrm>
              <a:custGeom>
                <a:avLst/>
                <a:gdLst/>
                <a:ahLst/>
                <a:rect l="l" t="t" r="r" b="b"/>
                <a:pathLst>
                  <a:path w="73" h="99">
                    <a:moveTo>
                      <a:pt x="0" y="99"/>
                    </a:moveTo>
                    <a:lnTo>
                      <a:pt x="21" y="73"/>
                    </a:lnTo>
                    <a:lnTo>
                      <a:pt x="37" y="47"/>
                    </a:lnTo>
                    <a:lnTo>
                      <a:pt x="52" y="31"/>
                    </a:lnTo>
                    <a:lnTo>
                      <a:pt x="68" y="5"/>
                    </a:lnTo>
                    <a:lnTo>
                      <a:pt x="73" y="0"/>
                    </a:lnTo>
                    <a:lnTo>
                      <a:pt x="73" y="0"/>
                    </a:lnTo>
                  </a:path>
                </a:pathLst>
              </a:custGeom>
              <a:noFill/>
              <a:ln cap="rnd" w="25560">
                <a:solidFill>
                  <a:srgbClr val="00fff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grpSp>
            <p:nvGrpSpPr>
              <p:cNvPr id="1012" name=""/>
              <p:cNvGrpSpPr/>
              <p:nvPr/>
            </p:nvGrpSpPr>
            <p:grpSpPr>
              <a:xfrm>
                <a:off x="3713040" y="2334960"/>
                <a:ext cx="1595520" cy="3156120"/>
                <a:chOff x="3713040" y="2334960"/>
                <a:chExt cx="1595520" cy="3156120"/>
              </a:xfrm>
            </p:grpSpPr>
            <p:sp>
              <p:nvSpPr>
                <p:cNvPr id="1013" name=""/>
                <p:cNvSpPr/>
                <p:nvPr/>
              </p:nvSpPr>
              <p:spPr>
                <a:xfrm>
                  <a:off x="3803760" y="4950000"/>
                  <a:ext cx="245880" cy="434880"/>
                </a:xfrm>
                <a:prstGeom prst="line">
                  <a:avLst/>
                </a:prstGeom>
                <a:ln w="25560">
                  <a:solidFill>
                    <a:srgbClr val="00ffff"/>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1014" name=""/>
                <p:cNvSpPr/>
                <p:nvPr/>
              </p:nvSpPr>
              <p:spPr>
                <a:xfrm>
                  <a:off x="4041720" y="5369040"/>
                  <a:ext cx="1800" cy="122040"/>
                </a:xfrm>
                <a:prstGeom prst="line">
                  <a:avLst/>
                </a:prstGeom>
                <a:ln w="25560">
                  <a:solidFill>
                    <a:srgbClr val="00ffff"/>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grpSp>
              <p:nvGrpSpPr>
                <p:cNvPr id="1015" name=""/>
                <p:cNvGrpSpPr/>
                <p:nvPr/>
              </p:nvGrpSpPr>
              <p:grpSpPr>
                <a:xfrm>
                  <a:off x="3713040" y="2334960"/>
                  <a:ext cx="1595520" cy="3148200"/>
                  <a:chOff x="3713040" y="2334960"/>
                  <a:chExt cx="1595520" cy="3148200"/>
                </a:xfrm>
              </p:grpSpPr>
              <p:sp>
                <p:nvSpPr>
                  <p:cNvPr id="1016" name=""/>
                  <p:cNvSpPr/>
                  <p:nvPr/>
                </p:nvSpPr>
                <p:spPr>
                  <a:xfrm>
                    <a:off x="3713040" y="5014800"/>
                    <a:ext cx="98640" cy="468360"/>
                  </a:xfrm>
                  <a:custGeom>
                    <a:avLst/>
                    <a:gdLst/>
                    <a:ahLst/>
                    <a:rect l="l" t="t" r="r" b="b"/>
                    <a:pathLst>
                      <a:path w="62" h="295">
                        <a:moveTo>
                          <a:pt x="0" y="0"/>
                        </a:moveTo>
                        <a:lnTo>
                          <a:pt x="5" y="21"/>
                        </a:lnTo>
                        <a:lnTo>
                          <a:pt x="11" y="42"/>
                        </a:lnTo>
                        <a:lnTo>
                          <a:pt x="5" y="57"/>
                        </a:lnTo>
                        <a:lnTo>
                          <a:pt x="5" y="83"/>
                        </a:lnTo>
                        <a:lnTo>
                          <a:pt x="5" y="135"/>
                        </a:lnTo>
                        <a:lnTo>
                          <a:pt x="5" y="161"/>
                        </a:lnTo>
                        <a:lnTo>
                          <a:pt x="5" y="187"/>
                        </a:lnTo>
                        <a:lnTo>
                          <a:pt x="16" y="202"/>
                        </a:lnTo>
                        <a:lnTo>
                          <a:pt x="26" y="212"/>
                        </a:lnTo>
                        <a:lnTo>
                          <a:pt x="36" y="228"/>
                        </a:lnTo>
                        <a:lnTo>
                          <a:pt x="47" y="233"/>
                        </a:lnTo>
                        <a:lnTo>
                          <a:pt x="52" y="249"/>
                        </a:lnTo>
                        <a:lnTo>
                          <a:pt x="62" y="264"/>
                        </a:lnTo>
                        <a:lnTo>
                          <a:pt x="62" y="275"/>
                        </a:lnTo>
                        <a:lnTo>
                          <a:pt x="62" y="280"/>
                        </a:lnTo>
                        <a:lnTo>
                          <a:pt x="62" y="285"/>
                        </a:lnTo>
                        <a:lnTo>
                          <a:pt x="62" y="295"/>
                        </a:lnTo>
                      </a:path>
                    </a:pathLst>
                  </a:custGeom>
                  <a:noFill/>
                  <a:ln cap="rnd" w="25560">
                    <a:solidFill>
                      <a:srgbClr val="00fff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1017" name=""/>
                  <p:cNvSpPr/>
                  <p:nvPr/>
                </p:nvSpPr>
                <p:spPr>
                  <a:xfrm>
                    <a:off x="3795840" y="5195880"/>
                    <a:ext cx="147600" cy="204840"/>
                  </a:xfrm>
                  <a:custGeom>
                    <a:avLst/>
                    <a:gdLst/>
                    <a:ahLst/>
                    <a:rect l="l" t="t" r="r" b="b"/>
                    <a:pathLst>
                      <a:path w="93" h="129">
                        <a:moveTo>
                          <a:pt x="0" y="129"/>
                        </a:moveTo>
                        <a:lnTo>
                          <a:pt x="10" y="104"/>
                        </a:lnTo>
                        <a:lnTo>
                          <a:pt x="21" y="93"/>
                        </a:lnTo>
                        <a:lnTo>
                          <a:pt x="36" y="88"/>
                        </a:lnTo>
                        <a:lnTo>
                          <a:pt x="47" y="83"/>
                        </a:lnTo>
                        <a:lnTo>
                          <a:pt x="57" y="78"/>
                        </a:lnTo>
                        <a:lnTo>
                          <a:pt x="67" y="73"/>
                        </a:lnTo>
                        <a:lnTo>
                          <a:pt x="83" y="67"/>
                        </a:lnTo>
                        <a:lnTo>
                          <a:pt x="88" y="67"/>
                        </a:lnTo>
                        <a:lnTo>
                          <a:pt x="93" y="62"/>
                        </a:lnTo>
                        <a:lnTo>
                          <a:pt x="88" y="47"/>
                        </a:lnTo>
                        <a:lnTo>
                          <a:pt x="88" y="36"/>
                        </a:lnTo>
                        <a:lnTo>
                          <a:pt x="93" y="0"/>
                        </a:lnTo>
                      </a:path>
                    </a:pathLst>
                  </a:custGeom>
                  <a:noFill/>
                  <a:ln cap="rnd" w="25560">
                    <a:solidFill>
                      <a:srgbClr val="00fff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grpSp>
                <p:nvGrpSpPr>
                  <p:cNvPr id="1018" name=""/>
                  <p:cNvGrpSpPr/>
                  <p:nvPr/>
                </p:nvGrpSpPr>
                <p:grpSpPr>
                  <a:xfrm>
                    <a:off x="3836880" y="2334960"/>
                    <a:ext cx="1471680" cy="2671920"/>
                    <a:chOff x="3836880" y="2334960"/>
                    <a:chExt cx="1471680" cy="2671920"/>
                  </a:xfrm>
                </p:grpSpPr>
                <p:grpSp>
                  <p:nvGrpSpPr>
                    <p:cNvPr id="1019" name=""/>
                    <p:cNvGrpSpPr/>
                    <p:nvPr/>
                  </p:nvGrpSpPr>
                  <p:grpSpPr>
                    <a:xfrm>
                      <a:off x="3836880" y="3617640"/>
                      <a:ext cx="822600" cy="1389240"/>
                      <a:chOff x="3836880" y="3617640"/>
                      <a:chExt cx="822600" cy="1389240"/>
                    </a:xfrm>
                  </p:grpSpPr>
                  <p:sp>
                    <p:nvSpPr>
                      <p:cNvPr id="1020" name=""/>
                      <p:cNvSpPr/>
                      <p:nvPr/>
                    </p:nvSpPr>
                    <p:spPr>
                      <a:xfrm flipV="1">
                        <a:off x="3836880" y="4432320"/>
                        <a:ext cx="271440" cy="574560"/>
                      </a:xfrm>
                      <a:prstGeom prst="line">
                        <a:avLst/>
                      </a:prstGeom>
                      <a:ln w="25560">
                        <a:solidFill>
                          <a:srgbClr val="00ffff"/>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1021" name=""/>
                      <p:cNvSpPr/>
                      <p:nvPr/>
                    </p:nvSpPr>
                    <p:spPr>
                      <a:xfrm>
                        <a:off x="3992400" y="4530600"/>
                        <a:ext cx="8280" cy="114480"/>
                      </a:xfrm>
                      <a:prstGeom prst="line">
                        <a:avLst/>
                      </a:prstGeom>
                      <a:ln w="25560">
                        <a:solidFill>
                          <a:srgbClr val="00ffff"/>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1022" name=""/>
                      <p:cNvSpPr/>
                      <p:nvPr/>
                    </p:nvSpPr>
                    <p:spPr>
                      <a:xfrm flipV="1">
                        <a:off x="3984480" y="4406760"/>
                        <a:ext cx="147960" cy="131760"/>
                      </a:xfrm>
                      <a:prstGeom prst="line">
                        <a:avLst/>
                      </a:prstGeom>
                      <a:ln w="25560">
                        <a:solidFill>
                          <a:srgbClr val="00ffff"/>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1023" name=""/>
                      <p:cNvSpPr/>
                      <p:nvPr/>
                    </p:nvSpPr>
                    <p:spPr>
                      <a:xfrm flipV="1">
                        <a:off x="4116240" y="4111560"/>
                        <a:ext cx="189000" cy="311040"/>
                      </a:xfrm>
                      <a:prstGeom prst="line">
                        <a:avLst/>
                      </a:prstGeom>
                      <a:ln w="25560">
                        <a:solidFill>
                          <a:srgbClr val="00ffff"/>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1024" name=""/>
                      <p:cNvSpPr/>
                      <p:nvPr/>
                    </p:nvSpPr>
                    <p:spPr>
                      <a:xfrm flipV="1">
                        <a:off x="4297320" y="3930120"/>
                        <a:ext cx="163440" cy="189000"/>
                      </a:xfrm>
                      <a:prstGeom prst="line">
                        <a:avLst/>
                      </a:prstGeom>
                      <a:ln w="25560">
                        <a:solidFill>
                          <a:srgbClr val="00ffff"/>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1025" name=""/>
                      <p:cNvSpPr/>
                      <p:nvPr/>
                    </p:nvSpPr>
                    <p:spPr>
                      <a:xfrm flipV="1">
                        <a:off x="4452840" y="3617640"/>
                        <a:ext cx="206640" cy="320760"/>
                      </a:xfrm>
                      <a:prstGeom prst="line">
                        <a:avLst/>
                      </a:prstGeom>
                      <a:ln w="25560">
                        <a:solidFill>
                          <a:srgbClr val="00ffff"/>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1026" name=""/>
                      <p:cNvSpPr/>
                      <p:nvPr/>
                    </p:nvSpPr>
                    <p:spPr>
                      <a:xfrm flipV="1">
                        <a:off x="3943440" y="4218120"/>
                        <a:ext cx="296640" cy="48960"/>
                      </a:xfrm>
                      <a:prstGeom prst="line">
                        <a:avLst/>
                      </a:prstGeom>
                      <a:ln w="25560">
                        <a:solidFill>
                          <a:srgbClr val="00ffff"/>
                        </a:solidFill>
                        <a:miter/>
                      </a:ln>
                    </p:spPr>
                    <p:style>
                      <a:lnRef idx="0"/>
                      <a:fillRef idx="0"/>
                      <a:effectRef idx="0"/>
                      <a:fontRef idx="minor"/>
                    </p:style>
                    <p:txBody>
                      <a:bodyPr lIns="90000" rIns="90000" tIns="2160" bIns="2160" anchor="t">
                        <a:noAutofit/>
                      </a:bodyPr>
                      <a:p>
                        <a:endParaRPr b="0" lang="en-US" sz="2400" strike="noStrike" u="none">
                          <a:solidFill>
                            <a:srgbClr val="000000"/>
                          </a:solidFill>
                          <a:effectLst/>
                          <a:uFillTx/>
                          <a:latin typeface="Arial Unicode MS"/>
                        </a:endParaRPr>
                      </a:p>
                    </p:txBody>
                  </p:sp>
                  <p:sp>
                    <p:nvSpPr>
                      <p:cNvPr id="1027" name=""/>
                      <p:cNvSpPr/>
                      <p:nvPr/>
                    </p:nvSpPr>
                    <p:spPr>
                      <a:xfrm>
                        <a:off x="4075200" y="4513320"/>
                        <a:ext cx="287280" cy="123840"/>
                      </a:xfrm>
                      <a:custGeom>
                        <a:avLst/>
                        <a:gdLst/>
                        <a:ahLst/>
                        <a:rect l="l" t="t" r="r" b="b"/>
                        <a:pathLst>
                          <a:path w="181" h="78">
                            <a:moveTo>
                              <a:pt x="181" y="78"/>
                            </a:moveTo>
                            <a:lnTo>
                              <a:pt x="150" y="73"/>
                            </a:lnTo>
                            <a:lnTo>
                              <a:pt x="114" y="62"/>
                            </a:lnTo>
                            <a:lnTo>
                              <a:pt x="83" y="52"/>
                            </a:lnTo>
                            <a:lnTo>
                              <a:pt x="52" y="42"/>
                            </a:lnTo>
                            <a:lnTo>
                              <a:pt x="41" y="31"/>
                            </a:lnTo>
                            <a:lnTo>
                              <a:pt x="26" y="16"/>
                            </a:lnTo>
                            <a:lnTo>
                              <a:pt x="10" y="5"/>
                            </a:lnTo>
                            <a:lnTo>
                              <a:pt x="0" y="0"/>
                            </a:lnTo>
                          </a:path>
                        </a:pathLst>
                      </a:custGeom>
                      <a:noFill/>
                      <a:ln cap="rnd" w="25560">
                        <a:solidFill>
                          <a:srgbClr val="00fff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1028" name=""/>
                      <p:cNvSpPr/>
                      <p:nvPr/>
                    </p:nvSpPr>
                    <p:spPr>
                      <a:xfrm>
                        <a:off x="4157640" y="4373640"/>
                        <a:ext cx="222120" cy="74520"/>
                      </a:xfrm>
                      <a:custGeom>
                        <a:avLst/>
                        <a:gdLst/>
                        <a:ahLst/>
                        <a:rect l="l" t="t" r="r" b="b"/>
                        <a:pathLst>
                          <a:path w="140" h="47">
                            <a:moveTo>
                              <a:pt x="0" y="0"/>
                            </a:moveTo>
                            <a:lnTo>
                              <a:pt x="10" y="11"/>
                            </a:lnTo>
                            <a:lnTo>
                              <a:pt x="26" y="21"/>
                            </a:lnTo>
                            <a:lnTo>
                              <a:pt x="67" y="37"/>
                            </a:lnTo>
                            <a:lnTo>
                              <a:pt x="109" y="42"/>
                            </a:lnTo>
                            <a:lnTo>
                              <a:pt x="140" y="47"/>
                            </a:lnTo>
                          </a:path>
                        </a:pathLst>
                      </a:custGeom>
                      <a:noFill/>
                      <a:ln cap="rnd" w="25560">
                        <a:solidFill>
                          <a:srgbClr val="00ffff"/>
                        </a:solidFill>
                        <a:round/>
                      </a:ln>
                    </p:spPr>
                    <p:style>
                      <a:lnRef idx="0"/>
                      <a:fillRef idx="0"/>
                      <a:effectRef idx="0"/>
                      <a:fontRef idx="minor"/>
                    </p:style>
                    <p:txBody>
                      <a:bodyPr lIns="90000" rIns="90000" tIns="27720" bIns="27720" anchor="t">
                        <a:noAutofit/>
                      </a:bodyPr>
                      <a:p>
                        <a:endParaRPr b="0" lang="en-US" sz="2400" strike="noStrike" u="none">
                          <a:solidFill>
                            <a:srgbClr val="000000"/>
                          </a:solidFill>
                          <a:effectLst/>
                          <a:uFillTx/>
                          <a:latin typeface="Arial Unicode MS"/>
                        </a:endParaRPr>
                      </a:p>
                    </p:txBody>
                  </p:sp>
                  <p:sp>
                    <p:nvSpPr>
                      <p:cNvPr id="1029" name=""/>
                      <p:cNvSpPr/>
                      <p:nvPr/>
                    </p:nvSpPr>
                    <p:spPr>
                      <a:xfrm>
                        <a:off x="4017960" y="4111560"/>
                        <a:ext cx="287280" cy="147600"/>
                      </a:xfrm>
                      <a:custGeom>
                        <a:avLst/>
                        <a:gdLst/>
                        <a:ahLst/>
                        <a:rect l="l" t="t" r="r" b="b"/>
                        <a:pathLst>
                          <a:path w="181" h="93">
                            <a:moveTo>
                              <a:pt x="0" y="93"/>
                            </a:moveTo>
                            <a:lnTo>
                              <a:pt x="10" y="82"/>
                            </a:lnTo>
                            <a:lnTo>
                              <a:pt x="10" y="67"/>
                            </a:lnTo>
                            <a:lnTo>
                              <a:pt x="15" y="62"/>
                            </a:lnTo>
                            <a:lnTo>
                              <a:pt x="15" y="46"/>
                            </a:lnTo>
                            <a:lnTo>
                              <a:pt x="20" y="46"/>
                            </a:lnTo>
                            <a:lnTo>
                              <a:pt x="20" y="41"/>
                            </a:lnTo>
                            <a:lnTo>
                              <a:pt x="20" y="36"/>
                            </a:lnTo>
                            <a:lnTo>
                              <a:pt x="15" y="31"/>
                            </a:lnTo>
                            <a:lnTo>
                              <a:pt x="26" y="25"/>
                            </a:lnTo>
                            <a:lnTo>
                              <a:pt x="36" y="20"/>
                            </a:lnTo>
                            <a:lnTo>
                              <a:pt x="72" y="20"/>
                            </a:lnTo>
                            <a:lnTo>
                              <a:pt x="88" y="20"/>
                            </a:lnTo>
                            <a:lnTo>
                              <a:pt x="103" y="15"/>
                            </a:lnTo>
                            <a:lnTo>
                              <a:pt x="108" y="15"/>
                            </a:lnTo>
                            <a:lnTo>
                              <a:pt x="114" y="15"/>
                            </a:lnTo>
                            <a:lnTo>
                              <a:pt x="129" y="10"/>
                            </a:lnTo>
                            <a:lnTo>
                              <a:pt x="150" y="5"/>
                            </a:lnTo>
                            <a:lnTo>
                              <a:pt x="165" y="0"/>
                            </a:lnTo>
                            <a:lnTo>
                              <a:pt x="181" y="0"/>
                            </a:lnTo>
                          </a:path>
                        </a:pathLst>
                      </a:custGeom>
                      <a:noFill/>
                      <a:ln cap="rnd" w="25560">
                        <a:solidFill>
                          <a:srgbClr val="00fff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grpSp>
                <p:grpSp>
                  <p:nvGrpSpPr>
                    <p:cNvPr id="1030" name=""/>
                    <p:cNvGrpSpPr/>
                    <p:nvPr/>
                  </p:nvGrpSpPr>
                  <p:grpSpPr>
                    <a:xfrm>
                      <a:off x="4675320" y="2334960"/>
                      <a:ext cx="633240" cy="641520"/>
                      <a:chOff x="4675320" y="2334960"/>
                      <a:chExt cx="633240" cy="641520"/>
                    </a:xfrm>
                  </p:grpSpPr>
                  <p:sp>
                    <p:nvSpPr>
                      <p:cNvPr id="1031" name=""/>
                      <p:cNvSpPr/>
                      <p:nvPr/>
                    </p:nvSpPr>
                    <p:spPr>
                      <a:xfrm>
                        <a:off x="5003640" y="2392200"/>
                        <a:ext cx="123840" cy="82800"/>
                      </a:xfrm>
                      <a:custGeom>
                        <a:avLst/>
                        <a:gdLst/>
                        <a:ahLst/>
                        <a:rect l="l" t="t" r="r" b="b"/>
                        <a:pathLst>
                          <a:path w="78" h="52">
                            <a:moveTo>
                              <a:pt x="0" y="52"/>
                            </a:moveTo>
                            <a:lnTo>
                              <a:pt x="5" y="52"/>
                            </a:lnTo>
                            <a:lnTo>
                              <a:pt x="5" y="47"/>
                            </a:lnTo>
                            <a:lnTo>
                              <a:pt x="16" y="37"/>
                            </a:lnTo>
                            <a:lnTo>
                              <a:pt x="21" y="32"/>
                            </a:lnTo>
                            <a:lnTo>
                              <a:pt x="26" y="26"/>
                            </a:lnTo>
                            <a:lnTo>
                              <a:pt x="26" y="26"/>
                            </a:lnTo>
                            <a:lnTo>
                              <a:pt x="36" y="21"/>
                            </a:lnTo>
                            <a:lnTo>
                              <a:pt x="47" y="16"/>
                            </a:lnTo>
                            <a:lnTo>
                              <a:pt x="57" y="16"/>
                            </a:lnTo>
                            <a:lnTo>
                              <a:pt x="67" y="6"/>
                            </a:lnTo>
                            <a:lnTo>
                              <a:pt x="73" y="0"/>
                            </a:lnTo>
                            <a:lnTo>
                              <a:pt x="73" y="0"/>
                            </a:lnTo>
                            <a:lnTo>
                              <a:pt x="78" y="0"/>
                            </a:lnTo>
                          </a:path>
                        </a:pathLst>
                      </a:custGeom>
                      <a:noFill/>
                      <a:ln cap="rnd" w="25560">
                        <a:solidFill>
                          <a:srgbClr val="00ffff"/>
                        </a:solidFill>
                        <a:round/>
                      </a:ln>
                    </p:spPr>
                    <p:style>
                      <a:lnRef idx="0"/>
                      <a:fillRef idx="0"/>
                      <a:effectRef idx="0"/>
                      <a:fontRef idx="minor"/>
                    </p:style>
                    <p:txBody>
                      <a:bodyPr lIns="90000" rIns="90000" tIns="36000" bIns="36000" anchor="t">
                        <a:noAutofit/>
                      </a:bodyPr>
                      <a:p>
                        <a:endParaRPr b="0" lang="en-US" sz="2400" strike="noStrike" u="none">
                          <a:solidFill>
                            <a:srgbClr val="000000"/>
                          </a:solidFill>
                          <a:effectLst/>
                          <a:uFillTx/>
                          <a:latin typeface="Arial Unicode MS"/>
                        </a:endParaRPr>
                      </a:p>
                    </p:txBody>
                  </p:sp>
                  <p:sp>
                    <p:nvSpPr>
                      <p:cNvPr id="1032" name=""/>
                      <p:cNvSpPr/>
                      <p:nvPr/>
                    </p:nvSpPr>
                    <p:spPr>
                      <a:xfrm flipV="1">
                        <a:off x="5078520" y="2334960"/>
                        <a:ext cx="139680" cy="230040"/>
                      </a:xfrm>
                      <a:prstGeom prst="line">
                        <a:avLst/>
                      </a:prstGeom>
                      <a:ln w="25560">
                        <a:solidFill>
                          <a:srgbClr val="00ffff"/>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1033" name=""/>
                      <p:cNvSpPr/>
                      <p:nvPr/>
                    </p:nvSpPr>
                    <p:spPr>
                      <a:xfrm>
                        <a:off x="5011560" y="2541600"/>
                        <a:ext cx="297000" cy="434880"/>
                      </a:xfrm>
                      <a:custGeom>
                        <a:avLst/>
                        <a:gdLst/>
                        <a:ahLst/>
                        <a:rect l="l" t="t" r="r" b="b"/>
                        <a:pathLst>
                          <a:path w="187" h="274">
                            <a:moveTo>
                              <a:pt x="42" y="0"/>
                            </a:moveTo>
                            <a:lnTo>
                              <a:pt x="31" y="31"/>
                            </a:lnTo>
                            <a:lnTo>
                              <a:pt x="16" y="57"/>
                            </a:lnTo>
                            <a:lnTo>
                              <a:pt x="5" y="88"/>
                            </a:lnTo>
                            <a:lnTo>
                              <a:pt x="0" y="124"/>
                            </a:lnTo>
                            <a:lnTo>
                              <a:pt x="0" y="129"/>
                            </a:lnTo>
                            <a:lnTo>
                              <a:pt x="0" y="134"/>
                            </a:lnTo>
                            <a:lnTo>
                              <a:pt x="0" y="155"/>
                            </a:lnTo>
                            <a:lnTo>
                              <a:pt x="5" y="171"/>
                            </a:lnTo>
                            <a:lnTo>
                              <a:pt x="5" y="191"/>
                            </a:lnTo>
                            <a:lnTo>
                              <a:pt x="11" y="207"/>
                            </a:lnTo>
                            <a:lnTo>
                              <a:pt x="11" y="222"/>
                            </a:lnTo>
                            <a:lnTo>
                              <a:pt x="16" y="227"/>
                            </a:lnTo>
                            <a:lnTo>
                              <a:pt x="26" y="238"/>
                            </a:lnTo>
                            <a:lnTo>
                              <a:pt x="36" y="243"/>
                            </a:lnTo>
                            <a:lnTo>
                              <a:pt x="57" y="248"/>
                            </a:lnTo>
                            <a:lnTo>
                              <a:pt x="88" y="259"/>
                            </a:lnTo>
                            <a:lnTo>
                              <a:pt x="124" y="269"/>
                            </a:lnTo>
                            <a:lnTo>
                              <a:pt x="150" y="274"/>
                            </a:lnTo>
                            <a:lnTo>
                              <a:pt x="187" y="274"/>
                            </a:lnTo>
                          </a:path>
                        </a:pathLst>
                      </a:custGeom>
                      <a:noFill/>
                      <a:ln cap="rnd" w="25560">
                        <a:solidFill>
                          <a:srgbClr val="00fff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1034" name=""/>
                      <p:cNvSpPr/>
                      <p:nvPr/>
                    </p:nvSpPr>
                    <p:spPr>
                      <a:xfrm>
                        <a:off x="4675320" y="2639880"/>
                        <a:ext cx="214200" cy="181080"/>
                      </a:xfrm>
                      <a:custGeom>
                        <a:avLst/>
                        <a:gdLst/>
                        <a:ahLst/>
                        <a:rect l="l" t="t" r="r" b="b"/>
                        <a:pathLst>
                          <a:path w="135" h="114">
                            <a:moveTo>
                              <a:pt x="10" y="114"/>
                            </a:moveTo>
                            <a:lnTo>
                              <a:pt x="10" y="103"/>
                            </a:lnTo>
                            <a:lnTo>
                              <a:pt x="10" y="98"/>
                            </a:lnTo>
                            <a:lnTo>
                              <a:pt x="5" y="98"/>
                            </a:lnTo>
                            <a:lnTo>
                              <a:pt x="5" y="93"/>
                            </a:lnTo>
                            <a:lnTo>
                              <a:pt x="0" y="88"/>
                            </a:lnTo>
                            <a:lnTo>
                              <a:pt x="0" y="83"/>
                            </a:lnTo>
                            <a:lnTo>
                              <a:pt x="0" y="77"/>
                            </a:lnTo>
                            <a:lnTo>
                              <a:pt x="5" y="77"/>
                            </a:lnTo>
                            <a:lnTo>
                              <a:pt x="10" y="72"/>
                            </a:lnTo>
                            <a:lnTo>
                              <a:pt x="10" y="67"/>
                            </a:lnTo>
                            <a:lnTo>
                              <a:pt x="15" y="57"/>
                            </a:lnTo>
                            <a:lnTo>
                              <a:pt x="15" y="52"/>
                            </a:lnTo>
                            <a:lnTo>
                              <a:pt x="21" y="46"/>
                            </a:lnTo>
                            <a:lnTo>
                              <a:pt x="31" y="41"/>
                            </a:lnTo>
                            <a:lnTo>
                              <a:pt x="47" y="36"/>
                            </a:lnTo>
                            <a:lnTo>
                              <a:pt x="62" y="31"/>
                            </a:lnTo>
                            <a:lnTo>
                              <a:pt x="72" y="26"/>
                            </a:lnTo>
                            <a:lnTo>
                              <a:pt x="88" y="15"/>
                            </a:lnTo>
                            <a:lnTo>
                              <a:pt x="98" y="10"/>
                            </a:lnTo>
                            <a:lnTo>
                              <a:pt x="114" y="5"/>
                            </a:lnTo>
                            <a:lnTo>
                              <a:pt x="135" y="0"/>
                            </a:lnTo>
                          </a:path>
                        </a:pathLst>
                      </a:custGeom>
                      <a:noFill/>
                      <a:ln cap="rnd" w="25560">
                        <a:solidFill>
                          <a:srgbClr val="00fff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1035" name=""/>
                      <p:cNvSpPr/>
                      <p:nvPr/>
                    </p:nvSpPr>
                    <p:spPr>
                      <a:xfrm>
                        <a:off x="4879800" y="2590920"/>
                        <a:ext cx="140040" cy="139680"/>
                      </a:xfrm>
                      <a:custGeom>
                        <a:avLst/>
                        <a:gdLst/>
                        <a:ahLst/>
                        <a:rect l="l" t="t" r="r" b="b"/>
                        <a:pathLst>
                          <a:path w="88" h="88">
                            <a:moveTo>
                              <a:pt x="0" y="0"/>
                            </a:moveTo>
                            <a:lnTo>
                              <a:pt x="11" y="20"/>
                            </a:lnTo>
                            <a:lnTo>
                              <a:pt x="16" y="36"/>
                            </a:lnTo>
                            <a:lnTo>
                              <a:pt x="21" y="57"/>
                            </a:lnTo>
                            <a:lnTo>
                              <a:pt x="21" y="72"/>
                            </a:lnTo>
                            <a:lnTo>
                              <a:pt x="26" y="77"/>
                            </a:lnTo>
                            <a:lnTo>
                              <a:pt x="31" y="83"/>
                            </a:lnTo>
                            <a:lnTo>
                              <a:pt x="42" y="88"/>
                            </a:lnTo>
                            <a:lnTo>
                              <a:pt x="57" y="88"/>
                            </a:lnTo>
                            <a:lnTo>
                              <a:pt x="88" y="88"/>
                            </a:lnTo>
                          </a:path>
                        </a:pathLst>
                      </a:custGeom>
                      <a:noFill/>
                      <a:ln cap="rnd" w="25560">
                        <a:solidFill>
                          <a:srgbClr val="00fff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1036" name=""/>
                      <p:cNvSpPr/>
                      <p:nvPr/>
                    </p:nvSpPr>
                    <p:spPr>
                      <a:xfrm>
                        <a:off x="4822920" y="2712960"/>
                        <a:ext cx="98280" cy="41400"/>
                      </a:xfrm>
                      <a:custGeom>
                        <a:avLst/>
                        <a:gdLst/>
                        <a:ahLst/>
                        <a:rect l="l" t="t" r="r" b="b"/>
                        <a:pathLst>
                          <a:path w="62" h="26">
                            <a:moveTo>
                              <a:pt x="0" y="26"/>
                            </a:moveTo>
                            <a:lnTo>
                              <a:pt x="21" y="26"/>
                            </a:lnTo>
                            <a:lnTo>
                              <a:pt x="31" y="26"/>
                            </a:lnTo>
                            <a:lnTo>
                              <a:pt x="36" y="21"/>
                            </a:lnTo>
                            <a:lnTo>
                              <a:pt x="42" y="11"/>
                            </a:lnTo>
                            <a:lnTo>
                              <a:pt x="47" y="6"/>
                            </a:lnTo>
                            <a:lnTo>
                              <a:pt x="52" y="6"/>
                            </a:lnTo>
                            <a:lnTo>
                              <a:pt x="62" y="0"/>
                            </a:lnTo>
                          </a:path>
                        </a:pathLst>
                      </a:custGeom>
                      <a:noFill/>
                      <a:ln cap="rnd" w="25560">
                        <a:solidFill>
                          <a:srgbClr val="00ffff"/>
                        </a:solidFill>
                        <a:round/>
                      </a:ln>
                    </p:spPr>
                    <p:style>
                      <a:lnRef idx="0"/>
                      <a:fillRef idx="0"/>
                      <a:effectRef idx="0"/>
                      <a:fontRef idx="minor"/>
                    </p:style>
                    <p:txBody>
                      <a:bodyPr lIns="90000" rIns="90000" tIns="-5400" bIns="-5400" anchor="t">
                        <a:noAutofit/>
                      </a:bodyPr>
                      <a:p>
                        <a:endParaRPr b="0" lang="en-US" sz="2400" strike="noStrike" u="none">
                          <a:solidFill>
                            <a:srgbClr val="000000"/>
                          </a:solidFill>
                          <a:effectLst/>
                          <a:uFillTx/>
                          <a:latin typeface="Arial Unicode MS"/>
                        </a:endParaRPr>
                      </a:p>
                    </p:txBody>
                  </p:sp>
                  <p:sp>
                    <p:nvSpPr>
                      <p:cNvPr id="1037" name=""/>
                      <p:cNvSpPr/>
                      <p:nvPr/>
                    </p:nvSpPr>
                    <p:spPr>
                      <a:xfrm>
                        <a:off x="5060880" y="2384280"/>
                        <a:ext cx="108000" cy="165240"/>
                      </a:xfrm>
                      <a:custGeom>
                        <a:avLst/>
                        <a:gdLst/>
                        <a:ahLst/>
                        <a:rect l="l" t="t" r="r" b="b"/>
                        <a:pathLst>
                          <a:path w="68" h="104">
                            <a:moveTo>
                              <a:pt x="0" y="0"/>
                            </a:moveTo>
                            <a:lnTo>
                              <a:pt x="11" y="16"/>
                            </a:lnTo>
                            <a:lnTo>
                              <a:pt x="16" y="31"/>
                            </a:lnTo>
                            <a:lnTo>
                              <a:pt x="16" y="37"/>
                            </a:lnTo>
                            <a:lnTo>
                              <a:pt x="16" y="42"/>
                            </a:lnTo>
                            <a:lnTo>
                              <a:pt x="16" y="57"/>
                            </a:lnTo>
                            <a:lnTo>
                              <a:pt x="16" y="73"/>
                            </a:lnTo>
                            <a:lnTo>
                              <a:pt x="21" y="78"/>
                            </a:lnTo>
                            <a:lnTo>
                              <a:pt x="21" y="83"/>
                            </a:lnTo>
                            <a:lnTo>
                              <a:pt x="26" y="88"/>
                            </a:lnTo>
                            <a:lnTo>
                              <a:pt x="42" y="93"/>
                            </a:lnTo>
                            <a:lnTo>
                              <a:pt x="52" y="99"/>
                            </a:lnTo>
                            <a:lnTo>
                              <a:pt x="57" y="104"/>
                            </a:lnTo>
                            <a:lnTo>
                              <a:pt x="62" y="104"/>
                            </a:lnTo>
                            <a:lnTo>
                              <a:pt x="68" y="104"/>
                            </a:lnTo>
                          </a:path>
                        </a:pathLst>
                      </a:custGeom>
                      <a:noFill/>
                      <a:ln cap="rnd" w="25560">
                        <a:solidFill>
                          <a:srgbClr val="00fff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grpSp>
              </p:grpSp>
            </p:grpSp>
          </p:grpSp>
        </p:grpSp>
        <p:sp>
          <p:nvSpPr>
            <p:cNvPr id="1038" name=""/>
            <p:cNvSpPr/>
            <p:nvPr/>
          </p:nvSpPr>
          <p:spPr>
            <a:xfrm flipV="1">
              <a:off x="4641840" y="3428640"/>
              <a:ext cx="297000" cy="196920"/>
            </a:xfrm>
            <a:prstGeom prst="line">
              <a:avLst/>
            </a:prstGeom>
            <a:ln w="25560">
              <a:solidFill>
                <a:srgbClr val="00ffff"/>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1039" name=""/>
            <p:cNvSpPr/>
            <p:nvPr/>
          </p:nvSpPr>
          <p:spPr>
            <a:xfrm flipV="1">
              <a:off x="4921200" y="3346200"/>
              <a:ext cx="255600" cy="98280"/>
            </a:xfrm>
            <a:prstGeom prst="line">
              <a:avLst/>
            </a:prstGeom>
            <a:ln w="25560">
              <a:solidFill>
                <a:srgbClr val="00ffff"/>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1040" name=""/>
            <p:cNvSpPr/>
            <p:nvPr/>
          </p:nvSpPr>
          <p:spPr>
            <a:xfrm flipV="1">
              <a:off x="5168880" y="3157200"/>
              <a:ext cx="426960" cy="189000"/>
            </a:xfrm>
            <a:prstGeom prst="line">
              <a:avLst/>
            </a:prstGeom>
            <a:ln w="25560">
              <a:solidFill>
                <a:srgbClr val="00ffff"/>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1041" name=""/>
            <p:cNvSpPr/>
            <p:nvPr/>
          </p:nvSpPr>
          <p:spPr>
            <a:xfrm>
              <a:off x="4633920" y="3354480"/>
              <a:ext cx="33480" cy="263520"/>
            </a:xfrm>
            <a:custGeom>
              <a:avLst/>
              <a:gdLst/>
              <a:ahLst/>
              <a:rect l="l" t="t" r="r" b="b"/>
              <a:pathLst>
                <a:path w="21" h="166">
                  <a:moveTo>
                    <a:pt x="21" y="166"/>
                  </a:moveTo>
                  <a:lnTo>
                    <a:pt x="21" y="156"/>
                  </a:lnTo>
                  <a:lnTo>
                    <a:pt x="21" y="145"/>
                  </a:lnTo>
                  <a:lnTo>
                    <a:pt x="21" y="130"/>
                  </a:lnTo>
                  <a:lnTo>
                    <a:pt x="16" y="109"/>
                  </a:lnTo>
                  <a:lnTo>
                    <a:pt x="16" y="88"/>
                  </a:lnTo>
                  <a:lnTo>
                    <a:pt x="16" y="68"/>
                  </a:lnTo>
                  <a:lnTo>
                    <a:pt x="10" y="57"/>
                  </a:lnTo>
                  <a:lnTo>
                    <a:pt x="10" y="47"/>
                  </a:lnTo>
                  <a:lnTo>
                    <a:pt x="5" y="26"/>
                  </a:lnTo>
                  <a:lnTo>
                    <a:pt x="5" y="5"/>
                  </a:lnTo>
                  <a:lnTo>
                    <a:pt x="5" y="5"/>
                  </a:lnTo>
                  <a:lnTo>
                    <a:pt x="0" y="0"/>
                  </a:lnTo>
                </a:path>
              </a:pathLst>
            </a:custGeom>
            <a:noFill/>
            <a:ln cap="rnd" w="25560">
              <a:solidFill>
                <a:srgbClr val="00fff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1042" name=""/>
            <p:cNvSpPr/>
            <p:nvPr/>
          </p:nvSpPr>
          <p:spPr>
            <a:xfrm flipV="1">
              <a:off x="4633920" y="2901600"/>
              <a:ext cx="403200" cy="460440"/>
            </a:xfrm>
            <a:prstGeom prst="line">
              <a:avLst/>
            </a:prstGeom>
            <a:ln w="25560">
              <a:solidFill>
                <a:srgbClr val="00ffff"/>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1043" name=""/>
            <p:cNvSpPr/>
            <p:nvPr/>
          </p:nvSpPr>
          <p:spPr>
            <a:xfrm>
              <a:off x="4429080" y="2803680"/>
              <a:ext cx="328680" cy="419040"/>
            </a:xfrm>
            <a:custGeom>
              <a:avLst/>
              <a:gdLst/>
              <a:ahLst/>
              <a:rect l="l" t="t" r="r" b="b"/>
              <a:pathLst>
                <a:path w="207" h="264">
                  <a:moveTo>
                    <a:pt x="0" y="0"/>
                  </a:moveTo>
                  <a:lnTo>
                    <a:pt x="5" y="6"/>
                  </a:lnTo>
                  <a:lnTo>
                    <a:pt x="15" y="16"/>
                  </a:lnTo>
                  <a:lnTo>
                    <a:pt x="20" y="37"/>
                  </a:lnTo>
                  <a:lnTo>
                    <a:pt x="26" y="57"/>
                  </a:lnTo>
                  <a:lnTo>
                    <a:pt x="26" y="78"/>
                  </a:lnTo>
                  <a:lnTo>
                    <a:pt x="26" y="78"/>
                  </a:lnTo>
                  <a:lnTo>
                    <a:pt x="31" y="88"/>
                  </a:lnTo>
                  <a:lnTo>
                    <a:pt x="31" y="94"/>
                  </a:lnTo>
                  <a:lnTo>
                    <a:pt x="31" y="99"/>
                  </a:lnTo>
                  <a:lnTo>
                    <a:pt x="41" y="104"/>
                  </a:lnTo>
                  <a:lnTo>
                    <a:pt x="46" y="109"/>
                  </a:lnTo>
                  <a:lnTo>
                    <a:pt x="62" y="135"/>
                  </a:lnTo>
                  <a:lnTo>
                    <a:pt x="67" y="161"/>
                  </a:lnTo>
                  <a:lnTo>
                    <a:pt x="67" y="171"/>
                  </a:lnTo>
                  <a:lnTo>
                    <a:pt x="72" y="182"/>
                  </a:lnTo>
                  <a:lnTo>
                    <a:pt x="72" y="192"/>
                  </a:lnTo>
                  <a:lnTo>
                    <a:pt x="77" y="197"/>
                  </a:lnTo>
                  <a:lnTo>
                    <a:pt x="82" y="202"/>
                  </a:lnTo>
                  <a:lnTo>
                    <a:pt x="93" y="207"/>
                  </a:lnTo>
                  <a:lnTo>
                    <a:pt x="103" y="223"/>
                  </a:lnTo>
                  <a:lnTo>
                    <a:pt x="129" y="233"/>
                  </a:lnTo>
                  <a:lnTo>
                    <a:pt x="150" y="244"/>
                  </a:lnTo>
                  <a:lnTo>
                    <a:pt x="170" y="249"/>
                  </a:lnTo>
                  <a:lnTo>
                    <a:pt x="186" y="259"/>
                  </a:lnTo>
                  <a:lnTo>
                    <a:pt x="196" y="264"/>
                  </a:lnTo>
                  <a:lnTo>
                    <a:pt x="207" y="264"/>
                  </a:lnTo>
                </a:path>
              </a:pathLst>
            </a:custGeom>
            <a:noFill/>
            <a:ln cap="rnd" w="25560">
              <a:solidFill>
                <a:srgbClr val="00fff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1044" name=""/>
            <p:cNvSpPr/>
            <p:nvPr/>
          </p:nvSpPr>
          <p:spPr>
            <a:xfrm>
              <a:off x="4675320" y="2870280"/>
              <a:ext cx="328320" cy="139680"/>
            </a:xfrm>
            <a:custGeom>
              <a:avLst/>
              <a:gdLst/>
              <a:ahLst/>
              <a:rect l="l" t="t" r="r" b="b"/>
              <a:pathLst>
                <a:path w="207" h="88">
                  <a:moveTo>
                    <a:pt x="0" y="88"/>
                  </a:moveTo>
                  <a:lnTo>
                    <a:pt x="10" y="83"/>
                  </a:lnTo>
                  <a:lnTo>
                    <a:pt x="15" y="83"/>
                  </a:lnTo>
                  <a:lnTo>
                    <a:pt x="26" y="83"/>
                  </a:lnTo>
                  <a:lnTo>
                    <a:pt x="36" y="72"/>
                  </a:lnTo>
                  <a:lnTo>
                    <a:pt x="47" y="67"/>
                  </a:lnTo>
                  <a:lnTo>
                    <a:pt x="52" y="67"/>
                  </a:lnTo>
                  <a:lnTo>
                    <a:pt x="52" y="62"/>
                  </a:lnTo>
                  <a:lnTo>
                    <a:pt x="67" y="41"/>
                  </a:lnTo>
                  <a:lnTo>
                    <a:pt x="72" y="20"/>
                  </a:lnTo>
                  <a:lnTo>
                    <a:pt x="83" y="10"/>
                  </a:lnTo>
                  <a:lnTo>
                    <a:pt x="88" y="5"/>
                  </a:lnTo>
                  <a:lnTo>
                    <a:pt x="88" y="0"/>
                  </a:lnTo>
                  <a:lnTo>
                    <a:pt x="135" y="15"/>
                  </a:lnTo>
                  <a:lnTo>
                    <a:pt x="176" y="31"/>
                  </a:lnTo>
                  <a:lnTo>
                    <a:pt x="197" y="36"/>
                  </a:lnTo>
                  <a:lnTo>
                    <a:pt x="207" y="41"/>
                  </a:lnTo>
                </a:path>
              </a:pathLst>
            </a:custGeom>
            <a:noFill/>
            <a:ln cap="rnd" w="25560">
              <a:solidFill>
                <a:srgbClr val="00fff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1045" name=""/>
            <p:cNvSpPr/>
            <p:nvPr/>
          </p:nvSpPr>
          <p:spPr>
            <a:xfrm flipV="1">
              <a:off x="5003640" y="3075120"/>
              <a:ext cx="312840" cy="7920"/>
            </a:xfrm>
            <a:prstGeom prst="line">
              <a:avLst/>
            </a:prstGeom>
            <a:ln w="25560">
              <a:solidFill>
                <a:srgbClr val="00ffff"/>
              </a:solidFill>
              <a:miter/>
            </a:ln>
          </p:spPr>
          <p:style>
            <a:lnRef idx="0"/>
            <a:fillRef idx="0"/>
            <a:effectRef idx="0"/>
            <a:fontRef idx="minor"/>
          </p:style>
          <p:txBody>
            <a:bodyPr lIns="90000" rIns="90000" tIns="-38880" bIns="-38880" anchor="t">
              <a:noAutofit/>
            </a:bodyPr>
            <a:p>
              <a:endParaRPr b="0" lang="en-US" sz="2400" strike="noStrike" u="none">
                <a:solidFill>
                  <a:srgbClr val="000000"/>
                </a:solidFill>
                <a:effectLst/>
                <a:uFillTx/>
                <a:latin typeface="Arial Unicode MS"/>
              </a:endParaRPr>
            </a:p>
          </p:txBody>
        </p:sp>
        <p:sp>
          <p:nvSpPr>
            <p:cNvPr id="1046" name=""/>
            <p:cNvSpPr/>
            <p:nvPr/>
          </p:nvSpPr>
          <p:spPr>
            <a:xfrm>
              <a:off x="4938840" y="3222720"/>
              <a:ext cx="48960" cy="206280"/>
            </a:xfrm>
            <a:custGeom>
              <a:avLst/>
              <a:gdLst/>
              <a:ahLst/>
              <a:rect l="l" t="t" r="r" b="b"/>
              <a:pathLst>
                <a:path w="31" h="130">
                  <a:moveTo>
                    <a:pt x="10" y="130"/>
                  </a:moveTo>
                  <a:lnTo>
                    <a:pt x="5" y="119"/>
                  </a:lnTo>
                  <a:lnTo>
                    <a:pt x="0" y="114"/>
                  </a:lnTo>
                  <a:lnTo>
                    <a:pt x="0" y="99"/>
                  </a:lnTo>
                  <a:lnTo>
                    <a:pt x="0" y="83"/>
                  </a:lnTo>
                  <a:lnTo>
                    <a:pt x="5" y="68"/>
                  </a:lnTo>
                  <a:lnTo>
                    <a:pt x="10" y="57"/>
                  </a:lnTo>
                  <a:lnTo>
                    <a:pt x="20" y="47"/>
                  </a:lnTo>
                  <a:lnTo>
                    <a:pt x="26" y="31"/>
                  </a:lnTo>
                  <a:lnTo>
                    <a:pt x="26" y="26"/>
                  </a:lnTo>
                  <a:lnTo>
                    <a:pt x="31" y="16"/>
                  </a:lnTo>
                  <a:lnTo>
                    <a:pt x="31" y="6"/>
                  </a:lnTo>
                  <a:lnTo>
                    <a:pt x="31" y="0"/>
                  </a:lnTo>
                </a:path>
              </a:pathLst>
            </a:custGeom>
            <a:noFill/>
            <a:ln cap="rnd" w="25560">
              <a:solidFill>
                <a:srgbClr val="00fff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1047" name=""/>
            <p:cNvSpPr/>
            <p:nvPr/>
          </p:nvSpPr>
          <p:spPr>
            <a:xfrm flipH="1">
              <a:off x="4987440" y="2911320"/>
              <a:ext cx="41400" cy="328680"/>
            </a:xfrm>
            <a:prstGeom prst="line">
              <a:avLst/>
            </a:prstGeom>
            <a:ln w="25560">
              <a:solidFill>
                <a:srgbClr val="00ffff"/>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1048" name=""/>
            <p:cNvSpPr/>
            <p:nvPr/>
          </p:nvSpPr>
          <p:spPr>
            <a:xfrm flipV="1">
              <a:off x="4641840" y="3428640"/>
              <a:ext cx="297000" cy="196920"/>
            </a:xfrm>
            <a:prstGeom prst="line">
              <a:avLst/>
            </a:prstGeom>
            <a:ln w="25560">
              <a:solidFill>
                <a:srgbClr val="00ffff"/>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1049" name=""/>
            <p:cNvSpPr/>
            <p:nvPr/>
          </p:nvSpPr>
          <p:spPr>
            <a:xfrm flipV="1">
              <a:off x="4921200" y="3346200"/>
              <a:ext cx="255600" cy="98280"/>
            </a:xfrm>
            <a:prstGeom prst="line">
              <a:avLst/>
            </a:prstGeom>
            <a:ln w="25560">
              <a:solidFill>
                <a:srgbClr val="00ffff"/>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1050" name=""/>
            <p:cNvSpPr/>
            <p:nvPr/>
          </p:nvSpPr>
          <p:spPr>
            <a:xfrm flipV="1">
              <a:off x="5168880" y="3157200"/>
              <a:ext cx="426960" cy="189000"/>
            </a:xfrm>
            <a:prstGeom prst="line">
              <a:avLst/>
            </a:prstGeom>
            <a:ln w="25560">
              <a:solidFill>
                <a:srgbClr val="00ffff"/>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1051" name=""/>
            <p:cNvSpPr/>
            <p:nvPr/>
          </p:nvSpPr>
          <p:spPr>
            <a:xfrm>
              <a:off x="4633920" y="3354480"/>
              <a:ext cx="33480" cy="263520"/>
            </a:xfrm>
            <a:custGeom>
              <a:avLst/>
              <a:gdLst/>
              <a:ahLst/>
              <a:rect l="l" t="t" r="r" b="b"/>
              <a:pathLst>
                <a:path w="21" h="166">
                  <a:moveTo>
                    <a:pt x="21" y="166"/>
                  </a:moveTo>
                  <a:lnTo>
                    <a:pt x="21" y="156"/>
                  </a:lnTo>
                  <a:lnTo>
                    <a:pt x="21" y="145"/>
                  </a:lnTo>
                  <a:lnTo>
                    <a:pt x="21" y="130"/>
                  </a:lnTo>
                  <a:lnTo>
                    <a:pt x="16" y="109"/>
                  </a:lnTo>
                  <a:lnTo>
                    <a:pt x="16" y="88"/>
                  </a:lnTo>
                  <a:lnTo>
                    <a:pt x="16" y="68"/>
                  </a:lnTo>
                  <a:lnTo>
                    <a:pt x="10" y="57"/>
                  </a:lnTo>
                  <a:lnTo>
                    <a:pt x="10" y="47"/>
                  </a:lnTo>
                  <a:lnTo>
                    <a:pt x="5" y="26"/>
                  </a:lnTo>
                  <a:lnTo>
                    <a:pt x="5" y="5"/>
                  </a:lnTo>
                  <a:lnTo>
                    <a:pt x="5" y="5"/>
                  </a:lnTo>
                  <a:lnTo>
                    <a:pt x="0" y="0"/>
                  </a:lnTo>
                </a:path>
              </a:pathLst>
            </a:custGeom>
            <a:noFill/>
            <a:ln cap="rnd" w="25560">
              <a:solidFill>
                <a:srgbClr val="00fff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1052" name=""/>
            <p:cNvSpPr/>
            <p:nvPr/>
          </p:nvSpPr>
          <p:spPr>
            <a:xfrm flipV="1">
              <a:off x="4633920" y="2901600"/>
              <a:ext cx="403200" cy="460440"/>
            </a:xfrm>
            <a:prstGeom prst="line">
              <a:avLst/>
            </a:prstGeom>
            <a:ln w="25560">
              <a:solidFill>
                <a:srgbClr val="00ffff"/>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1053" name=""/>
            <p:cNvSpPr/>
            <p:nvPr/>
          </p:nvSpPr>
          <p:spPr>
            <a:xfrm>
              <a:off x="4429080" y="2803680"/>
              <a:ext cx="328680" cy="419040"/>
            </a:xfrm>
            <a:custGeom>
              <a:avLst/>
              <a:gdLst/>
              <a:ahLst/>
              <a:rect l="l" t="t" r="r" b="b"/>
              <a:pathLst>
                <a:path w="207" h="264">
                  <a:moveTo>
                    <a:pt x="0" y="0"/>
                  </a:moveTo>
                  <a:lnTo>
                    <a:pt x="5" y="6"/>
                  </a:lnTo>
                  <a:lnTo>
                    <a:pt x="15" y="16"/>
                  </a:lnTo>
                  <a:lnTo>
                    <a:pt x="20" y="37"/>
                  </a:lnTo>
                  <a:lnTo>
                    <a:pt x="26" y="57"/>
                  </a:lnTo>
                  <a:lnTo>
                    <a:pt x="26" y="78"/>
                  </a:lnTo>
                  <a:lnTo>
                    <a:pt x="26" y="78"/>
                  </a:lnTo>
                  <a:lnTo>
                    <a:pt x="31" y="88"/>
                  </a:lnTo>
                  <a:lnTo>
                    <a:pt x="31" y="94"/>
                  </a:lnTo>
                  <a:lnTo>
                    <a:pt x="31" y="99"/>
                  </a:lnTo>
                  <a:lnTo>
                    <a:pt x="41" y="104"/>
                  </a:lnTo>
                  <a:lnTo>
                    <a:pt x="46" y="109"/>
                  </a:lnTo>
                  <a:lnTo>
                    <a:pt x="62" y="135"/>
                  </a:lnTo>
                  <a:lnTo>
                    <a:pt x="67" y="161"/>
                  </a:lnTo>
                  <a:lnTo>
                    <a:pt x="67" y="171"/>
                  </a:lnTo>
                  <a:lnTo>
                    <a:pt x="72" y="182"/>
                  </a:lnTo>
                  <a:lnTo>
                    <a:pt x="72" y="192"/>
                  </a:lnTo>
                  <a:lnTo>
                    <a:pt x="77" y="197"/>
                  </a:lnTo>
                  <a:lnTo>
                    <a:pt x="82" y="202"/>
                  </a:lnTo>
                  <a:lnTo>
                    <a:pt x="93" y="207"/>
                  </a:lnTo>
                  <a:lnTo>
                    <a:pt x="103" y="223"/>
                  </a:lnTo>
                  <a:lnTo>
                    <a:pt x="129" y="233"/>
                  </a:lnTo>
                  <a:lnTo>
                    <a:pt x="150" y="244"/>
                  </a:lnTo>
                  <a:lnTo>
                    <a:pt x="170" y="249"/>
                  </a:lnTo>
                  <a:lnTo>
                    <a:pt x="186" y="259"/>
                  </a:lnTo>
                  <a:lnTo>
                    <a:pt x="196" y="264"/>
                  </a:lnTo>
                  <a:lnTo>
                    <a:pt x="207" y="264"/>
                  </a:lnTo>
                </a:path>
              </a:pathLst>
            </a:custGeom>
            <a:noFill/>
            <a:ln cap="rnd" w="25560">
              <a:solidFill>
                <a:srgbClr val="00fff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1054" name=""/>
            <p:cNvSpPr/>
            <p:nvPr/>
          </p:nvSpPr>
          <p:spPr>
            <a:xfrm>
              <a:off x="4675320" y="2870280"/>
              <a:ext cx="328320" cy="139680"/>
            </a:xfrm>
            <a:custGeom>
              <a:avLst/>
              <a:gdLst/>
              <a:ahLst/>
              <a:rect l="l" t="t" r="r" b="b"/>
              <a:pathLst>
                <a:path w="207" h="88">
                  <a:moveTo>
                    <a:pt x="0" y="88"/>
                  </a:moveTo>
                  <a:lnTo>
                    <a:pt x="10" y="83"/>
                  </a:lnTo>
                  <a:lnTo>
                    <a:pt x="15" y="83"/>
                  </a:lnTo>
                  <a:lnTo>
                    <a:pt x="26" y="83"/>
                  </a:lnTo>
                  <a:lnTo>
                    <a:pt x="36" y="72"/>
                  </a:lnTo>
                  <a:lnTo>
                    <a:pt x="47" y="67"/>
                  </a:lnTo>
                  <a:lnTo>
                    <a:pt x="52" y="67"/>
                  </a:lnTo>
                  <a:lnTo>
                    <a:pt x="52" y="62"/>
                  </a:lnTo>
                  <a:lnTo>
                    <a:pt x="67" y="41"/>
                  </a:lnTo>
                  <a:lnTo>
                    <a:pt x="72" y="20"/>
                  </a:lnTo>
                  <a:lnTo>
                    <a:pt x="83" y="10"/>
                  </a:lnTo>
                  <a:lnTo>
                    <a:pt x="88" y="5"/>
                  </a:lnTo>
                  <a:lnTo>
                    <a:pt x="88" y="0"/>
                  </a:lnTo>
                  <a:lnTo>
                    <a:pt x="135" y="15"/>
                  </a:lnTo>
                  <a:lnTo>
                    <a:pt x="176" y="31"/>
                  </a:lnTo>
                  <a:lnTo>
                    <a:pt x="197" y="36"/>
                  </a:lnTo>
                  <a:lnTo>
                    <a:pt x="207" y="41"/>
                  </a:lnTo>
                </a:path>
              </a:pathLst>
            </a:custGeom>
            <a:noFill/>
            <a:ln cap="rnd" w="25560">
              <a:solidFill>
                <a:srgbClr val="00fff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1055" name=""/>
            <p:cNvSpPr/>
            <p:nvPr/>
          </p:nvSpPr>
          <p:spPr>
            <a:xfrm flipV="1">
              <a:off x="5003640" y="3075120"/>
              <a:ext cx="312840" cy="7920"/>
            </a:xfrm>
            <a:prstGeom prst="line">
              <a:avLst/>
            </a:prstGeom>
            <a:ln w="25560">
              <a:solidFill>
                <a:srgbClr val="00ffff"/>
              </a:solidFill>
              <a:miter/>
            </a:ln>
          </p:spPr>
          <p:style>
            <a:lnRef idx="0"/>
            <a:fillRef idx="0"/>
            <a:effectRef idx="0"/>
            <a:fontRef idx="minor"/>
          </p:style>
          <p:txBody>
            <a:bodyPr lIns="90000" rIns="90000" tIns="-38880" bIns="-38880" anchor="t">
              <a:noAutofit/>
            </a:bodyPr>
            <a:p>
              <a:endParaRPr b="0" lang="en-US" sz="2400" strike="noStrike" u="none">
                <a:solidFill>
                  <a:srgbClr val="000000"/>
                </a:solidFill>
                <a:effectLst/>
                <a:uFillTx/>
                <a:latin typeface="Arial Unicode MS"/>
              </a:endParaRPr>
            </a:p>
          </p:txBody>
        </p:sp>
        <p:sp>
          <p:nvSpPr>
            <p:cNvPr id="1056" name=""/>
            <p:cNvSpPr/>
            <p:nvPr/>
          </p:nvSpPr>
          <p:spPr>
            <a:xfrm>
              <a:off x="4938840" y="3222720"/>
              <a:ext cx="48960" cy="206280"/>
            </a:xfrm>
            <a:custGeom>
              <a:avLst/>
              <a:gdLst/>
              <a:ahLst/>
              <a:rect l="l" t="t" r="r" b="b"/>
              <a:pathLst>
                <a:path w="31" h="130">
                  <a:moveTo>
                    <a:pt x="10" y="130"/>
                  </a:moveTo>
                  <a:lnTo>
                    <a:pt x="5" y="119"/>
                  </a:lnTo>
                  <a:lnTo>
                    <a:pt x="0" y="114"/>
                  </a:lnTo>
                  <a:lnTo>
                    <a:pt x="0" y="99"/>
                  </a:lnTo>
                  <a:lnTo>
                    <a:pt x="0" y="83"/>
                  </a:lnTo>
                  <a:lnTo>
                    <a:pt x="5" y="68"/>
                  </a:lnTo>
                  <a:lnTo>
                    <a:pt x="10" y="57"/>
                  </a:lnTo>
                  <a:lnTo>
                    <a:pt x="20" y="47"/>
                  </a:lnTo>
                  <a:lnTo>
                    <a:pt x="26" y="31"/>
                  </a:lnTo>
                  <a:lnTo>
                    <a:pt x="26" y="26"/>
                  </a:lnTo>
                  <a:lnTo>
                    <a:pt x="31" y="16"/>
                  </a:lnTo>
                  <a:lnTo>
                    <a:pt x="31" y="6"/>
                  </a:lnTo>
                  <a:lnTo>
                    <a:pt x="31" y="0"/>
                  </a:lnTo>
                </a:path>
              </a:pathLst>
            </a:custGeom>
            <a:noFill/>
            <a:ln cap="rnd" w="25560">
              <a:solidFill>
                <a:srgbClr val="00fff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1057" name=""/>
            <p:cNvSpPr/>
            <p:nvPr/>
          </p:nvSpPr>
          <p:spPr>
            <a:xfrm flipH="1">
              <a:off x="4987440" y="2911320"/>
              <a:ext cx="41400" cy="328680"/>
            </a:xfrm>
            <a:prstGeom prst="line">
              <a:avLst/>
            </a:prstGeom>
            <a:ln w="25560">
              <a:solidFill>
                <a:srgbClr val="00ffff"/>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1058" name=""/>
            <p:cNvSpPr/>
            <p:nvPr/>
          </p:nvSpPr>
          <p:spPr>
            <a:xfrm flipH="1">
              <a:off x="3705120" y="4941720"/>
              <a:ext cx="106560" cy="88920"/>
            </a:xfrm>
            <a:prstGeom prst="line">
              <a:avLst/>
            </a:prstGeom>
            <a:ln w="25560">
              <a:solidFill>
                <a:srgbClr val="00ffff"/>
              </a:solidFill>
              <a:miter/>
            </a:ln>
          </p:spPr>
          <p:style>
            <a:lnRef idx="0"/>
            <a:fillRef idx="0"/>
            <a:effectRef idx="0"/>
            <a:fontRef idx="minor"/>
          </p:style>
          <p:txBody>
            <a:bodyPr lIns="90000" rIns="90000" tIns="42120" bIns="42120" anchor="t">
              <a:noAutofit/>
            </a:bodyPr>
            <a:p>
              <a:endParaRPr b="0" lang="en-US" sz="2400" strike="noStrike" u="none">
                <a:solidFill>
                  <a:srgbClr val="000000"/>
                </a:solidFill>
                <a:effectLst/>
                <a:uFillTx/>
                <a:latin typeface="Arial Unicode MS"/>
              </a:endParaRPr>
            </a:p>
          </p:txBody>
        </p:sp>
        <p:sp>
          <p:nvSpPr>
            <p:cNvPr id="1059" name=""/>
            <p:cNvSpPr/>
            <p:nvPr/>
          </p:nvSpPr>
          <p:spPr>
            <a:xfrm>
              <a:off x="3720960" y="5022720"/>
              <a:ext cx="115920" cy="157320"/>
            </a:xfrm>
            <a:custGeom>
              <a:avLst/>
              <a:gdLst/>
              <a:ahLst/>
              <a:rect l="l" t="t" r="r" b="b"/>
              <a:pathLst>
                <a:path w="73" h="99">
                  <a:moveTo>
                    <a:pt x="0" y="99"/>
                  </a:moveTo>
                  <a:lnTo>
                    <a:pt x="21" y="73"/>
                  </a:lnTo>
                  <a:lnTo>
                    <a:pt x="37" y="47"/>
                  </a:lnTo>
                  <a:lnTo>
                    <a:pt x="52" y="31"/>
                  </a:lnTo>
                  <a:lnTo>
                    <a:pt x="68" y="5"/>
                  </a:lnTo>
                  <a:lnTo>
                    <a:pt x="73" y="0"/>
                  </a:lnTo>
                  <a:lnTo>
                    <a:pt x="73" y="0"/>
                  </a:lnTo>
                </a:path>
              </a:pathLst>
            </a:custGeom>
            <a:noFill/>
            <a:ln cap="rnd" w="25560">
              <a:solidFill>
                <a:srgbClr val="00fff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grpSp>
          <p:nvGrpSpPr>
            <p:cNvPr id="1060" name=""/>
            <p:cNvGrpSpPr/>
            <p:nvPr/>
          </p:nvGrpSpPr>
          <p:grpSpPr>
            <a:xfrm>
              <a:off x="3713040" y="2334960"/>
              <a:ext cx="1595520" cy="3156120"/>
              <a:chOff x="3713040" y="2334960"/>
              <a:chExt cx="1595520" cy="3156120"/>
            </a:xfrm>
          </p:grpSpPr>
          <p:sp>
            <p:nvSpPr>
              <p:cNvPr id="1061" name=""/>
              <p:cNvSpPr/>
              <p:nvPr/>
            </p:nvSpPr>
            <p:spPr>
              <a:xfrm>
                <a:off x="3803760" y="4950000"/>
                <a:ext cx="245880" cy="434880"/>
              </a:xfrm>
              <a:prstGeom prst="line">
                <a:avLst/>
              </a:prstGeom>
              <a:ln w="25560">
                <a:solidFill>
                  <a:srgbClr val="00ffff"/>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1062" name=""/>
              <p:cNvSpPr/>
              <p:nvPr/>
            </p:nvSpPr>
            <p:spPr>
              <a:xfrm>
                <a:off x="4041720" y="5369040"/>
                <a:ext cx="1800" cy="122040"/>
              </a:xfrm>
              <a:prstGeom prst="line">
                <a:avLst/>
              </a:prstGeom>
              <a:ln w="25560">
                <a:solidFill>
                  <a:srgbClr val="00ffff"/>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grpSp>
            <p:nvGrpSpPr>
              <p:cNvPr id="1063" name=""/>
              <p:cNvGrpSpPr/>
              <p:nvPr/>
            </p:nvGrpSpPr>
            <p:grpSpPr>
              <a:xfrm>
                <a:off x="3713040" y="2334960"/>
                <a:ext cx="1595520" cy="3148200"/>
                <a:chOff x="3713040" y="2334960"/>
                <a:chExt cx="1595520" cy="3148200"/>
              </a:xfrm>
            </p:grpSpPr>
            <p:sp>
              <p:nvSpPr>
                <p:cNvPr id="1064" name=""/>
                <p:cNvSpPr/>
                <p:nvPr/>
              </p:nvSpPr>
              <p:spPr>
                <a:xfrm>
                  <a:off x="3713040" y="5014800"/>
                  <a:ext cx="98640" cy="468360"/>
                </a:xfrm>
                <a:custGeom>
                  <a:avLst/>
                  <a:gdLst/>
                  <a:ahLst/>
                  <a:rect l="l" t="t" r="r" b="b"/>
                  <a:pathLst>
                    <a:path w="62" h="295">
                      <a:moveTo>
                        <a:pt x="0" y="0"/>
                      </a:moveTo>
                      <a:lnTo>
                        <a:pt x="5" y="21"/>
                      </a:lnTo>
                      <a:lnTo>
                        <a:pt x="11" y="42"/>
                      </a:lnTo>
                      <a:lnTo>
                        <a:pt x="5" y="57"/>
                      </a:lnTo>
                      <a:lnTo>
                        <a:pt x="5" y="83"/>
                      </a:lnTo>
                      <a:lnTo>
                        <a:pt x="5" y="135"/>
                      </a:lnTo>
                      <a:lnTo>
                        <a:pt x="5" y="161"/>
                      </a:lnTo>
                      <a:lnTo>
                        <a:pt x="5" y="187"/>
                      </a:lnTo>
                      <a:lnTo>
                        <a:pt x="16" y="202"/>
                      </a:lnTo>
                      <a:lnTo>
                        <a:pt x="26" y="212"/>
                      </a:lnTo>
                      <a:lnTo>
                        <a:pt x="36" y="228"/>
                      </a:lnTo>
                      <a:lnTo>
                        <a:pt x="47" y="233"/>
                      </a:lnTo>
                      <a:lnTo>
                        <a:pt x="52" y="249"/>
                      </a:lnTo>
                      <a:lnTo>
                        <a:pt x="62" y="264"/>
                      </a:lnTo>
                      <a:lnTo>
                        <a:pt x="62" y="275"/>
                      </a:lnTo>
                      <a:lnTo>
                        <a:pt x="62" y="280"/>
                      </a:lnTo>
                      <a:lnTo>
                        <a:pt x="62" y="285"/>
                      </a:lnTo>
                      <a:lnTo>
                        <a:pt x="62" y="295"/>
                      </a:lnTo>
                    </a:path>
                  </a:pathLst>
                </a:custGeom>
                <a:noFill/>
                <a:ln cap="rnd" w="25560">
                  <a:solidFill>
                    <a:srgbClr val="00fff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1065" name=""/>
                <p:cNvSpPr/>
                <p:nvPr/>
              </p:nvSpPr>
              <p:spPr>
                <a:xfrm>
                  <a:off x="3795840" y="5195880"/>
                  <a:ext cx="147600" cy="204840"/>
                </a:xfrm>
                <a:custGeom>
                  <a:avLst/>
                  <a:gdLst/>
                  <a:ahLst/>
                  <a:rect l="l" t="t" r="r" b="b"/>
                  <a:pathLst>
                    <a:path w="93" h="129">
                      <a:moveTo>
                        <a:pt x="0" y="129"/>
                      </a:moveTo>
                      <a:lnTo>
                        <a:pt x="10" y="104"/>
                      </a:lnTo>
                      <a:lnTo>
                        <a:pt x="21" y="93"/>
                      </a:lnTo>
                      <a:lnTo>
                        <a:pt x="36" y="88"/>
                      </a:lnTo>
                      <a:lnTo>
                        <a:pt x="47" y="83"/>
                      </a:lnTo>
                      <a:lnTo>
                        <a:pt x="57" y="78"/>
                      </a:lnTo>
                      <a:lnTo>
                        <a:pt x="67" y="73"/>
                      </a:lnTo>
                      <a:lnTo>
                        <a:pt x="83" y="67"/>
                      </a:lnTo>
                      <a:lnTo>
                        <a:pt x="88" y="67"/>
                      </a:lnTo>
                      <a:lnTo>
                        <a:pt x="93" y="62"/>
                      </a:lnTo>
                      <a:lnTo>
                        <a:pt x="88" y="47"/>
                      </a:lnTo>
                      <a:lnTo>
                        <a:pt x="88" y="36"/>
                      </a:lnTo>
                      <a:lnTo>
                        <a:pt x="93" y="0"/>
                      </a:lnTo>
                    </a:path>
                  </a:pathLst>
                </a:custGeom>
                <a:noFill/>
                <a:ln cap="rnd" w="25560">
                  <a:solidFill>
                    <a:srgbClr val="00fff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grpSp>
              <p:nvGrpSpPr>
                <p:cNvPr id="1066" name=""/>
                <p:cNvGrpSpPr/>
                <p:nvPr/>
              </p:nvGrpSpPr>
              <p:grpSpPr>
                <a:xfrm>
                  <a:off x="3836880" y="2334960"/>
                  <a:ext cx="1471680" cy="2671920"/>
                  <a:chOff x="3836880" y="2334960"/>
                  <a:chExt cx="1471680" cy="2671920"/>
                </a:xfrm>
              </p:grpSpPr>
              <p:grpSp>
                <p:nvGrpSpPr>
                  <p:cNvPr id="1067" name=""/>
                  <p:cNvGrpSpPr/>
                  <p:nvPr/>
                </p:nvGrpSpPr>
                <p:grpSpPr>
                  <a:xfrm>
                    <a:off x="3836880" y="3617640"/>
                    <a:ext cx="822600" cy="1389240"/>
                    <a:chOff x="3836880" y="3617640"/>
                    <a:chExt cx="822600" cy="1389240"/>
                  </a:xfrm>
                </p:grpSpPr>
                <p:sp>
                  <p:nvSpPr>
                    <p:cNvPr id="1068" name=""/>
                    <p:cNvSpPr/>
                    <p:nvPr/>
                  </p:nvSpPr>
                  <p:spPr>
                    <a:xfrm flipV="1">
                      <a:off x="3836880" y="4432320"/>
                      <a:ext cx="271440" cy="574560"/>
                    </a:xfrm>
                    <a:prstGeom prst="line">
                      <a:avLst/>
                    </a:prstGeom>
                    <a:ln w="25560">
                      <a:solidFill>
                        <a:srgbClr val="00ffff"/>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1069" name=""/>
                    <p:cNvSpPr/>
                    <p:nvPr/>
                  </p:nvSpPr>
                  <p:spPr>
                    <a:xfrm>
                      <a:off x="3992400" y="4530600"/>
                      <a:ext cx="8280" cy="114480"/>
                    </a:xfrm>
                    <a:prstGeom prst="line">
                      <a:avLst/>
                    </a:prstGeom>
                    <a:ln w="25560">
                      <a:solidFill>
                        <a:srgbClr val="00ffff"/>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1070" name=""/>
                    <p:cNvSpPr/>
                    <p:nvPr/>
                  </p:nvSpPr>
                  <p:spPr>
                    <a:xfrm flipV="1">
                      <a:off x="3984480" y="4406760"/>
                      <a:ext cx="147960" cy="131760"/>
                    </a:xfrm>
                    <a:prstGeom prst="line">
                      <a:avLst/>
                    </a:prstGeom>
                    <a:ln w="25560">
                      <a:solidFill>
                        <a:srgbClr val="00ffff"/>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1071" name=""/>
                    <p:cNvSpPr/>
                    <p:nvPr/>
                  </p:nvSpPr>
                  <p:spPr>
                    <a:xfrm flipV="1">
                      <a:off x="4116240" y="4111560"/>
                      <a:ext cx="189000" cy="311040"/>
                    </a:xfrm>
                    <a:prstGeom prst="line">
                      <a:avLst/>
                    </a:prstGeom>
                    <a:ln w="25560">
                      <a:solidFill>
                        <a:srgbClr val="00ffff"/>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1072" name=""/>
                    <p:cNvSpPr/>
                    <p:nvPr/>
                  </p:nvSpPr>
                  <p:spPr>
                    <a:xfrm flipV="1">
                      <a:off x="4297320" y="3930120"/>
                      <a:ext cx="163440" cy="189000"/>
                    </a:xfrm>
                    <a:prstGeom prst="line">
                      <a:avLst/>
                    </a:prstGeom>
                    <a:ln w="25560">
                      <a:solidFill>
                        <a:srgbClr val="00ffff"/>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1073" name=""/>
                    <p:cNvSpPr/>
                    <p:nvPr/>
                  </p:nvSpPr>
                  <p:spPr>
                    <a:xfrm flipV="1">
                      <a:off x="4452840" y="3617640"/>
                      <a:ext cx="206640" cy="320760"/>
                    </a:xfrm>
                    <a:prstGeom prst="line">
                      <a:avLst/>
                    </a:prstGeom>
                    <a:ln w="25560">
                      <a:solidFill>
                        <a:srgbClr val="00ffff"/>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1074" name=""/>
                    <p:cNvSpPr/>
                    <p:nvPr/>
                  </p:nvSpPr>
                  <p:spPr>
                    <a:xfrm flipV="1">
                      <a:off x="3943440" y="4218120"/>
                      <a:ext cx="296640" cy="48960"/>
                    </a:xfrm>
                    <a:prstGeom prst="line">
                      <a:avLst/>
                    </a:prstGeom>
                    <a:ln w="25560">
                      <a:solidFill>
                        <a:srgbClr val="00ffff"/>
                      </a:solidFill>
                      <a:miter/>
                    </a:ln>
                  </p:spPr>
                  <p:style>
                    <a:lnRef idx="0"/>
                    <a:fillRef idx="0"/>
                    <a:effectRef idx="0"/>
                    <a:fontRef idx="minor"/>
                  </p:style>
                  <p:txBody>
                    <a:bodyPr lIns="90000" rIns="90000" tIns="2160" bIns="2160" anchor="t">
                      <a:noAutofit/>
                    </a:bodyPr>
                    <a:p>
                      <a:endParaRPr b="0" lang="en-US" sz="2400" strike="noStrike" u="none">
                        <a:solidFill>
                          <a:srgbClr val="000000"/>
                        </a:solidFill>
                        <a:effectLst/>
                        <a:uFillTx/>
                        <a:latin typeface="Arial Unicode MS"/>
                      </a:endParaRPr>
                    </a:p>
                  </p:txBody>
                </p:sp>
                <p:sp>
                  <p:nvSpPr>
                    <p:cNvPr id="1075" name=""/>
                    <p:cNvSpPr/>
                    <p:nvPr/>
                  </p:nvSpPr>
                  <p:spPr>
                    <a:xfrm>
                      <a:off x="4075200" y="4513320"/>
                      <a:ext cx="287280" cy="123840"/>
                    </a:xfrm>
                    <a:custGeom>
                      <a:avLst/>
                      <a:gdLst/>
                      <a:ahLst/>
                      <a:rect l="l" t="t" r="r" b="b"/>
                      <a:pathLst>
                        <a:path w="181" h="78">
                          <a:moveTo>
                            <a:pt x="181" y="78"/>
                          </a:moveTo>
                          <a:lnTo>
                            <a:pt x="150" y="73"/>
                          </a:lnTo>
                          <a:lnTo>
                            <a:pt x="114" y="62"/>
                          </a:lnTo>
                          <a:lnTo>
                            <a:pt x="83" y="52"/>
                          </a:lnTo>
                          <a:lnTo>
                            <a:pt x="52" y="42"/>
                          </a:lnTo>
                          <a:lnTo>
                            <a:pt x="41" y="31"/>
                          </a:lnTo>
                          <a:lnTo>
                            <a:pt x="26" y="16"/>
                          </a:lnTo>
                          <a:lnTo>
                            <a:pt x="10" y="5"/>
                          </a:lnTo>
                          <a:lnTo>
                            <a:pt x="0" y="0"/>
                          </a:lnTo>
                        </a:path>
                      </a:pathLst>
                    </a:custGeom>
                    <a:noFill/>
                    <a:ln cap="rnd" w="25560">
                      <a:solidFill>
                        <a:srgbClr val="00fff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1076" name=""/>
                    <p:cNvSpPr/>
                    <p:nvPr/>
                  </p:nvSpPr>
                  <p:spPr>
                    <a:xfrm>
                      <a:off x="4157640" y="4373640"/>
                      <a:ext cx="222120" cy="74520"/>
                    </a:xfrm>
                    <a:custGeom>
                      <a:avLst/>
                      <a:gdLst/>
                      <a:ahLst/>
                      <a:rect l="l" t="t" r="r" b="b"/>
                      <a:pathLst>
                        <a:path w="140" h="47">
                          <a:moveTo>
                            <a:pt x="0" y="0"/>
                          </a:moveTo>
                          <a:lnTo>
                            <a:pt x="10" y="11"/>
                          </a:lnTo>
                          <a:lnTo>
                            <a:pt x="26" y="21"/>
                          </a:lnTo>
                          <a:lnTo>
                            <a:pt x="67" y="37"/>
                          </a:lnTo>
                          <a:lnTo>
                            <a:pt x="109" y="42"/>
                          </a:lnTo>
                          <a:lnTo>
                            <a:pt x="140" y="47"/>
                          </a:lnTo>
                        </a:path>
                      </a:pathLst>
                    </a:custGeom>
                    <a:noFill/>
                    <a:ln cap="rnd" w="25560">
                      <a:solidFill>
                        <a:srgbClr val="00ffff"/>
                      </a:solidFill>
                      <a:round/>
                    </a:ln>
                  </p:spPr>
                  <p:style>
                    <a:lnRef idx="0"/>
                    <a:fillRef idx="0"/>
                    <a:effectRef idx="0"/>
                    <a:fontRef idx="minor"/>
                  </p:style>
                  <p:txBody>
                    <a:bodyPr lIns="90000" rIns="90000" tIns="27720" bIns="27720" anchor="t">
                      <a:noAutofit/>
                    </a:bodyPr>
                    <a:p>
                      <a:endParaRPr b="0" lang="en-US" sz="2400" strike="noStrike" u="none">
                        <a:solidFill>
                          <a:srgbClr val="000000"/>
                        </a:solidFill>
                        <a:effectLst/>
                        <a:uFillTx/>
                        <a:latin typeface="Arial Unicode MS"/>
                      </a:endParaRPr>
                    </a:p>
                  </p:txBody>
                </p:sp>
                <p:sp>
                  <p:nvSpPr>
                    <p:cNvPr id="1077" name=""/>
                    <p:cNvSpPr/>
                    <p:nvPr/>
                  </p:nvSpPr>
                  <p:spPr>
                    <a:xfrm>
                      <a:off x="4017960" y="4111560"/>
                      <a:ext cx="287280" cy="147600"/>
                    </a:xfrm>
                    <a:custGeom>
                      <a:avLst/>
                      <a:gdLst/>
                      <a:ahLst/>
                      <a:rect l="l" t="t" r="r" b="b"/>
                      <a:pathLst>
                        <a:path w="181" h="93">
                          <a:moveTo>
                            <a:pt x="0" y="93"/>
                          </a:moveTo>
                          <a:lnTo>
                            <a:pt x="10" y="82"/>
                          </a:lnTo>
                          <a:lnTo>
                            <a:pt x="10" y="67"/>
                          </a:lnTo>
                          <a:lnTo>
                            <a:pt x="15" y="62"/>
                          </a:lnTo>
                          <a:lnTo>
                            <a:pt x="15" y="46"/>
                          </a:lnTo>
                          <a:lnTo>
                            <a:pt x="20" y="46"/>
                          </a:lnTo>
                          <a:lnTo>
                            <a:pt x="20" y="41"/>
                          </a:lnTo>
                          <a:lnTo>
                            <a:pt x="20" y="36"/>
                          </a:lnTo>
                          <a:lnTo>
                            <a:pt x="15" y="31"/>
                          </a:lnTo>
                          <a:lnTo>
                            <a:pt x="26" y="25"/>
                          </a:lnTo>
                          <a:lnTo>
                            <a:pt x="36" y="20"/>
                          </a:lnTo>
                          <a:lnTo>
                            <a:pt x="72" y="20"/>
                          </a:lnTo>
                          <a:lnTo>
                            <a:pt x="88" y="20"/>
                          </a:lnTo>
                          <a:lnTo>
                            <a:pt x="103" y="15"/>
                          </a:lnTo>
                          <a:lnTo>
                            <a:pt x="108" y="15"/>
                          </a:lnTo>
                          <a:lnTo>
                            <a:pt x="114" y="15"/>
                          </a:lnTo>
                          <a:lnTo>
                            <a:pt x="129" y="10"/>
                          </a:lnTo>
                          <a:lnTo>
                            <a:pt x="150" y="5"/>
                          </a:lnTo>
                          <a:lnTo>
                            <a:pt x="165" y="0"/>
                          </a:lnTo>
                          <a:lnTo>
                            <a:pt x="181" y="0"/>
                          </a:lnTo>
                        </a:path>
                      </a:pathLst>
                    </a:custGeom>
                    <a:noFill/>
                    <a:ln cap="rnd" w="25560">
                      <a:solidFill>
                        <a:srgbClr val="00fff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grpSp>
              <p:grpSp>
                <p:nvGrpSpPr>
                  <p:cNvPr id="1078" name=""/>
                  <p:cNvGrpSpPr/>
                  <p:nvPr/>
                </p:nvGrpSpPr>
                <p:grpSpPr>
                  <a:xfrm>
                    <a:off x="4675320" y="2334960"/>
                    <a:ext cx="633240" cy="641520"/>
                    <a:chOff x="4675320" y="2334960"/>
                    <a:chExt cx="633240" cy="641520"/>
                  </a:xfrm>
                </p:grpSpPr>
                <p:sp>
                  <p:nvSpPr>
                    <p:cNvPr id="1079" name=""/>
                    <p:cNvSpPr/>
                    <p:nvPr/>
                  </p:nvSpPr>
                  <p:spPr>
                    <a:xfrm>
                      <a:off x="5003640" y="2392200"/>
                      <a:ext cx="123840" cy="82800"/>
                    </a:xfrm>
                    <a:custGeom>
                      <a:avLst/>
                      <a:gdLst/>
                      <a:ahLst/>
                      <a:rect l="l" t="t" r="r" b="b"/>
                      <a:pathLst>
                        <a:path w="78" h="52">
                          <a:moveTo>
                            <a:pt x="0" y="52"/>
                          </a:moveTo>
                          <a:lnTo>
                            <a:pt x="5" y="52"/>
                          </a:lnTo>
                          <a:lnTo>
                            <a:pt x="5" y="47"/>
                          </a:lnTo>
                          <a:lnTo>
                            <a:pt x="16" y="37"/>
                          </a:lnTo>
                          <a:lnTo>
                            <a:pt x="21" y="32"/>
                          </a:lnTo>
                          <a:lnTo>
                            <a:pt x="26" y="26"/>
                          </a:lnTo>
                          <a:lnTo>
                            <a:pt x="26" y="26"/>
                          </a:lnTo>
                          <a:lnTo>
                            <a:pt x="36" y="21"/>
                          </a:lnTo>
                          <a:lnTo>
                            <a:pt x="47" y="16"/>
                          </a:lnTo>
                          <a:lnTo>
                            <a:pt x="57" y="16"/>
                          </a:lnTo>
                          <a:lnTo>
                            <a:pt x="67" y="6"/>
                          </a:lnTo>
                          <a:lnTo>
                            <a:pt x="73" y="0"/>
                          </a:lnTo>
                          <a:lnTo>
                            <a:pt x="73" y="0"/>
                          </a:lnTo>
                          <a:lnTo>
                            <a:pt x="78" y="0"/>
                          </a:lnTo>
                        </a:path>
                      </a:pathLst>
                    </a:custGeom>
                    <a:noFill/>
                    <a:ln cap="rnd" w="25560">
                      <a:solidFill>
                        <a:srgbClr val="00ffff"/>
                      </a:solidFill>
                      <a:round/>
                    </a:ln>
                  </p:spPr>
                  <p:style>
                    <a:lnRef idx="0"/>
                    <a:fillRef idx="0"/>
                    <a:effectRef idx="0"/>
                    <a:fontRef idx="minor"/>
                  </p:style>
                  <p:txBody>
                    <a:bodyPr lIns="90000" rIns="90000" tIns="36000" bIns="36000" anchor="t">
                      <a:noAutofit/>
                    </a:bodyPr>
                    <a:p>
                      <a:endParaRPr b="0" lang="en-US" sz="2400" strike="noStrike" u="none">
                        <a:solidFill>
                          <a:srgbClr val="000000"/>
                        </a:solidFill>
                        <a:effectLst/>
                        <a:uFillTx/>
                        <a:latin typeface="Arial Unicode MS"/>
                      </a:endParaRPr>
                    </a:p>
                  </p:txBody>
                </p:sp>
                <p:sp>
                  <p:nvSpPr>
                    <p:cNvPr id="1080" name=""/>
                    <p:cNvSpPr/>
                    <p:nvPr/>
                  </p:nvSpPr>
                  <p:spPr>
                    <a:xfrm flipV="1">
                      <a:off x="5078520" y="2334960"/>
                      <a:ext cx="139680" cy="230040"/>
                    </a:xfrm>
                    <a:prstGeom prst="line">
                      <a:avLst/>
                    </a:prstGeom>
                    <a:ln w="25560">
                      <a:solidFill>
                        <a:srgbClr val="00ffff"/>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1081" name=""/>
                    <p:cNvSpPr/>
                    <p:nvPr/>
                  </p:nvSpPr>
                  <p:spPr>
                    <a:xfrm>
                      <a:off x="5011560" y="2541600"/>
                      <a:ext cx="297000" cy="434880"/>
                    </a:xfrm>
                    <a:custGeom>
                      <a:avLst/>
                      <a:gdLst/>
                      <a:ahLst/>
                      <a:rect l="l" t="t" r="r" b="b"/>
                      <a:pathLst>
                        <a:path w="187" h="274">
                          <a:moveTo>
                            <a:pt x="42" y="0"/>
                          </a:moveTo>
                          <a:lnTo>
                            <a:pt x="31" y="31"/>
                          </a:lnTo>
                          <a:lnTo>
                            <a:pt x="16" y="57"/>
                          </a:lnTo>
                          <a:lnTo>
                            <a:pt x="5" y="88"/>
                          </a:lnTo>
                          <a:lnTo>
                            <a:pt x="0" y="124"/>
                          </a:lnTo>
                          <a:lnTo>
                            <a:pt x="0" y="129"/>
                          </a:lnTo>
                          <a:lnTo>
                            <a:pt x="0" y="134"/>
                          </a:lnTo>
                          <a:lnTo>
                            <a:pt x="0" y="155"/>
                          </a:lnTo>
                          <a:lnTo>
                            <a:pt x="5" y="171"/>
                          </a:lnTo>
                          <a:lnTo>
                            <a:pt x="5" y="191"/>
                          </a:lnTo>
                          <a:lnTo>
                            <a:pt x="11" y="207"/>
                          </a:lnTo>
                          <a:lnTo>
                            <a:pt x="11" y="222"/>
                          </a:lnTo>
                          <a:lnTo>
                            <a:pt x="16" y="227"/>
                          </a:lnTo>
                          <a:lnTo>
                            <a:pt x="26" y="238"/>
                          </a:lnTo>
                          <a:lnTo>
                            <a:pt x="36" y="243"/>
                          </a:lnTo>
                          <a:lnTo>
                            <a:pt x="57" y="248"/>
                          </a:lnTo>
                          <a:lnTo>
                            <a:pt x="88" y="259"/>
                          </a:lnTo>
                          <a:lnTo>
                            <a:pt x="124" y="269"/>
                          </a:lnTo>
                          <a:lnTo>
                            <a:pt x="150" y="274"/>
                          </a:lnTo>
                          <a:lnTo>
                            <a:pt x="187" y="274"/>
                          </a:lnTo>
                        </a:path>
                      </a:pathLst>
                    </a:custGeom>
                    <a:noFill/>
                    <a:ln cap="rnd" w="25560">
                      <a:solidFill>
                        <a:srgbClr val="00fff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1082" name=""/>
                    <p:cNvSpPr/>
                    <p:nvPr/>
                  </p:nvSpPr>
                  <p:spPr>
                    <a:xfrm>
                      <a:off x="4675320" y="2639880"/>
                      <a:ext cx="214200" cy="181080"/>
                    </a:xfrm>
                    <a:custGeom>
                      <a:avLst/>
                      <a:gdLst/>
                      <a:ahLst/>
                      <a:rect l="l" t="t" r="r" b="b"/>
                      <a:pathLst>
                        <a:path w="135" h="114">
                          <a:moveTo>
                            <a:pt x="10" y="114"/>
                          </a:moveTo>
                          <a:lnTo>
                            <a:pt x="10" y="103"/>
                          </a:lnTo>
                          <a:lnTo>
                            <a:pt x="10" y="98"/>
                          </a:lnTo>
                          <a:lnTo>
                            <a:pt x="5" y="98"/>
                          </a:lnTo>
                          <a:lnTo>
                            <a:pt x="5" y="93"/>
                          </a:lnTo>
                          <a:lnTo>
                            <a:pt x="0" y="88"/>
                          </a:lnTo>
                          <a:lnTo>
                            <a:pt x="0" y="83"/>
                          </a:lnTo>
                          <a:lnTo>
                            <a:pt x="0" y="77"/>
                          </a:lnTo>
                          <a:lnTo>
                            <a:pt x="5" y="77"/>
                          </a:lnTo>
                          <a:lnTo>
                            <a:pt x="10" y="72"/>
                          </a:lnTo>
                          <a:lnTo>
                            <a:pt x="10" y="67"/>
                          </a:lnTo>
                          <a:lnTo>
                            <a:pt x="15" y="57"/>
                          </a:lnTo>
                          <a:lnTo>
                            <a:pt x="15" y="52"/>
                          </a:lnTo>
                          <a:lnTo>
                            <a:pt x="21" y="46"/>
                          </a:lnTo>
                          <a:lnTo>
                            <a:pt x="31" y="41"/>
                          </a:lnTo>
                          <a:lnTo>
                            <a:pt x="47" y="36"/>
                          </a:lnTo>
                          <a:lnTo>
                            <a:pt x="62" y="31"/>
                          </a:lnTo>
                          <a:lnTo>
                            <a:pt x="72" y="26"/>
                          </a:lnTo>
                          <a:lnTo>
                            <a:pt x="88" y="15"/>
                          </a:lnTo>
                          <a:lnTo>
                            <a:pt x="98" y="10"/>
                          </a:lnTo>
                          <a:lnTo>
                            <a:pt x="114" y="5"/>
                          </a:lnTo>
                          <a:lnTo>
                            <a:pt x="135" y="0"/>
                          </a:lnTo>
                        </a:path>
                      </a:pathLst>
                    </a:custGeom>
                    <a:noFill/>
                    <a:ln cap="rnd" w="25560">
                      <a:solidFill>
                        <a:srgbClr val="00fff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1083" name=""/>
                    <p:cNvSpPr/>
                    <p:nvPr/>
                  </p:nvSpPr>
                  <p:spPr>
                    <a:xfrm>
                      <a:off x="4879800" y="2590920"/>
                      <a:ext cx="140040" cy="139680"/>
                    </a:xfrm>
                    <a:custGeom>
                      <a:avLst/>
                      <a:gdLst/>
                      <a:ahLst/>
                      <a:rect l="l" t="t" r="r" b="b"/>
                      <a:pathLst>
                        <a:path w="88" h="88">
                          <a:moveTo>
                            <a:pt x="0" y="0"/>
                          </a:moveTo>
                          <a:lnTo>
                            <a:pt x="11" y="20"/>
                          </a:lnTo>
                          <a:lnTo>
                            <a:pt x="16" y="36"/>
                          </a:lnTo>
                          <a:lnTo>
                            <a:pt x="21" y="57"/>
                          </a:lnTo>
                          <a:lnTo>
                            <a:pt x="21" y="72"/>
                          </a:lnTo>
                          <a:lnTo>
                            <a:pt x="26" y="77"/>
                          </a:lnTo>
                          <a:lnTo>
                            <a:pt x="31" y="83"/>
                          </a:lnTo>
                          <a:lnTo>
                            <a:pt x="42" y="88"/>
                          </a:lnTo>
                          <a:lnTo>
                            <a:pt x="57" y="88"/>
                          </a:lnTo>
                          <a:lnTo>
                            <a:pt x="88" y="88"/>
                          </a:lnTo>
                        </a:path>
                      </a:pathLst>
                    </a:custGeom>
                    <a:noFill/>
                    <a:ln cap="rnd" w="25560">
                      <a:solidFill>
                        <a:srgbClr val="00fff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1084" name=""/>
                    <p:cNvSpPr/>
                    <p:nvPr/>
                  </p:nvSpPr>
                  <p:spPr>
                    <a:xfrm>
                      <a:off x="4822920" y="2712960"/>
                      <a:ext cx="98280" cy="41400"/>
                    </a:xfrm>
                    <a:custGeom>
                      <a:avLst/>
                      <a:gdLst/>
                      <a:ahLst/>
                      <a:rect l="l" t="t" r="r" b="b"/>
                      <a:pathLst>
                        <a:path w="62" h="26">
                          <a:moveTo>
                            <a:pt x="0" y="26"/>
                          </a:moveTo>
                          <a:lnTo>
                            <a:pt x="21" y="26"/>
                          </a:lnTo>
                          <a:lnTo>
                            <a:pt x="31" y="26"/>
                          </a:lnTo>
                          <a:lnTo>
                            <a:pt x="36" y="21"/>
                          </a:lnTo>
                          <a:lnTo>
                            <a:pt x="42" y="11"/>
                          </a:lnTo>
                          <a:lnTo>
                            <a:pt x="47" y="6"/>
                          </a:lnTo>
                          <a:lnTo>
                            <a:pt x="52" y="6"/>
                          </a:lnTo>
                          <a:lnTo>
                            <a:pt x="62" y="0"/>
                          </a:lnTo>
                        </a:path>
                      </a:pathLst>
                    </a:custGeom>
                    <a:noFill/>
                    <a:ln cap="rnd" w="25560">
                      <a:solidFill>
                        <a:srgbClr val="00ffff"/>
                      </a:solidFill>
                      <a:round/>
                    </a:ln>
                  </p:spPr>
                  <p:style>
                    <a:lnRef idx="0"/>
                    <a:fillRef idx="0"/>
                    <a:effectRef idx="0"/>
                    <a:fontRef idx="minor"/>
                  </p:style>
                  <p:txBody>
                    <a:bodyPr lIns="90000" rIns="90000" tIns="-5400" bIns="-5400" anchor="t">
                      <a:noAutofit/>
                    </a:bodyPr>
                    <a:p>
                      <a:endParaRPr b="0" lang="en-US" sz="2400" strike="noStrike" u="none">
                        <a:solidFill>
                          <a:srgbClr val="000000"/>
                        </a:solidFill>
                        <a:effectLst/>
                        <a:uFillTx/>
                        <a:latin typeface="Arial Unicode MS"/>
                      </a:endParaRPr>
                    </a:p>
                  </p:txBody>
                </p:sp>
                <p:sp>
                  <p:nvSpPr>
                    <p:cNvPr id="1085" name=""/>
                    <p:cNvSpPr/>
                    <p:nvPr/>
                  </p:nvSpPr>
                  <p:spPr>
                    <a:xfrm>
                      <a:off x="5060880" y="2384280"/>
                      <a:ext cx="108000" cy="165240"/>
                    </a:xfrm>
                    <a:custGeom>
                      <a:avLst/>
                      <a:gdLst/>
                      <a:ahLst/>
                      <a:rect l="l" t="t" r="r" b="b"/>
                      <a:pathLst>
                        <a:path w="68" h="104">
                          <a:moveTo>
                            <a:pt x="0" y="0"/>
                          </a:moveTo>
                          <a:lnTo>
                            <a:pt x="11" y="16"/>
                          </a:lnTo>
                          <a:lnTo>
                            <a:pt x="16" y="31"/>
                          </a:lnTo>
                          <a:lnTo>
                            <a:pt x="16" y="37"/>
                          </a:lnTo>
                          <a:lnTo>
                            <a:pt x="16" y="42"/>
                          </a:lnTo>
                          <a:lnTo>
                            <a:pt x="16" y="57"/>
                          </a:lnTo>
                          <a:lnTo>
                            <a:pt x="16" y="73"/>
                          </a:lnTo>
                          <a:lnTo>
                            <a:pt x="21" y="78"/>
                          </a:lnTo>
                          <a:lnTo>
                            <a:pt x="21" y="83"/>
                          </a:lnTo>
                          <a:lnTo>
                            <a:pt x="26" y="88"/>
                          </a:lnTo>
                          <a:lnTo>
                            <a:pt x="42" y="93"/>
                          </a:lnTo>
                          <a:lnTo>
                            <a:pt x="52" y="99"/>
                          </a:lnTo>
                          <a:lnTo>
                            <a:pt x="57" y="104"/>
                          </a:lnTo>
                          <a:lnTo>
                            <a:pt x="62" y="104"/>
                          </a:lnTo>
                          <a:lnTo>
                            <a:pt x="68" y="104"/>
                          </a:lnTo>
                        </a:path>
                      </a:pathLst>
                    </a:custGeom>
                    <a:noFill/>
                    <a:ln cap="rnd" w="25560">
                      <a:solidFill>
                        <a:srgbClr val="00fff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grpSp>
            </p:grpSp>
          </p:grpSp>
        </p:grpSp>
        <p:sp>
          <p:nvSpPr>
            <p:cNvPr id="1086" name=""/>
            <p:cNvSpPr/>
            <p:nvPr/>
          </p:nvSpPr>
          <p:spPr>
            <a:xfrm flipH="1">
              <a:off x="3705120" y="4941720"/>
              <a:ext cx="106560" cy="88920"/>
            </a:xfrm>
            <a:prstGeom prst="line">
              <a:avLst/>
            </a:prstGeom>
            <a:ln w="25560">
              <a:solidFill>
                <a:srgbClr val="00ffff"/>
              </a:solidFill>
              <a:miter/>
            </a:ln>
          </p:spPr>
          <p:style>
            <a:lnRef idx="0"/>
            <a:fillRef idx="0"/>
            <a:effectRef idx="0"/>
            <a:fontRef idx="minor"/>
          </p:style>
          <p:txBody>
            <a:bodyPr lIns="90000" rIns="90000" tIns="42120" bIns="42120" anchor="t">
              <a:noAutofit/>
            </a:bodyPr>
            <a:p>
              <a:endParaRPr b="0" lang="en-US" sz="2400" strike="noStrike" u="none">
                <a:solidFill>
                  <a:srgbClr val="000000"/>
                </a:solidFill>
                <a:effectLst/>
                <a:uFillTx/>
                <a:latin typeface="Arial Unicode MS"/>
              </a:endParaRPr>
            </a:p>
          </p:txBody>
        </p:sp>
        <p:sp>
          <p:nvSpPr>
            <p:cNvPr id="1087" name=""/>
            <p:cNvSpPr/>
            <p:nvPr/>
          </p:nvSpPr>
          <p:spPr>
            <a:xfrm>
              <a:off x="3720960" y="5022720"/>
              <a:ext cx="115920" cy="157320"/>
            </a:xfrm>
            <a:custGeom>
              <a:avLst/>
              <a:gdLst/>
              <a:ahLst/>
              <a:rect l="l" t="t" r="r" b="b"/>
              <a:pathLst>
                <a:path w="73" h="99">
                  <a:moveTo>
                    <a:pt x="0" y="99"/>
                  </a:moveTo>
                  <a:lnTo>
                    <a:pt x="21" y="73"/>
                  </a:lnTo>
                  <a:lnTo>
                    <a:pt x="37" y="47"/>
                  </a:lnTo>
                  <a:lnTo>
                    <a:pt x="52" y="31"/>
                  </a:lnTo>
                  <a:lnTo>
                    <a:pt x="68" y="5"/>
                  </a:lnTo>
                  <a:lnTo>
                    <a:pt x="73" y="0"/>
                  </a:lnTo>
                  <a:lnTo>
                    <a:pt x="73" y="0"/>
                  </a:lnTo>
                </a:path>
              </a:pathLst>
            </a:custGeom>
            <a:noFill/>
            <a:ln cap="rnd" w="25560">
              <a:solidFill>
                <a:srgbClr val="00fff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1088" name=""/>
            <p:cNvSpPr/>
            <p:nvPr/>
          </p:nvSpPr>
          <p:spPr>
            <a:xfrm>
              <a:off x="3803760" y="4950000"/>
              <a:ext cx="245880" cy="434880"/>
            </a:xfrm>
            <a:prstGeom prst="line">
              <a:avLst/>
            </a:prstGeom>
            <a:ln w="25560">
              <a:solidFill>
                <a:srgbClr val="00ffff"/>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1089" name=""/>
            <p:cNvSpPr/>
            <p:nvPr/>
          </p:nvSpPr>
          <p:spPr>
            <a:xfrm>
              <a:off x="4041720" y="5369040"/>
              <a:ext cx="1800" cy="122040"/>
            </a:xfrm>
            <a:prstGeom prst="line">
              <a:avLst/>
            </a:prstGeom>
            <a:ln w="25560">
              <a:solidFill>
                <a:srgbClr val="00ffff"/>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grpSp>
          <p:nvGrpSpPr>
            <p:cNvPr id="1090" name=""/>
            <p:cNvGrpSpPr/>
            <p:nvPr/>
          </p:nvGrpSpPr>
          <p:grpSpPr>
            <a:xfrm>
              <a:off x="3713040" y="2334960"/>
              <a:ext cx="1595520" cy="3148200"/>
              <a:chOff x="3713040" y="2334960"/>
              <a:chExt cx="1595520" cy="3148200"/>
            </a:xfrm>
          </p:grpSpPr>
          <p:sp>
            <p:nvSpPr>
              <p:cNvPr id="1091" name=""/>
              <p:cNvSpPr/>
              <p:nvPr/>
            </p:nvSpPr>
            <p:spPr>
              <a:xfrm>
                <a:off x="3713040" y="5014800"/>
                <a:ext cx="98640" cy="468360"/>
              </a:xfrm>
              <a:custGeom>
                <a:avLst/>
                <a:gdLst/>
                <a:ahLst/>
                <a:rect l="l" t="t" r="r" b="b"/>
                <a:pathLst>
                  <a:path w="62" h="295">
                    <a:moveTo>
                      <a:pt x="0" y="0"/>
                    </a:moveTo>
                    <a:lnTo>
                      <a:pt x="5" y="21"/>
                    </a:lnTo>
                    <a:lnTo>
                      <a:pt x="11" y="42"/>
                    </a:lnTo>
                    <a:lnTo>
                      <a:pt x="5" y="57"/>
                    </a:lnTo>
                    <a:lnTo>
                      <a:pt x="5" y="83"/>
                    </a:lnTo>
                    <a:lnTo>
                      <a:pt x="5" y="135"/>
                    </a:lnTo>
                    <a:lnTo>
                      <a:pt x="5" y="161"/>
                    </a:lnTo>
                    <a:lnTo>
                      <a:pt x="5" y="187"/>
                    </a:lnTo>
                    <a:lnTo>
                      <a:pt x="16" y="202"/>
                    </a:lnTo>
                    <a:lnTo>
                      <a:pt x="26" y="212"/>
                    </a:lnTo>
                    <a:lnTo>
                      <a:pt x="36" y="228"/>
                    </a:lnTo>
                    <a:lnTo>
                      <a:pt x="47" y="233"/>
                    </a:lnTo>
                    <a:lnTo>
                      <a:pt x="52" y="249"/>
                    </a:lnTo>
                    <a:lnTo>
                      <a:pt x="62" y="264"/>
                    </a:lnTo>
                    <a:lnTo>
                      <a:pt x="62" y="275"/>
                    </a:lnTo>
                    <a:lnTo>
                      <a:pt x="62" y="280"/>
                    </a:lnTo>
                    <a:lnTo>
                      <a:pt x="62" y="285"/>
                    </a:lnTo>
                    <a:lnTo>
                      <a:pt x="62" y="295"/>
                    </a:lnTo>
                  </a:path>
                </a:pathLst>
              </a:custGeom>
              <a:noFill/>
              <a:ln cap="rnd" w="25560">
                <a:solidFill>
                  <a:srgbClr val="00fff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1092" name=""/>
              <p:cNvSpPr/>
              <p:nvPr/>
            </p:nvSpPr>
            <p:spPr>
              <a:xfrm>
                <a:off x="3795840" y="5195880"/>
                <a:ext cx="147600" cy="204840"/>
              </a:xfrm>
              <a:custGeom>
                <a:avLst/>
                <a:gdLst/>
                <a:ahLst/>
                <a:rect l="l" t="t" r="r" b="b"/>
                <a:pathLst>
                  <a:path w="93" h="129">
                    <a:moveTo>
                      <a:pt x="0" y="129"/>
                    </a:moveTo>
                    <a:lnTo>
                      <a:pt x="10" y="104"/>
                    </a:lnTo>
                    <a:lnTo>
                      <a:pt x="21" y="93"/>
                    </a:lnTo>
                    <a:lnTo>
                      <a:pt x="36" y="88"/>
                    </a:lnTo>
                    <a:lnTo>
                      <a:pt x="47" y="83"/>
                    </a:lnTo>
                    <a:lnTo>
                      <a:pt x="57" y="78"/>
                    </a:lnTo>
                    <a:lnTo>
                      <a:pt x="67" y="73"/>
                    </a:lnTo>
                    <a:lnTo>
                      <a:pt x="83" y="67"/>
                    </a:lnTo>
                    <a:lnTo>
                      <a:pt x="88" y="67"/>
                    </a:lnTo>
                    <a:lnTo>
                      <a:pt x="93" y="62"/>
                    </a:lnTo>
                    <a:lnTo>
                      <a:pt x="88" y="47"/>
                    </a:lnTo>
                    <a:lnTo>
                      <a:pt x="88" y="36"/>
                    </a:lnTo>
                    <a:lnTo>
                      <a:pt x="93" y="0"/>
                    </a:lnTo>
                  </a:path>
                </a:pathLst>
              </a:custGeom>
              <a:noFill/>
              <a:ln cap="rnd" w="25560">
                <a:solidFill>
                  <a:srgbClr val="00fff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grpSp>
            <p:nvGrpSpPr>
              <p:cNvPr id="1093" name=""/>
              <p:cNvGrpSpPr/>
              <p:nvPr/>
            </p:nvGrpSpPr>
            <p:grpSpPr>
              <a:xfrm>
                <a:off x="3836880" y="2334960"/>
                <a:ext cx="1471680" cy="2671920"/>
                <a:chOff x="3836880" y="2334960"/>
                <a:chExt cx="1471680" cy="2671920"/>
              </a:xfrm>
            </p:grpSpPr>
            <p:grpSp>
              <p:nvGrpSpPr>
                <p:cNvPr id="1094" name=""/>
                <p:cNvGrpSpPr/>
                <p:nvPr/>
              </p:nvGrpSpPr>
              <p:grpSpPr>
                <a:xfrm>
                  <a:off x="3836880" y="3617640"/>
                  <a:ext cx="822600" cy="1389240"/>
                  <a:chOff x="3836880" y="3617640"/>
                  <a:chExt cx="822600" cy="1389240"/>
                </a:xfrm>
              </p:grpSpPr>
              <p:sp>
                <p:nvSpPr>
                  <p:cNvPr id="1095" name=""/>
                  <p:cNvSpPr/>
                  <p:nvPr/>
                </p:nvSpPr>
                <p:spPr>
                  <a:xfrm flipV="1">
                    <a:off x="3836880" y="4432320"/>
                    <a:ext cx="271440" cy="574560"/>
                  </a:xfrm>
                  <a:prstGeom prst="line">
                    <a:avLst/>
                  </a:prstGeom>
                  <a:ln w="25560">
                    <a:solidFill>
                      <a:srgbClr val="00ffff"/>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1096" name=""/>
                  <p:cNvSpPr/>
                  <p:nvPr/>
                </p:nvSpPr>
                <p:spPr>
                  <a:xfrm>
                    <a:off x="3992400" y="4530600"/>
                    <a:ext cx="8280" cy="114480"/>
                  </a:xfrm>
                  <a:prstGeom prst="line">
                    <a:avLst/>
                  </a:prstGeom>
                  <a:ln w="25560">
                    <a:solidFill>
                      <a:srgbClr val="00ffff"/>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1097" name=""/>
                  <p:cNvSpPr/>
                  <p:nvPr/>
                </p:nvSpPr>
                <p:spPr>
                  <a:xfrm flipV="1">
                    <a:off x="3984480" y="4406760"/>
                    <a:ext cx="147960" cy="131760"/>
                  </a:xfrm>
                  <a:prstGeom prst="line">
                    <a:avLst/>
                  </a:prstGeom>
                  <a:ln w="25560">
                    <a:solidFill>
                      <a:srgbClr val="00ffff"/>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1098" name=""/>
                  <p:cNvSpPr/>
                  <p:nvPr/>
                </p:nvSpPr>
                <p:spPr>
                  <a:xfrm flipV="1">
                    <a:off x="4116240" y="4111560"/>
                    <a:ext cx="189000" cy="311040"/>
                  </a:xfrm>
                  <a:prstGeom prst="line">
                    <a:avLst/>
                  </a:prstGeom>
                  <a:ln w="25560">
                    <a:solidFill>
                      <a:srgbClr val="00ffff"/>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1099" name=""/>
                  <p:cNvSpPr/>
                  <p:nvPr/>
                </p:nvSpPr>
                <p:spPr>
                  <a:xfrm flipV="1">
                    <a:off x="4297320" y="3930120"/>
                    <a:ext cx="163440" cy="189000"/>
                  </a:xfrm>
                  <a:prstGeom prst="line">
                    <a:avLst/>
                  </a:prstGeom>
                  <a:ln w="25560">
                    <a:solidFill>
                      <a:srgbClr val="00ffff"/>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1100" name=""/>
                  <p:cNvSpPr/>
                  <p:nvPr/>
                </p:nvSpPr>
                <p:spPr>
                  <a:xfrm flipV="1">
                    <a:off x="4452840" y="3617640"/>
                    <a:ext cx="206640" cy="320760"/>
                  </a:xfrm>
                  <a:prstGeom prst="line">
                    <a:avLst/>
                  </a:prstGeom>
                  <a:ln w="25560">
                    <a:solidFill>
                      <a:srgbClr val="00ffff"/>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1101" name=""/>
                  <p:cNvSpPr/>
                  <p:nvPr/>
                </p:nvSpPr>
                <p:spPr>
                  <a:xfrm flipV="1">
                    <a:off x="3943440" y="4218120"/>
                    <a:ext cx="296640" cy="48960"/>
                  </a:xfrm>
                  <a:prstGeom prst="line">
                    <a:avLst/>
                  </a:prstGeom>
                  <a:ln w="25560">
                    <a:solidFill>
                      <a:srgbClr val="00ffff"/>
                    </a:solidFill>
                    <a:miter/>
                  </a:ln>
                </p:spPr>
                <p:style>
                  <a:lnRef idx="0"/>
                  <a:fillRef idx="0"/>
                  <a:effectRef idx="0"/>
                  <a:fontRef idx="minor"/>
                </p:style>
                <p:txBody>
                  <a:bodyPr lIns="90000" rIns="90000" tIns="2160" bIns="2160" anchor="t">
                    <a:noAutofit/>
                  </a:bodyPr>
                  <a:p>
                    <a:endParaRPr b="0" lang="en-US" sz="2400" strike="noStrike" u="none">
                      <a:solidFill>
                        <a:srgbClr val="000000"/>
                      </a:solidFill>
                      <a:effectLst/>
                      <a:uFillTx/>
                      <a:latin typeface="Arial Unicode MS"/>
                    </a:endParaRPr>
                  </a:p>
                </p:txBody>
              </p:sp>
              <p:sp>
                <p:nvSpPr>
                  <p:cNvPr id="1102" name=""/>
                  <p:cNvSpPr/>
                  <p:nvPr/>
                </p:nvSpPr>
                <p:spPr>
                  <a:xfrm>
                    <a:off x="4075200" y="4513320"/>
                    <a:ext cx="287280" cy="123840"/>
                  </a:xfrm>
                  <a:custGeom>
                    <a:avLst/>
                    <a:gdLst/>
                    <a:ahLst/>
                    <a:rect l="l" t="t" r="r" b="b"/>
                    <a:pathLst>
                      <a:path w="181" h="78">
                        <a:moveTo>
                          <a:pt x="181" y="78"/>
                        </a:moveTo>
                        <a:lnTo>
                          <a:pt x="150" y="73"/>
                        </a:lnTo>
                        <a:lnTo>
                          <a:pt x="114" y="62"/>
                        </a:lnTo>
                        <a:lnTo>
                          <a:pt x="83" y="52"/>
                        </a:lnTo>
                        <a:lnTo>
                          <a:pt x="52" y="42"/>
                        </a:lnTo>
                        <a:lnTo>
                          <a:pt x="41" y="31"/>
                        </a:lnTo>
                        <a:lnTo>
                          <a:pt x="26" y="16"/>
                        </a:lnTo>
                        <a:lnTo>
                          <a:pt x="10" y="5"/>
                        </a:lnTo>
                        <a:lnTo>
                          <a:pt x="0" y="0"/>
                        </a:lnTo>
                      </a:path>
                    </a:pathLst>
                  </a:custGeom>
                  <a:noFill/>
                  <a:ln cap="rnd" w="25560">
                    <a:solidFill>
                      <a:srgbClr val="00fff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1103" name=""/>
                  <p:cNvSpPr/>
                  <p:nvPr/>
                </p:nvSpPr>
                <p:spPr>
                  <a:xfrm>
                    <a:off x="4157640" y="4373640"/>
                    <a:ext cx="222120" cy="74520"/>
                  </a:xfrm>
                  <a:custGeom>
                    <a:avLst/>
                    <a:gdLst/>
                    <a:ahLst/>
                    <a:rect l="l" t="t" r="r" b="b"/>
                    <a:pathLst>
                      <a:path w="140" h="47">
                        <a:moveTo>
                          <a:pt x="0" y="0"/>
                        </a:moveTo>
                        <a:lnTo>
                          <a:pt x="10" y="11"/>
                        </a:lnTo>
                        <a:lnTo>
                          <a:pt x="26" y="21"/>
                        </a:lnTo>
                        <a:lnTo>
                          <a:pt x="67" y="37"/>
                        </a:lnTo>
                        <a:lnTo>
                          <a:pt x="109" y="42"/>
                        </a:lnTo>
                        <a:lnTo>
                          <a:pt x="140" y="47"/>
                        </a:lnTo>
                      </a:path>
                    </a:pathLst>
                  </a:custGeom>
                  <a:noFill/>
                  <a:ln cap="rnd" w="25560">
                    <a:solidFill>
                      <a:srgbClr val="00ffff"/>
                    </a:solidFill>
                    <a:round/>
                  </a:ln>
                </p:spPr>
                <p:style>
                  <a:lnRef idx="0"/>
                  <a:fillRef idx="0"/>
                  <a:effectRef idx="0"/>
                  <a:fontRef idx="minor"/>
                </p:style>
                <p:txBody>
                  <a:bodyPr lIns="90000" rIns="90000" tIns="27720" bIns="27720" anchor="t">
                    <a:noAutofit/>
                  </a:bodyPr>
                  <a:p>
                    <a:endParaRPr b="0" lang="en-US" sz="2400" strike="noStrike" u="none">
                      <a:solidFill>
                        <a:srgbClr val="000000"/>
                      </a:solidFill>
                      <a:effectLst/>
                      <a:uFillTx/>
                      <a:latin typeface="Arial Unicode MS"/>
                    </a:endParaRPr>
                  </a:p>
                </p:txBody>
              </p:sp>
              <p:sp>
                <p:nvSpPr>
                  <p:cNvPr id="1104" name=""/>
                  <p:cNvSpPr/>
                  <p:nvPr/>
                </p:nvSpPr>
                <p:spPr>
                  <a:xfrm>
                    <a:off x="4017960" y="4111560"/>
                    <a:ext cx="287280" cy="147600"/>
                  </a:xfrm>
                  <a:custGeom>
                    <a:avLst/>
                    <a:gdLst/>
                    <a:ahLst/>
                    <a:rect l="l" t="t" r="r" b="b"/>
                    <a:pathLst>
                      <a:path w="181" h="93">
                        <a:moveTo>
                          <a:pt x="0" y="93"/>
                        </a:moveTo>
                        <a:lnTo>
                          <a:pt x="10" y="82"/>
                        </a:lnTo>
                        <a:lnTo>
                          <a:pt x="10" y="67"/>
                        </a:lnTo>
                        <a:lnTo>
                          <a:pt x="15" y="62"/>
                        </a:lnTo>
                        <a:lnTo>
                          <a:pt x="15" y="46"/>
                        </a:lnTo>
                        <a:lnTo>
                          <a:pt x="20" y="46"/>
                        </a:lnTo>
                        <a:lnTo>
                          <a:pt x="20" y="41"/>
                        </a:lnTo>
                        <a:lnTo>
                          <a:pt x="20" y="36"/>
                        </a:lnTo>
                        <a:lnTo>
                          <a:pt x="15" y="31"/>
                        </a:lnTo>
                        <a:lnTo>
                          <a:pt x="26" y="25"/>
                        </a:lnTo>
                        <a:lnTo>
                          <a:pt x="36" y="20"/>
                        </a:lnTo>
                        <a:lnTo>
                          <a:pt x="72" y="20"/>
                        </a:lnTo>
                        <a:lnTo>
                          <a:pt x="88" y="20"/>
                        </a:lnTo>
                        <a:lnTo>
                          <a:pt x="103" y="15"/>
                        </a:lnTo>
                        <a:lnTo>
                          <a:pt x="108" y="15"/>
                        </a:lnTo>
                        <a:lnTo>
                          <a:pt x="114" y="15"/>
                        </a:lnTo>
                        <a:lnTo>
                          <a:pt x="129" y="10"/>
                        </a:lnTo>
                        <a:lnTo>
                          <a:pt x="150" y="5"/>
                        </a:lnTo>
                        <a:lnTo>
                          <a:pt x="165" y="0"/>
                        </a:lnTo>
                        <a:lnTo>
                          <a:pt x="181" y="0"/>
                        </a:lnTo>
                      </a:path>
                    </a:pathLst>
                  </a:custGeom>
                  <a:noFill/>
                  <a:ln cap="rnd" w="25560">
                    <a:solidFill>
                      <a:srgbClr val="00fff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grpSp>
            <p:grpSp>
              <p:nvGrpSpPr>
                <p:cNvPr id="1105" name=""/>
                <p:cNvGrpSpPr/>
                <p:nvPr/>
              </p:nvGrpSpPr>
              <p:grpSpPr>
                <a:xfrm>
                  <a:off x="4675320" y="2334960"/>
                  <a:ext cx="633240" cy="641520"/>
                  <a:chOff x="4675320" y="2334960"/>
                  <a:chExt cx="633240" cy="641520"/>
                </a:xfrm>
              </p:grpSpPr>
              <p:sp>
                <p:nvSpPr>
                  <p:cNvPr id="1106" name=""/>
                  <p:cNvSpPr/>
                  <p:nvPr/>
                </p:nvSpPr>
                <p:spPr>
                  <a:xfrm>
                    <a:off x="5003640" y="2392200"/>
                    <a:ext cx="123840" cy="82800"/>
                  </a:xfrm>
                  <a:custGeom>
                    <a:avLst/>
                    <a:gdLst/>
                    <a:ahLst/>
                    <a:rect l="l" t="t" r="r" b="b"/>
                    <a:pathLst>
                      <a:path w="78" h="52">
                        <a:moveTo>
                          <a:pt x="0" y="52"/>
                        </a:moveTo>
                        <a:lnTo>
                          <a:pt x="5" y="52"/>
                        </a:lnTo>
                        <a:lnTo>
                          <a:pt x="5" y="47"/>
                        </a:lnTo>
                        <a:lnTo>
                          <a:pt x="16" y="37"/>
                        </a:lnTo>
                        <a:lnTo>
                          <a:pt x="21" y="32"/>
                        </a:lnTo>
                        <a:lnTo>
                          <a:pt x="26" y="26"/>
                        </a:lnTo>
                        <a:lnTo>
                          <a:pt x="26" y="26"/>
                        </a:lnTo>
                        <a:lnTo>
                          <a:pt x="36" y="21"/>
                        </a:lnTo>
                        <a:lnTo>
                          <a:pt x="47" y="16"/>
                        </a:lnTo>
                        <a:lnTo>
                          <a:pt x="57" y="16"/>
                        </a:lnTo>
                        <a:lnTo>
                          <a:pt x="67" y="6"/>
                        </a:lnTo>
                        <a:lnTo>
                          <a:pt x="73" y="0"/>
                        </a:lnTo>
                        <a:lnTo>
                          <a:pt x="73" y="0"/>
                        </a:lnTo>
                        <a:lnTo>
                          <a:pt x="78" y="0"/>
                        </a:lnTo>
                      </a:path>
                    </a:pathLst>
                  </a:custGeom>
                  <a:noFill/>
                  <a:ln cap="rnd" w="25560">
                    <a:solidFill>
                      <a:srgbClr val="00ffff"/>
                    </a:solidFill>
                    <a:round/>
                  </a:ln>
                </p:spPr>
                <p:style>
                  <a:lnRef idx="0"/>
                  <a:fillRef idx="0"/>
                  <a:effectRef idx="0"/>
                  <a:fontRef idx="minor"/>
                </p:style>
                <p:txBody>
                  <a:bodyPr lIns="90000" rIns="90000" tIns="36000" bIns="36000" anchor="t">
                    <a:noAutofit/>
                  </a:bodyPr>
                  <a:p>
                    <a:endParaRPr b="0" lang="en-US" sz="2400" strike="noStrike" u="none">
                      <a:solidFill>
                        <a:srgbClr val="000000"/>
                      </a:solidFill>
                      <a:effectLst/>
                      <a:uFillTx/>
                      <a:latin typeface="Arial Unicode MS"/>
                    </a:endParaRPr>
                  </a:p>
                </p:txBody>
              </p:sp>
              <p:sp>
                <p:nvSpPr>
                  <p:cNvPr id="1107" name=""/>
                  <p:cNvSpPr/>
                  <p:nvPr/>
                </p:nvSpPr>
                <p:spPr>
                  <a:xfrm flipV="1">
                    <a:off x="5078520" y="2334960"/>
                    <a:ext cx="139680" cy="230040"/>
                  </a:xfrm>
                  <a:prstGeom prst="line">
                    <a:avLst/>
                  </a:prstGeom>
                  <a:ln w="25560">
                    <a:solidFill>
                      <a:srgbClr val="00ffff"/>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1108" name=""/>
                  <p:cNvSpPr/>
                  <p:nvPr/>
                </p:nvSpPr>
                <p:spPr>
                  <a:xfrm>
                    <a:off x="5011560" y="2541600"/>
                    <a:ext cx="297000" cy="434880"/>
                  </a:xfrm>
                  <a:custGeom>
                    <a:avLst/>
                    <a:gdLst/>
                    <a:ahLst/>
                    <a:rect l="l" t="t" r="r" b="b"/>
                    <a:pathLst>
                      <a:path w="187" h="274">
                        <a:moveTo>
                          <a:pt x="42" y="0"/>
                        </a:moveTo>
                        <a:lnTo>
                          <a:pt x="31" y="31"/>
                        </a:lnTo>
                        <a:lnTo>
                          <a:pt x="16" y="57"/>
                        </a:lnTo>
                        <a:lnTo>
                          <a:pt x="5" y="88"/>
                        </a:lnTo>
                        <a:lnTo>
                          <a:pt x="0" y="124"/>
                        </a:lnTo>
                        <a:lnTo>
                          <a:pt x="0" y="129"/>
                        </a:lnTo>
                        <a:lnTo>
                          <a:pt x="0" y="134"/>
                        </a:lnTo>
                        <a:lnTo>
                          <a:pt x="0" y="155"/>
                        </a:lnTo>
                        <a:lnTo>
                          <a:pt x="5" y="171"/>
                        </a:lnTo>
                        <a:lnTo>
                          <a:pt x="5" y="191"/>
                        </a:lnTo>
                        <a:lnTo>
                          <a:pt x="11" y="207"/>
                        </a:lnTo>
                        <a:lnTo>
                          <a:pt x="11" y="222"/>
                        </a:lnTo>
                        <a:lnTo>
                          <a:pt x="16" y="227"/>
                        </a:lnTo>
                        <a:lnTo>
                          <a:pt x="26" y="238"/>
                        </a:lnTo>
                        <a:lnTo>
                          <a:pt x="36" y="243"/>
                        </a:lnTo>
                        <a:lnTo>
                          <a:pt x="57" y="248"/>
                        </a:lnTo>
                        <a:lnTo>
                          <a:pt x="88" y="259"/>
                        </a:lnTo>
                        <a:lnTo>
                          <a:pt x="124" y="269"/>
                        </a:lnTo>
                        <a:lnTo>
                          <a:pt x="150" y="274"/>
                        </a:lnTo>
                        <a:lnTo>
                          <a:pt x="187" y="274"/>
                        </a:lnTo>
                      </a:path>
                    </a:pathLst>
                  </a:custGeom>
                  <a:noFill/>
                  <a:ln cap="rnd" w="25560">
                    <a:solidFill>
                      <a:srgbClr val="00fff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1109" name=""/>
                  <p:cNvSpPr/>
                  <p:nvPr/>
                </p:nvSpPr>
                <p:spPr>
                  <a:xfrm>
                    <a:off x="4675320" y="2639880"/>
                    <a:ext cx="214200" cy="181080"/>
                  </a:xfrm>
                  <a:custGeom>
                    <a:avLst/>
                    <a:gdLst/>
                    <a:ahLst/>
                    <a:rect l="l" t="t" r="r" b="b"/>
                    <a:pathLst>
                      <a:path w="135" h="114">
                        <a:moveTo>
                          <a:pt x="10" y="114"/>
                        </a:moveTo>
                        <a:lnTo>
                          <a:pt x="10" y="103"/>
                        </a:lnTo>
                        <a:lnTo>
                          <a:pt x="10" y="98"/>
                        </a:lnTo>
                        <a:lnTo>
                          <a:pt x="5" y="98"/>
                        </a:lnTo>
                        <a:lnTo>
                          <a:pt x="5" y="93"/>
                        </a:lnTo>
                        <a:lnTo>
                          <a:pt x="0" y="88"/>
                        </a:lnTo>
                        <a:lnTo>
                          <a:pt x="0" y="83"/>
                        </a:lnTo>
                        <a:lnTo>
                          <a:pt x="0" y="77"/>
                        </a:lnTo>
                        <a:lnTo>
                          <a:pt x="5" y="77"/>
                        </a:lnTo>
                        <a:lnTo>
                          <a:pt x="10" y="72"/>
                        </a:lnTo>
                        <a:lnTo>
                          <a:pt x="10" y="67"/>
                        </a:lnTo>
                        <a:lnTo>
                          <a:pt x="15" y="57"/>
                        </a:lnTo>
                        <a:lnTo>
                          <a:pt x="15" y="52"/>
                        </a:lnTo>
                        <a:lnTo>
                          <a:pt x="21" y="46"/>
                        </a:lnTo>
                        <a:lnTo>
                          <a:pt x="31" y="41"/>
                        </a:lnTo>
                        <a:lnTo>
                          <a:pt x="47" y="36"/>
                        </a:lnTo>
                        <a:lnTo>
                          <a:pt x="62" y="31"/>
                        </a:lnTo>
                        <a:lnTo>
                          <a:pt x="72" y="26"/>
                        </a:lnTo>
                        <a:lnTo>
                          <a:pt x="88" y="15"/>
                        </a:lnTo>
                        <a:lnTo>
                          <a:pt x="98" y="10"/>
                        </a:lnTo>
                        <a:lnTo>
                          <a:pt x="114" y="5"/>
                        </a:lnTo>
                        <a:lnTo>
                          <a:pt x="135" y="0"/>
                        </a:lnTo>
                      </a:path>
                    </a:pathLst>
                  </a:custGeom>
                  <a:noFill/>
                  <a:ln cap="rnd" w="25560">
                    <a:solidFill>
                      <a:srgbClr val="00fff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1110" name=""/>
                  <p:cNvSpPr/>
                  <p:nvPr/>
                </p:nvSpPr>
                <p:spPr>
                  <a:xfrm>
                    <a:off x="4879800" y="2590920"/>
                    <a:ext cx="140040" cy="139680"/>
                  </a:xfrm>
                  <a:custGeom>
                    <a:avLst/>
                    <a:gdLst/>
                    <a:ahLst/>
                    <a:rect l="l" t="t" r="r" b="b"/>
                    <a:pathLst>
                      <a:path w="88" h="88">
                        <a:moveTo>
                          <a:pt x="0" y="0"/>
                        </a:moveTo>
                        <a:lnTo>
                          <a:pt x="11" y="20"/>
                        </a:lnTo>
                        <a:lnTo>
                          <a:pt x="16" y="36"/>
                        </a:lnTo>
                        <a:lnTo>
                          <a:pt x="21" y="57"/>
                        </a:lnTo>
                        <a:lnTo>
                          <a:pt x="21" y="72"/>
                        </a:lnTo>
                        <a:lnTo>
                          <a:pt x="26" y="77"/>
                        </a:lnTo>
                        <a:lnTo>
                          <a:pt x="31" y="83"/>
                        </a:lnTo>
                        <a:lnTo>
                          <a:pt x="42" y="88"/>
                        </a:lnTo>
                        <a:lnTo>
                          <a:pt x="57" y="88"/>
                        </a:lnTo>
                        <a:lnTo>
                          <a:pt x="88" y="88"/>
                        </a:lnTo>
                      </a:path>
                    </a:pathLst>
                  </a:custGeom>
                  <a:noFill/>
                  <a:ln cap="rnd" w="25560">
                    <a:solidFill>
                      <a:srgbClr val="00fff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1111" name=""/>
                  <p:cNvSpPr/>
                  <p:nvPr/>
                </p:nvSpPr>
                <p:spPr>
                  <a:xfrm>
                    <a:off x="4822920" y="2712960"/>
                    <a:ext cx="98280" cy="41400"/>
                  </a:xfrm>
                  <a:custGeom>
                    <a:avLst/>
                    <a:gdLst/>
                    <a:ahLst/>
                    <a:rect l="l" t="t" r="r" b="b"/>
                    <a:pathLst>
                      <a:path w="62" h="26">
                        <a:moveTo>
                          <a:pt x="0" y="26"/>
                        </a:moveTo>
                        <a:lnTo>
                          <a:pt x="21" y="26"/>
                        </a:lnTo>
                        <a:lnTo>
                          <a:pt x="31" y="26"/>
                        </a:lnTo>
                        <a:lnTo>
                          <a:pt x="36" y="21"/>
                        </a:lnTo>
                        <a:lnTo>
                          <a:pt x="42" y="11"/>
                        </a:lnTo>
                        <a:lnTo>
                          <a:pt x="47" y="6"/>
                        </a:lnTo>
                        <a:lnTo>
                          <a:pt x="52" y="6"/>
                        </a:lnTo>
                        <a:lnTo>
                          <a:pt x="62" y="0"/>
                        </a:lnTo>
                      </a:path>
                    </a:pathLst>
                  </a:custGeom>
                  <a:noFill/>
                  <a:ln cap="rnd" w="25560">
                    <a:solidFill>
                      <a:srgbClr val="00ffff"/>
                    </a:solidFill>
                    <a:round/>
                  </a:ln>
                </p:spPr>
                <p:style>
                  <a:lnRef idx="0"/>
                  <a:fillRef idx="0"/>
                  <a:effectRef idx="0"/>
                  <a:fontRef idx="minor"/>
                </p:style>
                <p:txBody>
                  <a:bodyPr lIns="90000" rIns="90000" tIns="-5400" bIns="-5400" anchor="t">
                    <a:noAutofit/>
                  </a:bodyPr>
                  <a:p>
                    <a:endParaRPr b="0" lang="en-US" sz="2400" strike="noStrike" u="none">
                      <a:solidFill>
                        <a:srgbClr val="000000"/>
                      </a:solidFill>
                      <a:effectLst/>
                      <a:uFillTx/>
                      <a:latin typeface="Arial Unicode MS"/>
                    </a:endParaRPr>
                  </a:p>
                </p:txBody>
              </p:sp>
              <p:sp>
                <p:nvSpPr>
                  <p:cNvPr id="1112" name=""/>
                  <p:cNvSpPr/>
                  <p:nvPr/>
                </p:nvSpPr>
                <p:spPr>
                  <a:xfrm>
                    <a:off x="5060880" y="2384280"/>
                    <a:ext cx="108000" cy="165240"/>
                  </a:xfrm>
                  <a:custGeom>
                    <a:avLst/>
                    <a:gdLst/>
                    <a:ahLst/>
                    <a:rect l="l" t="t" r="r" b="b"/>
                    <a:pathLst>
                      <a:path w="68" h="104">
                        <a:moveTo>
                          <a:pt x="0" y="0"/>
                        </a:moveTo>
                        <a:lnTo>
                          <a:pt x="11" y="16"/>
                        </a:lnTo>
                        <a:lnTo>
                          <a:pt x="16" y="31"/>
                        </a:lnTo>
                        <a:lnTo>
                          <a:pt x="16" y="37"/>
                        </a:lnTo>
                        <a:lnTo>
                          <a:pt x="16" y="42"/>
                        </a:lnTo>
                        <a:lnTo>
                          <a:pt x="16" y="57"/>
                        </a:lnTo>
                        <a:lnTo>
                          <a:pt x="16" y="73"/>
                        </a:lnTo>
                        <a:lnTo>
                          <a:pt x="21" y="78"/>
                        </a:lnTo>
                        <a:lnTo>
                          <a:pt x="21" y="83"/>
                        </a:lnTo>
                        <a:lnTo>
                          <a:pt x="26" y="88"/>
                        </a:lnTo>
                        <a:lnTo>
                          <a:pt x="42" y="93"/>
                        </a:lnTo>
                        <a:lnTo>
                          <a:pt x="52" y="99"/>
                        </a:lnTo>
                        <a:lnTo>
                          <a:pt x="57" y="104"/>
                        </a:lnTo>
                        <a:lnTo>
                          <a:pt x="62" y="104"/>
                        </a:lnTo>
                        <a:lnTo>
                          <a:pt x="68" y="104"/>
                        </a:lnTo>
                      </a:path>
                    </a:pathLst>
                  </a:custGeom>
                  <a:noFill/>
                  <a:ln cap="rnd" w="25560">
                    <a:solidFill>
                      <a:srgbClr val="00fff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grpSp>
          </p:grpSp>
        </p:grpSp>
        <p:sp>
          <p:nvSpPr>
            <p:cNvPr id="1113" name=""/>
            <p:cNvSpPr/>
            <p:nvPr/>
          </p:nvSpPr>
          <p:spPr>
            <a:xfrm>
              <a:off x="3803760" y="4950000"/>
              <a:ext cx="245880" cy="434880"/>
            </a:xfrm>
            <a:prstGeom prst="line">
              <a:avLst/>
            </a:prstGeom>
            <a:ln w="25560">
              <a:solidFill>
                <a:srgbClr val="00ffff"/>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1114" name=""/>
            <p:cNvSpPr/>
            <p:nvPr/>
          </p:nvSpPr>
          <p:spPr>
            <a:xfrm>
              <a:off x="4041720" y="5369040"/>
              <a:ext cx="1800" cy="122040"/>
            </a:xfrm>
            <a:prstGeom prst="line">
              <a:avLst/>
            </a:prstGeom>
            <a:ln w="25560">
              <a:solidFill>
                <a:srgbClr val="00ffff"/>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1115" name=""/>
            <p:cNvSpPr/>
            <p:nvPr/>
          </p:nvSpPr>
          <p:spPr>
            <a:xfrm>
              <a:off x="3713040" y="5014800"/>
              <a:ext cx="98640" cy="468360"/>
            </a:xfrm>
            <a:custGeom>
              <a:avLst/>
              <a:gdLst/>
              <a:ahLst/>
              <a:rect l="l" t="t" r="r" b="b"/>
              <a:pathLst>
                <a:path w="62" h="295">
                  <a:moveTo>
                    <a:pt x="0" y="0"/>
                  </a:moveTo>
                  <a:lnTo>
                    <a:pt x="5" y="21"/>
                  </a:lnTo>
                  <a:lnTo>
                    <a:pt x="11" y="42"/>
                  </a:lnTo>
                  <a:lnTo>
                    <a:pt x="5" y="57"/>
                  </a:lnTo>
                  <a:lnTo>
                    <a:pt x="5" y="83"/>
                  </a:lnTo>
                  <a:lnTo>
                    <a:pt x="5" y="135"/>
                  </a:lnTo>
                  <a:lnTo>
                    <a:pt x="5" y="161"/>
                  </a:lnTo>
                  <a:lnTo>
                    <a:pt x="5" y="187"/>
                  </a:lnTo>
                  <a:lnTo>
                    <a:pt x="16" y="202"/>
                  </a:lnTo>
                  <a:lnTo>
                    <a:pt x="26" y="212"/>
                  </a:lnTo>
                  <a:lnTo>
                    <a:pt x="36" y="228"/>
                  </a:lnTo>
                  <a:lnTo>
                    <a:pt x="47" y="233"/>
                  </a:lnTo>
                  <a:lnTo>
                    <a:pt x="52" y="249"/>
                  </a:lnTo>
                  <a:lnTo>
                    <a:pt x="62" y="264"/>
                  </a:lnTo>
                  <a:lnTo>
                    <a:pt x="62" y="275"/>
                  </a:lnTo>
                  <a:lnTo>
                    <a:pt x="62" y="280"/>
                  </a:lnTo>
                  <a:lnTo>
                    <a:pt x="62" y="285"/>
                  </a:lnTo>
                  <a:lnTo>
                    <a:pt x="62" y="295"/>
                  </a:lnTo>
                </a:path>
              </a:pathLst>
            </a:custGeom>
            <a:noFill/>
            <a:ln cap="rnd" w="25560">
              <a:solidFill>
                <a:srgbClr val="00fff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1116" name=""/>
            <p:cNvSpPr/>
            <p:nvPr/>
          </p:nvSpPr>
          <p:spPr>
            <a:xfrm>
              <a:off x="3795840" y="5195880"/>
              <a:ext cx="147600" cy="204840"/>
            </a:xfrm>
            <a:custGeom>
              <a:avLst/>
              <a:gdLst/>
              <a:ahLst/>
              <a:rect l="l" t="t" r="r" b="b"/>
              <a:pathLst>
                <a:path w="93" h="129">
                  <a:moveTo>
                    <a:pt x="0" y="129"/>
                  </a:moveTo>
                  <a:lnTo>
                    <a:pt x="10" y="104"/>
                  </a:lnTo>
                  <a:lnTo>
                    <a:pt x="21" y="93"/>
                  </a:lnTo>
                  <a:lnTo>
                    <a:pt x="36" y="88"/>
                  </a:lnTo>
                  <a:lnTo>
                    <a:pt x="47" y="83"/>
                  </a:lnTo>
                  <a:lnTo>
                    <a:pt x="57" y="78"/>
                  </a:lnTo>
                  <a:lnTo>
                    <a:pt x="67" y="73"/>
                  </a:lnTo>
                  <a:lnTo>
                    <a:pt x="83" y="67"/>
                  </a:lnTo>
                  <a:lnTo>
                    <a:pt x="88" y="67"/>
                  </a:lnTo>
                  <a:lnTo>
                    <a:pt x="93" y="62"/>
                  </a:lnTo>
                  <a:lnTo>
                    <a:pt x="88" y="47"/>
                  </a:lnTo>
                  <a:lnTo>
                    <a:pt x="88" y="36"/>
                  </a:lnTo>
                  <a:lnTo>
                    <a:pt x="93" y="0"/>
                  </a:lnTo>
                </a:path>
              </a:pathLst>
            </a:custGeom>
            <a:noFill/>
            <a:ln cap="rnd" w="25560">
              <a:solidFill>
                <a:srgbClr val="00fff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grpSp>
          <p:nvGrpSpPr>
            <p:cNvPr id="1117" name=""/>
            <p:cNvGrpSpPr/>
            <p:nvPr/>
          </p:nvGrpSpPr>
          <p:grpSpPr>
            <a:xfrm>
              <a:off x="3836880" y="2334960"/>
              <a:ext cx="1471680" cy="2671920"/>
              <a:chOff x="3836880" y="2334960"/>
              <a:chExt cx="1471680" cy="2671920"/>
            </a:xfrm>
          </p:grpSpPr>
          <p:grpSp>
            <p:nvGrpSpPr>
              <p:cNvPr id="1118" name=""/>
              <p:cNvGrpSpPr/>
              <p:nvPr/>
            </p:nvGrpSpPr>
            <p:grpSpPr>
              <a:xfrm>
                <a:off x="3836880" y="3617640"/>
                <a:ext cx="822600" cy="1389240"/>
                <a:chOff x="3836880" y="3617640"/>
                <a:chExt cx="822600" cy="1389240"/>
              </a:xfrm>
            </p:grpSpPr>
            <p:sp>
              <p:nvSpPr>
                <p:cNvPr id="1119" name=""/>
                <p:cNvSpPr/>
                <p:nvPr/>
              </p:nvSpPr>
              <p:spPr>
                <a:xfrm flipV="1">
                  <a:off x="3836880" y="4432320"/>
                  <a:ext cx="271440" cy="574560"/>
                </a:xfrm>
                <a:prstGeom prst="line">
                  <a:avLst/>
                </a:prstGeom>
                <a:ln w="25560">
                  <a:solidFill>
                    <a:srgbClr val="00ffff"/>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1120" name=""/>
                <p:cNvSpPr/>
                <p:nvPr/>
              </p:nvSpPr>
              <p:spPr>
                <a:xfrm>
                  <a:off x="3992400" y="4530600"/>
                  <a:ext cx="8280" cy="114480"/>
                </a:xfrm>
                <a:prstGeom prst="line">
                  <a:avLst/>
                </a:prstGeom>
                <a:ln w="25560">
                  <a:solidFill>
                    <a:srgbClr val="00ffff"/>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1121" name=""/>
                <p:cNvSpPr/>
                <p:nvPr/>
              </p:nvSpPr>
              <p:spPr>
                <a:xfrm flipV="1">
                  <a:off x="3984480" y="4406760"/>
                  <a:ext cx="147960" cy="131760"/>
                </a:xfrm>
                <a:prstGeom prst="line">
                  <a:avLst/>
                </a:prstGeom>
                <a:ln w="25560">
                  <a:solidFill>
                    <a:srgbClr val="00ffff"/>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1122" name=""/>
                <p:cNvSpPr/>
                <p:nvPr/>
              </p:nvSpPr>
              <p:spPr>
                <a:xfrm flipV="1">
                  <a:off x="4116240" y="4111560"/>
                  <a:ext cx="189000" cy="311040"/>
                </a:xfrm>
                <a:prstGeom prst="line">
                  <a:avLst/>
                </a:prstGeom>
                <a:ln w="25560">
                  <a:solidFill>
                    <a:srgbClr val="00ffff"/>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1123" name=""/>
                <p:cNvSpPr/>
                <p:nvPr/>
              </p:nvSpPr>
              <p:spPr>
                <a:xfrm flipV="1">
                  <a:off x="4297320" y="3930120"/>
                  <a:ext cx="163440" cy="189000"/>
                </a:xfrm>
                <a:prstGeom prst="line">
                  <a:avLst/>
                </a:prstGeom>
                <a:ln w="25560">
                  <a:solidFill>
                    <a:srgbClr val="00ffff"/>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1124" name=""/>
                <p:cNvSpPr/>
                <p:nvPr/>
              </p:nvSpPr>
              <p:spPr>
                <a:xfrm flipV="1">
                  <a:off x="4452840" y="3617640"/>
                  <a:ext cx="206640" cy="320760"/>
                </a:xfrm>
                <a:prstGeom prst="line">
                  <a:avLst/>
                </a:prstGeom>
                <a:ln w="25560">
                  <a:solidFill>
                    <a:srgbClr val="00ffff"/>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1125" name=""/>
                <p:cNvSpPr/>
                <p:nvPr/>
              </p:nvSpPr>
              <p:spPr>
                <a:xfrm flipV="1">
                  <a:off x="3943440" y="4218120"/>
                  <a:ext cx="296640" cy="48960"/>
                </a:xfrm>
                <a:prstGeom prst="line">
                  <a:avLst/>
                </a:prstGeom>
                <a:ln w="25560">
                  <a:solidFill>
                    <a:srgbClr val="00ffff"/>
                  </a:solidFill>
                  <a:miter/>
                </a:ln>
              </p:spPr>
              <p:style>
                <a:lnRef idx="0"/>
                <a:fillRef idx="0"/>
                <a:effectRef idx="0"/>
                <a:fontRef idx="minor"/>
              </p:style>
              <p:txBody>
                <a:bodyPr lIns="90000" rIns="90000" tIns="2160" bIns="2160" anchor="t">
                  <a:noAutofit/>
                </a:bodyPr>
                <a:p>
                  <a:endParaRPr b="0" lang="en-US" sz="2400" strike="noStrike" u="none">
                    <a:solidFill>
                      <a:srgbClr val="000000"/>
                    </a:solidFill>
                    <a:effectLst/>
                    <a:uFillTx/>
                    <a:latin typeface="Arial Unicode MS"/>
                  </a:endParaRPr>
                </a:p>
              </p:txBody>
            </p:sp>
            <p:sp>
              <p:nvSpPr>
                <p:cNvPr id="1126" name=""/>
                <p:cNvSpPr/>
                <p:nvPr/>
              </p:nvSpPr>
              <p:spPr>
                <a:xfrm>
                  <a:off x="4075200" y="4513320"/>
                  <a:ext cx="287280" cy="123840"/>
                </a:xfrm>
                <a:custGeom>
                  <a:avLst/>
                  <a:gdLst/>
                  <a:ahLst/>
                  <a:rect l="l" t="t" r="r" b="b"/>
                  <a:pathLst>
                    <a:path w="181" h="78">
                      <a:moveTo>
                        <a:pt x="181" y="78"/>
                      </a:moveTo>
                      <a:lnTo>
                        <a:pt x="150" y="73"/>
                      </a:lnTo>
                      <a:lnTo>
                        <a:pt x="114" y="62"/>
                      </a:lnTo>
                      <a:lnTo>
                        <a:pt x="83" y="52"/>
                      </a:lnTo>
                      <a:lnTo>
                        <a:pt x="52" y="42"/>
                      </a:lnTo>
                      <a:lnTo>
                        <a:pt x="41" y="31"/>
                      </a:lnTo>
                      <a:lnTo>
                        <a:pt x="26" y="16"/>
                      </a:lnTo>
                      <a:lnTo>
                        <a:pt x="10" y="5"/>
                      </a:lnTo>
                      <a:lnTo>
                        <a:pt x="0" y="0"/>
                      </a:lnTo>
                    </a:path>
                  </a:pathLst>
                </a:custGeom>
                <a:noFill/>
                <a:ln cap="rnd" w="25560">
                  <a:solidFill>
                    <a:srgbClr val="00fff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1127" name=""/>
                <p:cNvSpPr/>
                <p:nvPr/>
              </p:nvSpPr>
              <p:spPr>
                <a:xfrm>
                  <a:off x="4157640" y="4373640"/>
                  <a:ext cx="222120" cy="74520"/>
                </a:xfrm>
                <a:custGeom>
                  <a:avLst/>
                  <a:gdLst/>
                  <a:ahLst/>
                  <a:rect l="l" t="t" r="r" b="b"/>
                  <a:pathLst>
                    <a:path w="140" h="47">
                      <a:moveTo>
                        <a:pt x="0" y="0"/>
                      </a:moveTo>
                      <a:lnTo>
                        <a:pt x="10" y="11"/>
                      </a:lnTo>
                      <a:lnTo>
                        <a:pt x="26" y="21"/>
                      </a:lnTo>
                      <a:lnTo>
                        <a:pt x="67" y="37"/>
                      </a:lnTo>
                      <a:lnTo>
                        <a:pt x="109" y="42"/>
                      </a:lnTo>
                      <a:lnTo>
                        <a:pt x="140" y="47"/>
                      </a:lnTo>
                    </a:path>
                  </a:pathLst>
                </a:custGeom>
                <a:noFill/>
                <a:ln cap="rnd" w="25560">
                  <a:solidFill>
                    <a:srgbClr val="00ffff"/>
                  </a:solidFill>
                  <a:round/>
                </a:ln>
              </p:spPr>
              <p:style>
                <a:lnRef idx="0"/>
                <a:fillRef idx="0"/>
                <a:effectRef idx="0"/>
                <a:fontRef idx="minor"/>
              </p:style>
              <p:txBody>
                <a:bodyPr lIns="90000" rIns="90000" tIns="27720" bIns="27720" anchor="t">
                  <a:noAutofit/>
                </a:bodyPr>
                <a:p>
                  <a:endParaRPr b="0" lang="en-US" sz="2400" strike="noStrike" u="none">
                    <a:solidFill>
                      <a:srgbClr val="000000"/>
                    </a:solidFill>
                    <a:effectLst/>
                    <a:uFillTx/>
                    <a:latin typeface="Arial Unicode MS"/>
                  </a:endParaRPr>
                </a:p>
              </p:txBody>
            </p:sp>
            <p:sp>
              <p:nvSpPr>
                <p:cNvPr id="1128" name=""/>
                <p:cNvSpPr/>
                <p:nvPr/>
              </p:nvSpPr>
              <p:spPr>
                <a:xfrm>
                  <a:off x="4017960" y="4111560"/>
                  <a:ext cx="287280" cy="147600"/>
                </a:xfrm>
                <a:custGeom>
                  <a:avLst/>
                  <a:gdLst/>
                  <a:ahLst/>
                  <a:rect l="l" t="t" r="r" b="b"/>
                  <a:pathLst>
                    <a:path w="181" h="93">
                      <a:moveTo>
                        <a:pt x="0" y="93"/>
                      </a:moveTo>
                      <a:lnTo>
                        <a:pt x="10" y="82"/>
                      </a:lnTo>
                      <a:lnTo>
                        <a:pt x="10" y="67"/>
                      </a:lnTo>
                      <a:lnTo>
                        <a:pt x="15" y="62"/>
                      </a:lnTo>
                      <a:lnTo>
                        <a:pt x="15" y="46"/>
                      </a:lnTo>
                      <a:lnTo>
                        <a:pt x="20" y="46"/>
                      </a:lnTo>
                      <a:lnTo>
                        <a:pt x="20" y="41"/>
                      </a:lnTo>
                      <a:lnTo>
                        <a:pt x="20" y="36"/>
                      </a:lnTo>
                      <a:lnTo>
                        <a:pt x="15" y="31"/>
                      </a:lnTo>
                      <a:lnTo>
                        <a:pt x="26" y="25"/>
                      </a:lnTo>
                      <a:lnTo>
                        <a:pt x="36" y="20"/>
                      </a:lnTo>
                      <a:lnTo>
                        <a:pt x="72" y="20"/>
                      </a:lnTo>
                      <a:lnTo>
                        <a:pt x="88" y="20"/>
                      </a:lnTo>
                      <a:lnTo>
                        <a:pt x="103" y="15"/>
                      </a:lnTo>
                      <a:lnTo>
                        <a:pt x="108" y="15"/>
                      </a:lnTo>
                      <a:lnTo>
                        <a:pt x="114" y="15"/>
                      </a:lnTo>
                      <a:lnTo>
                        <a:pt x="129" y="10"/>
                      </a:lnTo>
                      <a:lnTo>
                        <a:pt x="150" y="5"/>
                      </a:lnTo>
                      <a:lnTo>
                        <a:pt x="165" y="0"/>
                      </a:lnTo>
                      <a:lnTo>
                        <a:pt x="181" y="0"/>
                      </a:lnTo>
                    </a:path>
                  </a:pathLst>
                </a:custGeom>
                <a:noFill/>
                <a:ln cap="rnd" w="25560">
                  <a:solidFill>
                    <a:srgbClr val="00fff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grpSp>
          <p:grpSp>
            <p:nvGrpSpPr>
              <p:cNvPr id="1129" name=""/>
              <p:cNvGrpSpPr/>
              <p:nvPr/>
            </p:nvGrpSpPr>
            <p:grpSpPr>
              <a:xfrm>
                <a:off x="4675320" y="2334960"/>
                <a:ext cx="633240" cy="641520"/>
                <a:chOff x="4675320" y="2334960"/>
                <a:chExt cx="633240" cy="641520"/>
              </a:xfrm>
            </p:grpSpPr>
            <p:sp>
              <p:nvSpPr>
                <p:cNvPr id="1130" name=""/>
                <p:cNvSpPr/>
                <p:nvPr/>
              </p:nvSpPr>
              <p:spPr>
                <a:xfrm>
                  <a:off x="5003640" y="2392200"/>
                  <a:ext cx="123840" cy="82800"/>
                </a:xfrm>
                <a:custGeom>
                  <a:avLst/>
                  <a:gdLst/>
                  <a:ahLst/>
                  <a:rect l="l" t="t" r="r" b="b"/>
                  <a:pathLst>
                    <a:path w="78" h="52">
                      <a:moveTo>
                        <a:pt x="0" y="52"/>
                      </a:moveTo>
                      <a:lnTo>
                        <a:pt x="5" y="52"/>
                      </a:lnTo>
                      <a:lnTo>
                        <a:pt x="5" y="47"/>
                      </a:lnTo>
                      <a:lnTo>
                        <a:pt x="16" y="37"/>
                      </a:lnTo>
                      <a:lnTo>
                        <a:pt x="21" y="32"/>
                      </a:lnTo>
                      <a:lnTo>
                        <a:pt x="26" y="26"/>
                      </a:lnTo>
                      <a:lnTo>
                        <a:pt x="26" y="26"/>
                      </a:lnTo>
                      <a:lnTo>
                        <a:pt x="36" y="21"/>
                      </a:lnTo>
                      <a:lnTo>
                        <a:pt x="47" y="16"/>
                      </a:lnTo>
                      <a:lnTo>
                        <a:pt x="57" y="16"/>
                      </a:lnTo>
                      <a:lnTo>
                        <a:pt x="67" y="6"/>
                      </a:lnTo>
                      <a:lnTo>
                        <a:pt x="73" y="0"/>
                      </a:lnTo>
                      <a:lnTo>
                        <a:pt x="73" y="0"/>
                      </a:lnTo>
                      <a:lnTo>
                        <a:pt x="78" y="0"/>
                      </a:lnTo>
                    </a:path>
                  </a:pathLst>
                </a:custGeom>
                <a:noFill/>
                <a:ln cap="rnd" w="25560">
                  <a:solidFill>
                    <a:srgbClr val="00ffff"/>
                  </a:solidFill>
                  <a:round/>
                </a:ln>
              </p:spPr>
              <p:style>
                <a:lnRef idx="0"/>
                <a:fillRef idx="0"/>
                <a:effectRef idx="0"/>
                <a:fontRef idx="minor"/>
              </p:style>
              <p:txBody>
                <a:bodyPr lIns="90000" rIns="90000" tIns="36000" bIns="36000" anchor="t">
                  <a:noAutofit/>
                </a:bodyPr>
                <a:p>
                  <a:endParaRPr b="0" lang="en-US" sz="2400" strike="noStrike" u="none">
                    <a:solidFill>
                      <a:srgbClr val="000000"/>
                    </a:solidFill>
                    <a:effectLst/>
                    <a:uFillTx/>
                    <a:latin typeface="Arial Unicode MS"/>
                  </a:endParaRPr>
                </a:p>
              </p:txBody>
            </p:sp>
            <p:sp>
              <p:nvSpPr>
                <p:cNvPr id="1131" name=""/>
                <p:cNvSpPr/>
                <p:nvPr/>
              </p:nvSpPr>
              <p:spPr>
                <a:xfrm flipV="1">
                  <a:off x="5078520" y="2334960"/>
                  <a:ext cx="139680" cy="230040"/>
                </a:xfrm>
                <a:prstGeom prst="line">
                  <a:avLst/>
                </a:prstGeom>
                <a:ln w="25560">
                  <a:solidFill>
                    <a:srgbClr val="00ffff"/>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1132" name=""/>
                <p:cNvSpPr/>
                <p:nvPr/>
              </p:nvSpPr>
              <p:spPr>
                <a:xfrm>
                  <a:off x="5011560" y="2541600"/>
                  <a:ext cx="297000" cy="434880"/>
                </a:xfrm>
                <a:custGeom>
                  <a:avLst/>
                  <a:gdLst/>
                  <a:ahLst/>
                  <a:rect l="l" t="t" r="r" b="b"/>
                  <a:pathLst>
                    <a:path w="187" h="274">
                      <a:moveTo>
                        <a:pt x="42" y="0"/>
                      </a:moveTo>
                      <a:lnTo>
                        <a:pt x="31" y="31"/>
                      </a:lnTo>
                      <a:lnTo>
                        <a:pt x="16" y="57"/>
                      </a:lnTo>
                      <a:lnTo>
                        <a:pt x="5" y="88"/>
                      </a:lnTo>
                      <a:lnTo>
                        <a:pt x="0" y="124"/>
                      </a:lnTo>
                      <a:lnTo>
                        <a:pt x="0" y="129"/>
                      </a:lnTo>
                      <a:lnTo>
                        <a:pt x="0" y="134"/>
                      </a:lnTo>
                      <a:lnTo>
                        <a:pt x="0" y="155"/>
                      </a:lnTo>
                      <a:lnTo>
                        <a:pt x="5" y="171"/>
                      </a:lnTo>
                      <a:lnTo>
                        <a:pt x="5" y="191"/>
                      </a:lnTo>
                      <a:lnTo>
                        <a:pt x="11" y="207"/>
                      </a:lnTo>
                      <a:lnTo>
                        <a:pt x="11" y="222"/>
                      </a:lnTo>
                      <a:lnTo>
                        <a:pt x="16" y="227"/>
                      </a:lnTo>
                      <a:lnTo>
                        <a:pt x="26" y="238"/>
                      </a:lnTo>
                      <a:lnTo>
                        <a:pt x="36" y="243"/>
                      </a:lnTo>
                      <a:lnTo>
                        <a:pt x="57" y="248"/>
                      </a:lnTo>
                      <a:lnTo>
                        <a:pt x="88" y="259"/>
                      </a:lnTo>
                      <a:lnTo>
                        <a:pt x="124" y="269"/>
                      </a:lnTo>
                      <a:lnTo>
                        <a:pt x="150" y="274"/>
                      </a:lnTo>
                      <a:lnTo>
                        <a:pt x="187" y="274"/>
                      </a:lnTo>
                    </a:path>
                  </a:pathLst>
                </a:custGeom>
                <a:noFill/>
                <a:ln cap="rnd" w="25560">
                  <a:solidFill>
                    <a:srgbClr val="00fff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1133" name=""/>
                <p:cNvSpPr/>
                <p:nvPr/>
              </p:nvSpPr>
              <p:spPr>
                <a:xfrm>
                  <a:off x="4675320" y="2639880"/>
                  <a:ext cx="214200" cy="181080"/>
                </a:xfrm>
                <a:custGeom>
                  <a:avLst/>
                  <a:gdLst/>
                  <a:ahLst/>
                  <a:rect l="l" t="t" r="r" b="b"/>
                  <a:pathLst>
                    <a:path w="135" h="114">
                      <a:moveTo>
                        <a:pt x="10" y="114"/>
                      </a:moveTo>
                      <a:lnTo>
                        <a:pt x="10" y="103"/>
                      </a:lnTo>
                      <a:lnTo>
                        <a:pt x="10" y="98"/>
                      </a:lnTo>
                      <a:lnTo>
                        <a:pt x="5" y="98"/>
                      </a:lnTo>
                      <a:lnTo>
                        <a:pt x="5" y="93"/>
                      </a:lnTo>
                      <a:lnTo>
                        <a:pt x="0" y="88"/>
                      </a:lnTo>
                      <a:lnTo>
                        <a:pt x="0" y="83"/>
                      </a:lnTo>
                      <a:lnTo>
                        <a:pt x="0" y="77"/>
                      </a:lnTo>
                      <a:lnTo>
                        <a:pt x="5" y="77"/>
                      </a:lnTo>
                      <a:lnTo>
                        <a:pt x="10" y="72"/>
                      </a:lnTo>
                      <a:lnTo>
                        <a:pt x="10" y="67"/>
                      </a:lnTo>
                      <a:lnTo>
                        <a:pt x="15" y="57"/>
                      </a:lnTo>
                      <a:lnTo>
                        <a:pt x="15" y="52"/>
                      </a:lnTo>
                      <a:lnTo>
                        <a:pt x="21" y="46"/>
                      </a:lnTo>
                      <a:lnTo>
                        <a:pt x="31" y="41"/>
                      </a:lnTo>
                      <a:lnTo>
                        <a:pt x="47" y="36"/>
                      </a:lnTo>
                      <a:lnTo>
                        <a:pt x="62" y="31"/>
                      </a:lnTo>
                      <a:lnTo>
                        <a:pt x="72" y="26"/>
                      </a:lnTo>
                      <a:lnTo>
                        <a:pt x="88" y="15"/>
                      </a:lnTo>
                      <a:lnTo>
                        <a:pt x="98" y="10"/>
                      </a:lnTo>
                      <a:lnTo>
                        <a:pt x="114" y="5"/>
                      </a:lnTo>
                      <a:lnTo>
                        <a:pt x="135" y="0"/>
                      </a:lnTo>
                    </a:path>
                  </a:pathLst>
                </a:custGeom>
                <a:noFill/>
                <a:ln cap="rnd" w="25560">
                  <a:solidFill>
                    <a:srgbClr val="00fff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1134" name=""/>
                <p:cNvSpPr/>
                <p:nvPr/>
              </p:nvSpPr>
              <p:spPr>
                <a:xfrm>
                  <a:off x="4879800" y="2590920"/>
                  <a:ext cx="140040" cy="139680"/>
                </a:xfrm>
                <a:custGeom>
                  <a:avLst/>
                  <a:gdLst/>
                  <a:ahLst/>
                  <a:rect l="l" t="t" r="r" b="b"/>
                  <a:pathLst>
                    <a:path w="88" h="88">
                      <a:moveTo>
                        <a:pt x="0" y="0"/>
                      </a:moveTo>
                      <a:lnTo>
                        <a:pt x="11" y="20"/>
                      </a:lnTo>
                      <a:lnTo>
                        <a:pt x="16" y="36"/>
                      </a:lnTo>
                      <a:lnTo>
                        <a:pt x="21" y="57"/>
                      </a:lnTo>
                      <a:lnTo>
                        <a:pt x="21" y="72"/>
                      </a:lnTo>
                      <a:lnTo>
                        <a:pt x="26" y="77"/>
                      </a:lnTo>
                      <a:lnTo>
                        <a:pt x="31" y="83"/>
                      </a:lnTo>
                      <a:lnTo>
                        <a:pt x="42" y="88"/>
                      </a:lnTo>
                      <a:lnTo>
                        <a:pt x="57" y="88"/>
                      </a:lnTo>
                      <a:lnTo>
                        <a:pt x="88" y="88"/>
                      </a:lnTo>
                    </a:path>
                  </a:pathLst>
                </a:custGeom>
                <a:noFill/>
                <a:ln cap="rnd" w="25560">
                  <a:solidFill>
                    <a:srgbClr val="00fff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1135" name=""/>
                <p:cNvSpPr/>
                <p:nvPr/>
              </p:nvSpPr>
              <p:spPr>
                <a:xfrm>
                  <a:off x="4822920" y="2712960"/>
                  <a:ext cx="98280" cy="41400"/>
                </a:xfrm>
                <a:custGeom>
                  <a:avLst/>
                  <a:gdLst/>
                  <a:ahLst/>
                  <a:rect l="l" t="t" r="r" b="b"/>
                  <a:pathLst>
                    <a:path w="62" h="26">
                      <a:moveTo>
                        <a:pt x="0" y="26"/>
                      </a:moveTo>
                      <a:lnTo>
                        <a:pt x="21" y="26"/>
                      </a:lnTo>
                      <a:lnTo>
                        <a:pt x="31" y="26"/>
                      </a:lnTo>
                      <a:lnTo>
                        <a:pt x="36" y="21"/>
                      </a:lnTo>
                      <a:lnTo>
                        <a:pt x="42" y="11"/>
                      </a:lnTo>
                      <a:lnTo>
                        <a:pt x="47" y="6"/>
                      </a:lnTo>
                      <a:lnTo>
                        <a:pt x="52" y="6"/>
                      </a:lnTo>
                      <a:lnTo>
                        <a:pt x="62" y="0"/>
                      </a:lnTo>
                    </a:path>
                  </a:pathLst>
                </a:custGeom>
                <a:noFill/>
                <a:ln cap="rnd" w="25560">
                  <a:solidFill>
                    <a:srgbClr val="00ffff"/>
                  </a:solidFill>
                  <a:round/>
                </a:ln>
              </p:spPr>
              <p:style>
                <a:lnRef idx="0"/>
                <a:fillRef idx="0"/>
                <a:effectRef idx="0"/>
                <a:fontRef idx="minor"/>
              </p:style>
              <p:txBody>
                <a:bodyPr lIns="90000" rIns="90000" tIns="-5400" bIns="-5400" anchor="t">
                  <a:noAutofit/>
                </a:bodyPr>
                <a:p>
                  <a:endParaRPr b="0" lang="en-US" sz="2400" strike="noStrike" u="none">
                    <a:solidFill>
                      <a:srgbClr val="000000"/>
                    </a:solidFill>
                    <a:effectLst/>
                    <a:uFillTx/>
                    <a:latin typeface="Arial Unicode MS"/>
                  </a:endParaRPr>
                </a:p>
              </p:txBody>
            </p:sp>
            <p:sp>
              <p:nvSpPr>
                <p:cNvPr id="1136" name=""/>
                <p:cNvSpPr/>
                <p:nvPr/>
              </p:nvSpPr>
              <p:spPr>
                <a:xfrm>
                  <a:off x="5060880" y="2384280"/>
                  <a:ext cx="108000" cy="165240"/>
                </a:xfrm>
                <a:custGeom>
                  <a:avLst/>
                  <a:gdLst/>
                  <a:ahLst/>
                  <a:rect l="l" t="t" r="r" b="b"/>
                  <a:pathLst>
                    <a:path w="68" h="104">
                      <a:moveTo>
                        <a:pt x="0" y="0"/>
                      </a:moveTo>
                      <a:lnTo>
                        <a:pt x="11" y="16"/>
                      </a:lnTo>
                      <a:lnTo>
                        <a:pt x="16" y="31"/>
                      </a:lnTo>
                      <a:lnTo>
                        <a:pt x="16" y="37"/>
                      </a:lnTo>
                      <a:lnTo>
                        <a:pt x="16" y="42"/>
                      </a:lnTo>
                      <a:lnTo>
                        <a:pt x="16" y="57"/>
                      </a:lnTo>
                      <a:lnTo>
                        <a:pt x="16" y="73"/>
                      </a:lnTo>
                      <a:lnTo>
                        <a:pt x="21" y="78"/>
                      </a:lnTo>
                      <a:lnTo>
                        <a:pt x="21" y="83"/>
                      </a:lnTo>
                      <a:lnTo>
                        <a:pt x="26" y="88"/>
                      </a:lnTo>
                      <a:lnTo>
                        <a:pt x="42" y="93"/>
                      </a:lnTo>
                      <a:lnTo>
                        <a:pt x="52" y="99"/>
                      </a:lnTo>
                      <a:lnTo>
                        <a:pt x="57" y="104"/>
                      </a:lnTo>
                      <a:lnTo>
                        <a:pt x="62" y="104"/>
                      </a:lnTo>
                      <a:lnTo>
                        <a:pt x="68" y="104"/>
                      </a:lnTo>
                    </a:path>
                  </a:pathLst>
                </a:custGeom>
                <a:noFill/>
                <a:ln cap="rnd" w="25560">
                  <a:solidFill>
                    <a:srgbClr val="00fff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grpSp>
        </p:grpSp>
        <p:sp>
          <p:nvSpPr>
            <p:cNvPr id="1137" name=""/>
            <p:cNvSpPr/>
            <p:nvPr/>
          </p:nvSpPr>
          <p:spPr>
            <a:xfrm>
              <a:off x="3713040" y="5014800"/>
              <a:ext cx="98640" cy="468360"/>
            </a:xfrm>
            <a:custGeom>
              <a:avLst/>
              <a:gdLst/>
              <a:ahLst/>
              <a:rect l="l" t="t" r="r" b="b"/>
              <a:pathLst>
                <a:path w="62" h="295">
                  <a:moveTo>
                    <a:pt x="0" y="0"/>
                  </a:moveTo>
                  <a:lnTo>
                    <a:pt x="5" y="21"/>
                  </a:lnTo>
                  <a:lnTo>
                    <a:pt x="11" y="42"/>
                  </a:lnTo>
                  <a:lnTo>
                    <a:pt x="5" y="57"/>
                  </a:lnTo>
                  <a:lnTo>
                    <a:pt x="5" y="83"/>
                  </a:lnTo>
                  <a:lnTo>
                    <a:pt x="5" y="135"/>
                  </a:lnTo>
                  <a:lnTo>
                    <a:pt x="5" y="161"/>
                  </a:lnTo>
                  <a:lnTo>
                    <a:pt x="5" y="187"/>
                  </a:lnTo>
                  <a:lnTo>
                    <a:pt x="16" y="202"/>
                  </a:lnTo>
                  <a:lnTo>
                    <a:pt x="26" y="212"/>
                  </a:lnTo>
                  <a:lnTo>
                    <a:pt x="36" y="228"/>
                  </a:lnTo>
                  <a:lnTo>
                    <a:pt x="47" y="233"/>
                  </a:lnTo>
                  <a:lnTo>
                    <a:pt x="52" y="249"/>
                  </a:lnTo>
                  <a:lnTo>
                    <a:pt x="62" y="264"/>
                  </a:lnTo>
                  <a:lnTo>
                    <a:pt x="62" y="275"/>
                  </a:lnTo>
                  <a:lnTo>
                    <a:pt x="62" y="280"/>
                  </a:lnTo>
                  <a:lnTo>
                    <a:pt x="62" y="285"/>
                  </a:lnTo>
                  <a:lnTo>
                    <a:pt x="62" y="295"/>
                  </a:lnTo>
                </a:path>
              </a:pathLst>
            </a:custGeom>
            <a:noFill/>
            <a:ln cap="rnd" w="25560">
              <a:solidFill>
                <a:srgbClr val="00fff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1138" name=""/>
            <p:cNvSpPr/>
            <p:nvPr/>
          </p:nvSpPr>
          <p:spPr>
            <a:xfrm>
              <a:off x="3795840" y="5195880"/>
              <a:ext cx="147600" cy="204840"/>
            </a:xfrm>
            <a:custGeom>
              <a:avLst/>
              <a:gdLst/>
              <a:ahLst/>
              <a:rect l="l" t="t" r="r" b="b"/>
              <a:pathLst>
                <a:path w="93" h="129">
                  <a:moveTo>
                    <a:pt x="0" y="129"/>
                  </a:moveTo>
                  <a:lnTo>
                    <a:pt x="10" y="104"/>
                  </a:lnTo>
                  <a:lnTo>
                    <a:pt x="21" y="93"/>
                  </a:lnTo>
                  <a:lnTo>
                    <a:pt x="36" y="88"/>
                  </a:lnTo>
                  <a:lnTo>
                    <a:pt x="47" y="83"/>
                  </a:lnTo>
                  <a:lnTo>
                    <a:pt x="57" y="78"/>
                  </a:lnTo>
                  <a:lnTo>
                    <a:pt x="67" y="73"/>
                  </a:lnTo>
                  <a:lnTo>
                    <a:pt x="83" y="67"/>
                  </a:lnTo>
                  <a:lnTo>
                    <a:pt x="88" y="67"/>
                  </a:lnTo>
                  <a:lnTo>
                    <a:pt x="93" y="62"/>
                  </a:lnTo>
                  <a:lnTo>
                    <a:pt x="88" y="47"/>
                  </a:lnTo>
                  <a:lnTo>
                    <a:pt x="88" y="36"/>
                  </a:lnTo>
                  <a:lnTo>
                    <a:pt x="93" y="0"/>
                  </a:lnTo>
                </a:path>
              </a:pathLst>
            </a:custGeom>
            <a:noFill/>
            <a:ln cap="rnd" w="25560">
              <a:solidFill>
                <a:srgbClr val="00fff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grpSp>
          <p:nvGrpSpPr>
            <p:cNvPr id="1139" name=""/>
            <p:cNvGrpSpPr/>
            <p:nvPr/>
          </p:nvGrpSpPr>
          <p:grpSpPr>
            <a:xfrm>
              <a:off x="3836880" y="3617640"/>
              <a:ext cx="822600" cy="1389240"/>
              <a:chOff x="3836880" y="3617640"/>
              <a:chExt cx="822600" cy="1389240"/>
            </a:xfrm>
          </p:grpSpPr>
          <p:sp>
            <p:nvSpPr>
              <p:cNvPr id="1140" name=""/>
              <p:cNvSpPr/>
              <p:nvPr/>
            </p:nvSpPr>
            <p:spPr>
              <a:xfrm flipV="1">
                <a:off x="3836880" y="4432320"/>
                <a:ext cx="271440" cy="574560"/>
              </a:xfrm>
              <a:prstGeom prst="line">
                <a:avLst/>
              </a:prstGeom>
              <a:ln w="25560">
                <a:solidFill>
                  <a:srgbClr val="00ffff"/>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1141" name=""/>
              <p:cNvSpPr/>
              <p:nvPr/>
            </p:nvSpPr>
            <p:spPr>
              <a:xfrm>
                <a:off x="3992400" y="4530600"/>
                <a:ext cx="8280" cy="114480"/>
              </a:xfrm>
              <a:prstGeom prst="line">
                <a:avLst/>
              </a:prstGeom>
              <a:ln w="25560">
                <a:solidFill>
                  <a:srgbClr val="00ffff"/>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1142" name=""/>
              <p:cNvSpPr/>
              <p:nvPr/>
            </p:nvSpPr>
            <p:spPr>
              <a:xfrm flipV="1">
                <a:off x="3984480" y="4406760"/>
                <a:ext cx="147960" cy="131760"/>
              </a:xfrm>
              <a:prstGeom prst="line">
                <a:avLst/>
              </a:prstGeom>
              <a:ln w="25560">
                <a:solidFill>
                  <a:srgbClr val="00ffff"/>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1143" name=""/>
              <p:cNvSpPr/>
              <p:nvPr/>
            </p:nvSpPr>
            <p:spPr>
              <a:xfrm flipV="1">
                <a:off x="4116240" y="4111560"/>
                <a:ext cx="189000" cy="311040"/>
              </a:xfrm>
              <a:prstGeom prst="line">
                <a:avLst/>
              </a:prstGeom>
              <a:ln w="25560">
                <a:solidFill>
                  <a:srgbClr val="00ffff"/>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1144" name=""/>
              <p:cNvSpPr/>
              <p:nvPr/>
            </p:nvSpPr>
            <p:spPr>
              <a:xfrm flipV="1">
                <a:off x="4297320" y="3930120"/>
                <a:ext cx="163440" cy="189000"/>
              </a:xfrm>
              <a:prstGeom prst="line">
                <a:avLst/>
              </a:prstGeom>
              <a:ln w="25560">
                <a:solidFill>
                  <a:srgbClr val="00ffff"/>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1145" name=""/>
              <p:cNvSpPr/>
              <p:nvPr/>
            </p:nvSpPr>
            <p:spPr>
              <a:xfrm flipV="1">
                <a:off x="4452840" y="3617640"/>
                <a:ext cx="206640" cy="320760"/>
              </a:xfrm>
              <a:prstGeom prst="line">
                <a:avLst/>
              </a:prstGeom>
              <a:ln w="25560">
                <a:solidFill>
                  <a:srgbClr val="00ffff"/>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1146" name=""/>
              <p:cNvSpPr/>
              <p:nvPr/>
            </p:nvSpPr>
            <p:spPr>
              <a:xfrm flipV="1">
                <a:off x="3943440" y="4218120"/>
                <a:ext cx="296640" cy="48960"/>
              </a:xfrm>
              <a:prstGeom prst="line">
                <a:avLst/>
              </a:prstGeom>
              <a:ln w="25560">
                <a:solidFill>
                  <a:srgbClr val="00ffff"/>
                </a:solidFill>
                <a:miter/>
              </a:ln>
            </p:spPr>
            <p:style>
              <a:lnRef idx="0"/>
              <a:fillRef idx="0"/>
              <a:effectRef idx="0"/>
              <a:fontRef idx="minor"/>
            </p:style>
            <p:txBody>
              <a:bodyPr lIns="90000" rIns="90000" tIns="2160" bIns="2160" anchor="t">
                <a:noAutofit/>
              </a:bodyPr>
              <a:p>
                <a:endParaRPr b="0" lang="en-US" sz="2400" strike="noStrike" u="none">
                  <a:solidFill>
                    <a:srgbClr val="000000"/>
                  </a:solidFill>
                  <a:effectLst/>
                  <a:uFillTx/>
                  <a:latin typeface="Arial Unicode MS"/>
                </a:endParaRPr>
              </a:p>
            </p:txBody>
          </p:sp>
          <p:sp>
            <p:nvSpPr>
              <p:cNvPr id="1147" name=""/>
              <p:cNvSpPr/>
              <p:nvPr/>
            </p:nvSpPr>
            <p:spPr>
              <a:xfrm>
                <a:off x="4075200" y="4513320"/>
                <a:ext cx="287280" cy="123840"/>
              </a:xfrm>
              <a:custGeom>
                <a:avLst/>
                <a:gdLst/>
                <a:ahLst/>
                <a:rect l="l" t="t" r="r" b="b"/>
                <a:pathLst>
                  <a:path w="181" h="78">
                    <a:moveTo>
                      <a:pt x="181" y="78"/>
                    </a:moveTo>
                    <a:lnTo>
                      <a:pt x="150" y="73"/>
                    </a:lnTo>
                    <a:lnTo>
                      <a:pt x="114" y="62"/>
                    </a:lnTo>
                    <a:lnTo>
                      <a:pt x="83" y="52"/>
                    </a:lnTo>
                    <a:lnTo>
                      <a:pt x="52" y="42"/>
                    </a:lnTo>
                    <a:lnTo>
                      <a:pt x="41" y="31"/>
                    </a:lnTo>
                    <a:lnTo>
                      <a:pt x="26" y="16"/>
                    </a:lnTo>
                    <a:lnTo>
                      <a:pt x="10" y="5"/>
                    </a:lnTo>
                    <a:lnTo>
                      <a:pt x="0" y="0"/>
                    </a:lnTo>
                  </a:path>
                </a:pathLst>
              </a:custGeom>
              <a:noFill/>
              <a:ln cap="rnd" w="25560">
                <a:solidFill>
                  <a:srgbClr val="00fff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1148" name=""/>
              <p:cNvSpPr/>
              <p:nvPr/>
            </p:nvSpPr>
            <p:spPr>
              <a:xfrm>
                <a:off x="4157640" y="4373640"/>
                <a:ext cx="222120" cy="74520"/>
              </a:xfrm>
              <a:custGeom>
                <a:avLst/>
                <a:gdLst/>
                <a:ahLst/>
                <a:rect l="l" t="t" r="r" b="b"/>
                <a:pathLst>
                  <a:path w="140" h="47">
                    <a:moveTo>
                      <a:pt x="0" y="0"/>
                    </a:moveTo>
                    <a:lnTo>
                      <a:pt x="10" y="11"/>
                    </a:lnTo>
                    <a:lnTo>
                      <a:pt x="26" y="21"/>
                    </a:lnTo>
                    <a:lnTo>
                      <a:pt x="67" y="37"/>
                    </a:lnTo>
                    <a:lnTo>
                      <a:pt x="109" y="42"/>
                    </a:lnTo>
                    <a:lnTo>
                      <a:pt x="140" y="47"/>
                    </a:lnTo>
                  </a:path>
                </a:pathLst>
              </a:custGeom>
              <a:noFill/>
              <a:ln cap="rnd" w="25560">
                <a:solidFill>
                  <a:srgbClr val="00ffff"/>
                </a:solidFill>
                <a:round/>
              </a:ln>
            </p:spPr>
            <p:style>
              <a:lnRef idx="0"/>
              <a:fillRef idx="0"/>
              <a:effectRef idx="0"/>
              <a:fontRef idx="minor"/>
            </p:style>
            <p:txBody>
              <a:bodyPr lIns="90000" rIns="90000" tIns="27720" bIns="27720" anchor="t">
                <a:noAutofit/>
              </a:bodyPr>
              <a:p>
                <a:endParaRPr b="0" lang="en-US" sz="2400" strike="noStrike" u="none">
                  <a:solidFill>
                    <a:srgbClr val="000000"/>
                  </a:solidFill>
                  <a:effectLst/>
                  <a:uFillTx/>
                  <a:latin typeface="Arial Unicode MS"/>
                </a:endParaRPr>
              </a:p>
            </p:txBody>
          </p:sp>
          <p:sp>
            <p:nvSpPr>
              <p:cNvPr id="1149" name=""/>
              <p:cNvSpPr/>
              <p:nvPr/>
            </p:nvSpPr>
            <p:spPr>
              <a:xfrm>
                <a:off x="4017960" y="4111560"/>
                <a:ext cx="287280" cy="147600"/>
              </a:xfrm>
              <a:custGeom>
                <a:avLst/>
                <a:gdLst/>
                <a:ahLst/>
                <a:rect l="l" t="t" r="r" b="b"/>
                <a:pathLst>
                  <a:path w="181" h="93">
                    <a:moveTo>
                      <a:pt x="0" y="93"/>
                    </a:moveTo>
                    <a:lnTo>
                      <a:pt x="10" y="82"/>
                    </a:lnTo>
                    <a:lnTo>
                      <a:pt x="10" y="67"/>
                    </a:lnTo>
                    <a:lnTo>
                      <a:pt x="15" y="62"/>
                    </a:lnTo>
                    <a:lnTo>
                      <a:pt x="15" y="46"/>
                    </a:lnTo>
                    <a:lnTo>
                      <a:pt x="20" y="46"/>
                    </a:lnTo>
                    <a:lnTo>
                      <a:pt x="20" y="41"/>
                    </a:lnTo>
                    <a:lnTo>
                      <a:pt x="20" y="36"/>
                    </a:lnTo>
                    <a:lnTo>
                      <a:pt x="15" y="31"/>
                    </a:lnTo>
                    <a:lnTo>
                      <a:pt x="26" y="25"/>
                    </a:lnTo>
                    <a:lnTo>
                      <a:pt x="36" y="20"/>
                    </a:lnTo>
                    <a:lnTo>
                      <a:pt x="72" y="20"/>
                    </a:lnTo>
                    <a:lnTo>
                      <a:pt x="88" y="20"/>
                    </a:lnTo>
                    <a:lnTo>
                      <a:pt x="103" y="15"/>
                    </a:lnTo>
                    <a:lnTo>
                      <a:pt x="108" y="15"/>
                    </a:lnTo>
                    <a:lnTo>
                      <a:pt x="114" y="15"/>
                    </a:lnTo>
                    <a:lnTo>
                      <a:pt x="129" y="10"/>
                    </a:lnTo>
                    <a:lnTo>
                      <a:pt x="150" y="5"/>
                    </a:lnTo>
                    <a:lnTo>
                      <a:pt x="165" y="0"/>
                    </a:lnTo>
                    <a:lnTo>
                      <a:pt x="181" y="0"/>
                    </a:lnTo>
                  </a:path>
                </a:pathLst>
              </a:custGeom>
              <a:noFill/>
              <a:ln cap="rnd" w="25560">
                <a:solidFill>
                  <a:srgbClr val="00fff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grpSp>
        <p:grpSp>
          <p:nvGrpSpPr>
            <p:cNvPr id="1150" name=""/>
            <p:cNvGrpSpPr/>
            <p:nvPr/>
          </p:nvGrpSpPr>
          <p:grpSpPr>
            <a:xfrm>
              <a:off x="4675320" y="2334960"/>
              <a:ext cx="633240" cy="641520"/>
              <a:chOff x="4675320" y="2334960"/>
              <a:chExt cx="633240" cy="641520"/>
            </a:xfrm>
          </p:grpSpPr>
          <p:sp>
            <p:nvSpPr>
              <p:cNvPr id="1151" name=""/>
              <p:cNvSpPr/>
              <p:nvPr/>
            </p:nvSpPr>
            <p:spPr>
              <a:xfrm>
                <a:off x="5003640" y="2392200"/>
                <a:ext cx="123840" cy="82800"/>
              </a:xfrm>
              <a:custGeom>
                <a:avLst/>
                <a:gdLst/>
                <a:ahLst/>
                <a:rect l="l" t="t" r="r" b="b"/>
                <a:pathLst>
                  <a:path w="78" h="52">
                    <a:moveTo>
                      <a:pt x="0" y="52"/>
                    </a:moveTo>
                    <a:lnTo>
                      <a:pt x="5" y="52"/>
                    </a:lnTo>
                    <a:lnTo>
                      <a:pt x="5" y="47"/>
                    </a:lnTo>
                    <a:lnTo>
                      <a:pt x="16" y="37"/>
                    </a:lnTo>
                    <a:lnTo>
                      <a:pt x="21" y="32"/>
                    </a:lnTo>
                    <a:lnTo>
                      <a:pt x="26" y="26"/>
                    </a:lnTo>
                    <a:lnTo>
                      <a:pt x="26" y="26"/>
                    </a:lnTo>
                    <a:lnTo>
                      <a:pt x="36" y="21"/>
                    </a:lnTo>
                    <a:lnTo>
                      <a:pt x="47" y="16"/>
                    </a:lnTo>
                    <a:lnTo>
                      <a:pt x="57" y="16"/>
                    </a:lnTo>
                    <a:lnTo>
                      <a:pt x="67" y="6"/>
                    </a:lnTo>
                    <a:lnTo>
                      <a:pt x="73" y="0"/>
                    </a:lnTo>
                    <a:lnTo>
                      <a:pt x="73" y="0"/>
                    </a:lnTo>
                    <a:lnTo>
                      <a:pt x="78" y="0"/>
                    </a:lnTo>
                  </a:path>
                </a:pathLst>
              </a:custGeom>
              <a:noFill/>
              <a:ln cap="rnd" w="25560">
                <a:solidFill>
                  <a:srgbClr val="00ffff"/>
                </a:solidFill>
                <a:round/>
              </a:ln>
            </p:spPr>
            <p:style>
              <a:lnRef idx="0"/>
              <a:fillRef idx="0"/>
              <a:effectRef idx="0"/>
              <a:fontRef idx="minor"/>
            </p:style>
            <p:txBody>
              <a:bodyPr lIns="90000" rIns="90000" tIns="36000" bIns="36000" anchor="t">
                <a:noAutofit/>
              </a:bodyPr>
              <a:p>
                <a:endParaRPr b="0" lang="en-US" sz="2400" strike="noStrike" u="none">
                  <a:solidFill>
                    <a:srgbClr val="000000"/>
                  </a:solidFill>
                  <a:effectLst/>
                  <a:uFillTx/>
                  <a:latin typeface="Arial Unicode MS"/>
                </a:endParaRPr>
              </a:p>
            </p:txBody>
          </p:sp>
          <p:sp>
            <p:nvSpPr>
              <p:cNvPr id="1152" name=""/>
              <p:cNvSpPr/>
              <p:nvPr/>
            </p:nvSpPr>
            <p:spPr>
              <a:xfrm flipV="1">
                <a:off x="5078520" y="2334960"/>
                <a:ext cx="139680" cy="230040"/>
              </a:xfrm>
              <a:prstGeom prst="line">
                <a:avLst/>
              </a:prstGeom>
              <a:ln w="25560">
                <a:solidFill>
                  <a:srgbClr val="00ffff"/>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1153" name=""/>
              <p:cNvSpPr/>
              <p:nvPr/>
            </p:nvSpPr>
            <p:spPr>
              <a:xfrm>
                <a:off x="5011560" y="2541600"/>
                <a:ext cx="297000" cy="434880"/>
              </a:xfrm>
              <a:custGeom>
                <a:avLst/>
                <a:gdLst/>
                <a:ahLst/>
                <a:rect l="l" t="t" r="r" b="b"/>
                <a:pathLst>
                  <a:path w="187" h="274">
                    <a:moveTo>
                      <a:pt x="42" y="0"/>
                    </a:moveTo>
                    <a:lnTo>
                      <a:pt x="31" y="31"/>
                    </a:lnTo>
                    <a:lnTo>
                      <a:pt x="16" y="57"/>
                    </a:lnTo>
                    <a:lnTo>
                      <a:pt x="5" y="88"/>
                    </a:lnTo>
                    <a:lnTo>
                      <a:pt x="0" y="124"/>
                    </a:lnTo>
                    <a:lnTo>
                      <a:pt x="0" y="129"/>
                    </a:lnTo>
                    <a:lnTo>
                      <a:pt x="0" y="134"/>
                    </a:lnTo>
                    <a:lnTo>
                      <a:pt x="0" y="155"/>
                    </a:lnTo>
                    <a:lnTo>
                      <a:pt x="5" y="171"/>
                    </a:lnTo>
                    <a:lnTo>
                      <a:pt x="5" y="191"/>
                    </a:lnTo>
                    <a:lnTo>
                      <a:pt x="11" y="207"/>
                    </a:lnTo>
                    <a:lnTo>
                      <a:pt x="11" y="222"/>
                    </a:lnTo>
                    <a:lnTo>
                      <a:pt x="16" y="227"/>
                    </a:lnTo>
                    <a:lnTo>
                      <a:pt x="26" y="238"/>
                    </a:lnTo>
                    <a:lnTo>
                      <a:pt x="36" y="243"/>
                    </a:lnTo>
                    <a:lnTo>
                      <a:pt x="57" y="248"/>
                    </a:lnTo>
                    <a:lnTo>
                      <a:pt x="88" y="259"/>
                    </a:lnTo>
                    <a:lnTo>
                      <a:pt x="124" y="269"/>
                    </a:lnTo>
                    <a:lnTo>
                      <a:pt x="150" y="274"/>
                    </a:lnTo>
                    <a:lnTo>
                      <a:pt x="187" y="274"/>
                    </a:lnTo>
                  </a:path>
                </a:pathLst>
              </a:custGeom>
              <a:noFill/>
              <a:ln cap="rnd" w="25560">
                <a:solidFill>
                  <a:srgbClr val="00fff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1154" name=""/>
              <p:cNvSpPr/>
              <p:nvPr/>
            </p:nvSpPr>
            <p:spPr>
              <a:xfrm>
                <a:off x="4675320" y="2639880"/>
                <a:ext cx="214200" cy="181080"/>
              </a:xfrm>
              <a:custGeom>
                <a:avLst/>
                <a:gdLst/>
                <a:ahLst/>
                <a:rect l="l" t="t" r="r" b="b"/>
                <a:pathLst>
                  <a:path w="135" h="114">
                    <a:moveTo>
                      <a:pt x="10" y="114"/>
                    </a:moveTo>
                    <a:lnTo>
                      <a:pt x="10" y="103"/>
                    </a:lnTo>
                    <a:lnTo>
                      <a:pt x="10" y="98"/>
                    </a:lnTo>
                    <a:lnTo>
                      <a:pt x="5" y="98"/>
                    </a:lnTo>
                    <a:lnTo>
                      <a:pt x="5" y="93"/>
                    </a:lnTo>
                    <a:lnTo>
                      <a:pt x="0" y="88"/>
                    </a:lnTo>
                    <a:lnTo>
                      <a:pt x="0" y="83"/>
                    </a:lnTo>
                    <a:lnTo>
                      <a:pt x="0" y="77"/>
                    </a:lnTo>
                    <a:lnTo>
                      <a:pt x="5" y="77"/>
                    </a:lnTo>
                    <a:lnTo>
                      <a:pt x="10" y="72"/>
                    </a:lnTo>
                    <a:lnTo>
                      <a:pt x="10" y="67"/>
                    </a:lnTo>
                    <a:lnTo>
                      <a:pt x="15" y="57"/>
                    </a:lnTo>
                    <a:lnTo>
                      <a:pt x="15" y="52"/>
                    </a:lnTo>
                    <a:lnTo>
                      <a:pt x="21" y="46"/>
                    </a:lnTo>
                    <a:lnTo>
                      <a:pt x="31" y="41"/>
                    </a:lnTo>
                    <a:lnTo>
                      <a:pt x="47" y="36"/>
                    </a:lnTo>
                    <a:lnTo>
                      <a:pt x="62" y="31"/>
                    </a:lnTo>
                    <a:lnTo>
                      <a:pt x="72" y="26"/>
                    </a:lnTo>
                    <a:lnTo>
                      <a:pt x="88" y="15"/>
                    </a:lnTo>
                    <a:lnTo>
                      <a:pt x="98" y="10"/>
                    </a:lnTo>
                    <a:lnTo>
                      <a:pt x="114" y="5"/>
                    </a:lnTo>
                    <a:lnTo>
                      <a:pt x="135" y="0"/>
                    </a:lnTo>
                  </a:path>
                </a:pathLst>
              </a:custGeom>
              <a:noFill/>
              <a:ln cap="rnd" w="25560">
                <a:solidFill>
                  <a:srgbClr val="00fff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1155" name=""/>
              <p:cNvSpPr/>
              <p:nvPr/>
            </p:nvSpPr>
            <p:spPr>
              <a:xfrm>
                <a:off x="4879800" y="2590920"/>
                <a:ext cx="140040" cy="139680"/>
              </a:xfrm>
              <a:custGeom>
                <a:avLst/>
                <a:gdLst/>
                <a:ahLst/>
                <a:rect l="l" t="t" r="r" b="b"/>
                <a:pathLst>
                  <a:path w="88" h="88">
                    <a:moveTo>
                      <a:pt x="0" y="0"/>
                    </a:moveTo>
                    <a:lnTo>
                      <a:pt x="11" y="20"/>
                    </a:lnTo>
                    <a:lnTo>
                      <a:pt x="16" y="36"/>
                    </a:lnTo>
                    <a:lnTo>
                      <a:pt x="21" y="57"/>
                    </a:lnTo>
                    <a:lnTo>
                      <a:pt x="21" y="72"/>
                    </a:lnTo>
                    <a:lnTo>
                      <a:pt x="26" y="77"/>
                    </a:lnTo>
                    <a:lnTo>
                      <a:pt x="31" y="83"/>
                    </a:lnTo>
                    <a:lnTo>
                      <a:pt x="42" y="88"/>
                    </a:lnTo>
                    <a:lnTo>
                      <a:pt x="57" y="88"/>
                    </a:lnTo>
                    <a:lnTo>
                      <a:pt x="88" y="88"/>
                    </a:lnTo>
                  </a:path>
                </a:pathLst>
              </a:custGeom>
              <a:noFill/>
              <a:ln cap="rnd" w="25560">
                <a:solidFill>
                  <a:srgbClr val="00fff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1156" name=""/>
              <p:cNvSpPr/>
              <p:nvPr/>
            </p:nvSpPr>
            <p:spPr>
              <a:xfrm>
                <a:off x="4822920" y="2712960"/>
                <a:ext cx="98280" cy="41400"/>
              </a:xfrm>
              <a:custGeom>
                <a:avLst/>
                <a:gdLst/>
                <a:ahLst/>
                <a:rect l="l" t="t" r="r" b="b"/>
                <a:pathLst>
                  <a:path w="62" h="26">
                    <a:moveTo>
                      <a:pt x="0" y="26"/>
                    </a:moveTo>
                    <a:lnTo>
                      <a:pt x="21" y="26"/>
                    </a:lnTo>
                    <a:lnTo>
                      <a:pt x="31" y="26"/>
                    </a:lnTo>
                    <a:lnTo>
                      <a:pt x="36" y="21"/>
                    </a:lnTo>
                    <a:lnTo>
                      <a:pt x="42" y="11"/>
                    </a:lnTo>
                    <a:lnTo>
                      <a:pt x="47" y="6"/>
                    </a:lnTo>
                    <a:lnTo>
                      <a:pt x="52" y="6"/>
                    </a:lnTo>
                    <a:lnTo>
                      <a:pt x="62" y="0"/>
                    </a:lnTo>
                  </a:path>
                </a:pathLst>
              </a:custGeom>
              <a:noFill/>
              <a:ln cap="rnd" w="25560">
                <a:solidFill>
                  <a:srgbClr val="00ffff"/>
                </a:solidFill>
                <a:round/>
              </a:ln>
            </p:spPr>
            <p:style>
              <a:lnRef idx="0"/>
              <a:fillRef idx="0"/>
              <a:effectRef idx="0"/>
              <a:fontRef idx="minor"/>
            </p:style>
            <p:txBody>
              <a:bodyPr lIns="90000" rIns="90000" tIns="-5400" bIns="-5400" anchor="t">
                <a:noAutofit/>
              </a:bodyPr>
              <a:p>
                <a:endParaRPr b="0" lang="en-US" sz="2400" strike="noStrike" u="none">
                  <a:solidFill>
                    <a:srgbClr val="000000"/>
                  </a:solidFill>
                  <a:effectLst/>
                  <a:uFillTx/>
                  <a:latin typeface="Arial Unicode MS"/>
                </a:endParaRPr>
              </a:p>
            </p:txBody>
          </p:sp>
          <p:sp>
            <p:nvSpPr>
              <p:cNvPr id="1157" name=""/>
              <p:cNvSpPr/>
              <p:nvPr/>
            </p:nvSpPr>
            <p:spPr>
              <a:xfrm>
                <a:off x="5060880" y="2384280"/>
                <a:ext cx="108000" cy="165240"/>
              </a:xfrm>
              <a:custGeom>
                <a:avLst/>
                <a:gdLst/>
                <a:ahLst/>
                <a:rect l="l" t="t" r="r" b="b"/>
                <a:pathLst>
                  <a:path w="68" h="104">
                    <a:moveTo>
                      <a:pt x="0" y="0"/>
                    </a:moveTo>
                    <a:lnTo>
                      <a:pt x="11" y="16"/>
                    </a:lnTo>
                    <a:lnTo>
                      <a:pt x="16" y="31"/>
                    </a:lnTo>
                    <a:lnTo>
                      <a:pt x="16" y="37"/>
                    </a:lnTo>
                    <a:lnTo>
                      <a:pt x="16" y="42"/>
                    </a:lnTo>
                    <a:lnTo>
                      <a:pt x="16" y="57"/>
                    </a:lnTo>
                    <a:lnTo>
                      <a:pt x="16" y="73"/>
                    </a:lnTo>
                    <a:lnTo>
                      <a:pt x="21" y="78"/>
                    </a:lnTo>
                    <a:lnTo>
                      <a:pt x="21" y="83"/>
                    </a:lnTo>
                    <a:lnTo>
                      <a:pt x="26" y="88"/>
                    </a:lnTo>
                    <a:lnTo>
                      <a:pt x="42" y="93"/>
                    </a:lnTo>
                    <a:lnTo>
                      <a:pt x="52" y="99"/>
                    </a:lnTo>
                    <a:lnTo>
                      <a:pt x="57" y="104"/>
                    </a:lnTo>
                    <a:lnTo>
                      <a:pt x="62" y="104"/>
                    </a:lnTo>
                    <a:lnTo>
                      <a:pt x="68" y="104"/>
                    </a:lnTo>
                  </a:path>
                </a:pathLst>
              </a:custGeom>
              <a:noFill/>
              <a:ln cap="rnd" w="25560">
                <a:solidFill>
                  <a:srgbClr val="00fff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grpSp>
        <p:sp>
          <p:nvSpPr>
            <p:cNvPr id="1158" name=""/>
            <p:cNvSpPr/>
            <p:nvPr/>
          </p:nvSpPr>
          <p:spPr>
            <a:xfrm flipV="1">
              <a:off x="3836880" y="4432320"/>
              <a:ext cx="271440" cy="574560"/>
            </a:xfrm>
            <a:prstGeom prst="line">
              <a:avLst/>
            </a:prstGeom>
            <a:ln w="25560">
              <a:solidFill>
                <a:srgbClr val="00ffff"/>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1159" name=""/>
            <p:cNvSpPr/>
            <p:nvPr/>
          </p:nvSpPr>
          <p:spPr>
            <a:xfrm>
              <a:off x="3992400" y="4530600"/>
              <a:ext cx="8280" cy="114480"/>
            </a:xfrm>
            <a:prstGeom prst="line">
              <a:avLst/>
            </a:prstGeom>
            <a:ln w="25560">
              <a:solidFill>
                <a:srgbClr val="00ffff"/>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1160" name=""/>
            <p:cNvSpPr/>
            <p:nvPr/>
          </p:nvSpPr>
          <p:spPr>
            <a:xfrm flipV="1">
              <a:off x="3984480" y="4406760"/>
              <a:ext cx="147960" cy="131760"/>
            </a:xfrm>
            <a:prstGeom prst="line">
              <a:avLst/>
            </a:prstGeom>
            <a:ln w="25560">
              <a:solidFill>
                <a:srgbClr val="00ffff"/>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1161" name=""/>
            <p:cNvSpPr/>
            <p:nvPr/>
          </p:nvSpPr>
          <p:spPr>
            <a:xfrm flipV="1">
              <a:off x="4116240" y="4111560"/>
              <a:ext cx="189000" cy="311040"/>
            </a:xfrm>
            <a:prstGeom prst="line">
              <a:avLst/>
            </a:prstGeom>
            <a:ln w="25560">
              <a:solidFill>
                <a:srgbClr val="00ffff"/>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1162" name=""/>
            <p:cNvSpPr/>
            <p:nvPr/>
          </p:nvSpPr>
          <p:spPr>
            <a:xfrm flipV="1">
              <a:off x="4297320" y="3930120"/>
              <a:ext cx="163440" cy="189000"/>
            </a:xfrm>
            <a:prstGeom prst="line">
              <a:avLst/>
            </a:prstGeom>
            <a:ln w="25560">
              <a:solidFill>
                <a:srgbClr val="00ffff"/>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1163" name=""/>
            <p:cNvSpPr/>
            <p:nvPr/>
          </p:nvSpPr>
          <p:spPr>
            <a:xfrm flipV="1">
              <a:off x="4452840" y="3617640"/>
              <a:ext cx="206640" cy="320760"/>
            </a:xfrm>
            <a:prstGeom prst="line">
              <a:avLst/>
            </a:prstGeom>
            <a:ln w="25560">
              <a:solidFill>
                <a:srgbClr val="00ffff"/>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1164" name=""/>
            <p:cNvSpPr/>
            <p:nvPr/>
          </p:nvSpPr>
          <p:spPr>
            <a:xfrm flipV="1">
              <a:off x="3943440" y="4218120"/>
              <a:ext cx="296640" cy="48960"/>
            </a:xfrm>
            <a:prstGeom prst="line">
              <a:avLst/>
            </a:prstGeom>
            <a:ln w="25560">
              <a:solidFill>
                <a:srgbClr val="00ffff"/>
              </a:solidFill>
              <a:miter/>
            </a:ln>
          </p:spPr>
          <p:style>
            <a:lnRef idx="0"/>
            <a:fillRef idx="0"/>
            <a:effectRef idx="0"/>
            <a:fontRef idx="minor"/>
          </p:style>
          <p:txBody>
            <a:bodyPr lIns="90000" rIns="90000" tIns="2160" bIns="2160" anchor="t">
              <a:noAutofit/>
            </a:bodyPr>
            <a:p>
              <a:endParaRPr b="0" lang="en-US" sz="2400" strike="noStrike" u="none">
                <a:solidFill>
                  <a:srgbClr val="000000"/>
                </a:solidFill>
                <a:effectLst/>
                <a:uFillTx/>
                <a:latin typeface="Arial Unicode MS"/>
              </a:endParaRPr>
            </a:p>
          </p:txBody>
        </p:sp>
        <p:sp>
          <p:nvSpPr>
            <p:cNvPr id="1165" name=""/>
            <p:cNvSpPr/>
            <p:nvPr/>
          </p:nvSpPr>
          <p:spPr>
            <a:xfrm>
              <a:off x="4075200" y="4513320"/>
              <a:ext cx="287280" cy="123840"/>
            </a:xfrm>
            <a:custGeom>
              <a:avLst/>
              <a:gdLst/>
              <a:ahLst/>
              <a:rect l="l" t="t" r="r" b="b"/>
              <a:pathLst>
                <a:path w="181" h="78">
                  <a:moveTo>
                    <a:pt x="181" y="78"/>
                  </a:moveTo>
                  <a:lnTo>
                    <a:pt x="150" y="73"/>
                  </a:lnTo>
                  <a:lnTo>
                    <a:pt x="114" y="62"/>
                  </a:lnTo>
                  <a:lnTo>
                    <a:pt x="83" y="52"/>
                  </a:lnTo>
                  <a:lnTo>
                    <a:pt x="52" y="42"/>
                  </a:lnTo>
                  <a:lnTo>
                    <a:pt x="41" y="31"/>
                  </a:lnTo>
                  <a:lnTo>
                    <a:pt x="26" y="16"/>
                  </a:lnTo>
                  <a:lnTo>
                    <a:pt x="10" y="5"/>
                  </a:lnTo>
                  <a:lnTo>
                    <a:pt x="0" y="0"/>
                  </a:lnTo>
                </a:path>
              </a:pathLst>
            </a:custGeom>
            <a:noFill/>
            <a:ln cap="rnd" w="25560">
              <a:solidFill>
                <a:srgbClr val="00fff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1166" name=""/>
            <p:cNvSpPr/>
            <p:nvPr/>
          </p:nvSpPr>
          <p:spPr>
            <a:xfrm>
              <a:off x="4157640" y="4373640"/>
              <a:ext cx="222120" cy="74520"/>
            </a:xfrm>
            <a:custGeom>
              <a:avLst/>
              <a:gdLst/>
              <a:ahLst/>
              <a:rect l="l" t="t" r="r" b="b"/>
              <a:pathLst>
                <a:path w="140" h="47">
                  <a:moveTo>
                    <a:pt x="0" y="0"/>
                  </a:moveTo>
                  <a:lnTo>
                    <a:pt x="10" y="11"/>
                  </a:lnTo>
                  <a:lnTo>
                    <a:pt x="26" y="21"/>
                  </a:lnTo>
                  <a:lnTo>
                    <a:pt x="67" y="37"/>
                  </a:lnTo>
                  <a:lnTo>
                    <a:pt x="109" y="42"/>
                  </a:lnTo>
                  <a:lnTo>
                    <a:pt x="140" y="47"/>
                  </a:lnTo>
                </a:path>
              </a:pathLst>
            </a:custGeom>
            <a:noFill/>
            <a:ln cap="rnd" w="25560">
              <a:solidFill>
                <a:srgbClr val="00ffff"/>
              </a:solidFill>
              <a:round/>
            </a:ln>
          </p:spPr>
          <p:style>
            <a:lnRef idx="0"/>
            <a:fillRef idx="0"/>
            <a:effectRef idx="0"/>
            <a:fontRef idx="minor"/>
          </p:style>
          <p:txBody>
            <a:bodyPr lIns="90000" rIns="90000" tIns="27720" bIns="27720" anchor="t">
              <a:noAutofit/>
            </a:bodyPr>
            <a:p>
              <a:endParaRPr b="0" lang="en-US" sz="2400" strike="noStrike" u="none">
                <a:solidFill>
                  <a:srgbClr val="000000"/>
                </a:solidFill>
                <a:effectLst/>
                <a:uFillTx/>
                <a:latin typeface="Arial Unicode MS"/>
              </a:endParaRPr>
            </a:p>
          </p:txBody>
        </p:sp>
        <p:sp>
          <p:nvSpPr>
            <p:cNvPr id="1167" name=""/>
            <p:cNvSpPr/>
            <p:nvPr/>
          </p:nvSpPr>
          <p:spPr>
            <a:xfrm>
              <a:off x="4017960" y="4111560"/>
              <a:ext cx="287280" cy="147600"/>
            </a:xfrm>
            <a:custGeom>
              <a:avLst/>
              <a:gdLst/>
              <a:ahLst/>
              <a:rect l="l" t="t" r="r" b="b"/>
              <a:pathLst>
                <a:path w="181" h="93">
                  <a:moveTo>
                    <a:pt x="0" y="93"/>
                  </a:moveTo>
                  <a:lnTo>
                    <a:pt x="10" y="82"/>
                  </a:lnTo>
                  <a:lnTo>
                    <a:pt x="10" y="67"/>
                  </a:lnTo>
                  <a:lnTo>
                    <a:pt x="15" y="62"/>
                  </a:lnTo>
                  <a:lnTo>
                    <a:pt x="15" y="46"/>
                  </a:lnTo>
                  <a:lnTo>
                    <a:pt x="20" y="46"/>
                  </a:lnTo>
                  <a:lnTo>
                    <a:pt x="20" y="41"/>
                  </a:lnTo>
                  <a:lnTo>
                    <a:pt x="20" y="36"/>
                  </a:lnTo>
                  <a:lnTo>
                    <a:pt x="15" y="31"/>
                  </a:lnTo>
                  <a:lnTo>
                    <a:pt x="26" y="25"/>
                  </a:lnTo>
                  <a:lnTo>
                    <a:pt x="36" y="20"/>
                  </a:lnTo>
                  <a:lnTo>
                    <a:pt x="72" y="20"/>
                  </a:lnTo>
                  <a:lnTo>
                    <a:pt x="88" y="20"/>
                  </a:lnTo>
                  <a:lnTo>
                    <a:pt x="103" y="15"/>
                  </a:lnTo>
                  <a:lnTo>
                    <a:pt x="108" y="15"/>
                  </a:lnTo>
                  <a:lnTo>
                    <a:pt x="114" y="15"/>
                  </a:lnTo>
                  <a:lnTo>
                    <a:pt x="129" y="10"/>
                  </a:lnTo>
                  <a:lnTo>
                    <a:pt x="150" y="5"/>
                  </a:lnTo>
                  <a:lnTo>
                    <a:pt x="165" y="0"/>
                  </a:lnTo>
                  <a:lnTo>
                    <a:pt x="181" y="0"/>
                  </a:lnTo>
                </a:path>
              </a:pathLst>
            </a:custGeom>
            <a:noFill/>
            <a:ln cap="rnd" w="25560">
              <a:solidFill>
                <a:srgbClr val="00fff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1168" name=""/>
            <p:cNvSpPr/>
            <p:nvPr/>
          </p:nvSpPr>
          <p:spPr>
            <a:xfrm flipV="1">
              <a:off x="3836880" y="4432320"/>
              <a:ext cx="271440" cy="574560"/>
            </a:xfrm>
            <a:prstGeom prst="line">
              <a:avLst/>
            </a:prstGeom>
            <a:ln w="25560">
              <a:solidFill>
                <a:srgbClr val="00ffff"/>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1169" name=""/>
            <p:cNvSpPr/>
            <p:nvPr/>
          </p:nvSpPr>
          <p:spPr>
            <a:xfrm>
              <a:off x="3992400" y="4530600"/>
              <a:ext cx="8280" cy="114480"/>
            </a:xfrm>
            <a:prstGeom prst="line">
              <a:avLst/>
            </a:prstGeom>
            <a:ln w="25560">
              <a:solidFill>
                <a:srgbClr val="00ffff"/>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1170" name=""/>
            <p:cNvSpPr/>
            <p:nvPr/>
          </p:nvSpPr>
          <p:spPr>
            <a:xfrm flipV="1">
              <a:off x="3984480" y="4406760"/>
              <a:ext cx="147960" cy="131760"/>
            </a:xfrm>
            <a:prstGeom prst="line">
              <a:avLst/>
            </a:prstGeom>
            <a:ln w="25560">
              <a:solidFill>
                <a:srgbClr val="00ffff"/>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1171" name=""/>
            <p:cNvSpPr/>
            <p:nvPr/>
          </p:nvSpPr>
          <p:spPr>
            <a:xfrm flipV="1">
              <a:off x="4116240" y="4111560"/>
              <a:ext cx="189000" cy="311040"/>
            </a:xfrm>
            <a:prstGeom prst="line">
              <a:avLst/>
            </a:prstGeom>
            <a:ln w="25560">
              <a:solidFill>
                <a:srgbClr val="00ffff"/>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1172" name=""/>
            <p:cNvSpPr/>
            <p:nvPr/>
          </p:nvSpPr>
          <p:spPr>
            <a:xfrm flipV="1">
              <a:off x="4297320" y="3930120"/>
              <a:ext cx="163440" cy="189000"/>
            </a:xfrm>
            <a:prstGeom prst="line">
              <a:avLst/>
            </a:prstGeom>
            <a:ln w="25560">
              <a:solidFill>
                <a:srgbClr val="00ffff"/>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1173" name=""/>
            <p:cNvSpPr/>
            <p:nvPr/>
          </p:nvSpPr>
          <p:spPr>
            <a:xfrm flipV="1">
              <a:off x="4452840" y="3617640"/>
              <a:ext cx="206640" cy="320760"/>
            </a:xfrm>
            <a:prstGeom prst="line">
              <a:avLst/>
            </a:prstGeom>
            <a:ln w="25560">
              <a:solidFill>
                <a:srgbClr val="00ffff"/>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1174" name=""/>
            <p:cNvSpPr/>
            <p:nvPr/>
          </p:nvSpPr>
          <p:spPr>
            <a:xfrm flipV="1">
              <a:off x="3943440" y="4218120"/>
              <a:ext cx="296640" cy="48960"/>
            </a:xfrm>
            <a:prstGeom prst="line">
              <a:avLst/>
            </a:prstGeom>
            <a:ln w="25560">
              <a:solidFill>
                <a:srgbClr val="00ffff"/>
              </a:solidFill>
              <a:miter/>
            </a:ln>
          </p:spPr>
          <p:style>
            <a:lnRef idx="0"/>
            <a:fillRef idx="0"/>
            <a:effectRef idx="0"/>
            <a:fontRef idx="minor"/>
          </p:style>
          <p:txBody>
            <a:bodyPr lIns="90000" rIns="90000" tIns="2160" bIns="2160" anchor="t">
              <a:noAutofit/>
            </a:bodyPr>
            <a:p>
              <a:endParaRPr b="0" lang="en-US" sz="2400" strike="noStrike" u="none">
                <a:solidFill>
                  <a:srgbClr val="000000"/>
                </a:solidFill>
                <a:effectLst/>
                <a:uFillTx/>
                <a:latin typeface="Arial Unicode MS"/>
              </a:endParaRPr>
            </a:p>
          </p:txBody>
        </p:sp>
        <p:sp>
          <p:nvSpPr>
            <p:cNvPr id="1175" name=""/>
            <p:cNvSpPr/>
            <p:nvPr/>
          </p:nvSpPr>
          <p:spPr>
            <a:xfrm>
              <a:off x="4075200" y="4513320"/>
              <a:ext cx="287280" cy="123840"/>
            </a:xfrm>
            <a:custGeom>
              <a:avLst/>
              <a:gdLst/>
              <a:ahLst/>
              <a:rect l="l" t="t" r="r" b="b"/>
              <a:pathLst>
                <a:path w="181" h="78">
                  <a:moveTo>
                    <a:pt x="181" y="78"/>
                  </a:moveTo>
                  <a:lnTo>
                    <a:pt x="150" y="73"/>
                  </a:lnTo>
                  <a:lnTo>
                    <a:pt x="114" y="62"/>
                  </a:lnTo>
                  <a:lnTo>
                    <a:pt x="83" y="52"/>
                  </a:lnTo>
                  <a:lnTo>
                    <a:pt x="52" y="42"/>
                  </a:lnTo>
                  <a:lnTo>
                    <a:pt x="41" y="31"/>
                  </a:lnTo>
                  <a:lnTo>
                    <a:pt x="26" y="16"/>
                  </a:lnTo>
                  <a:lnTo>
                    <a:pt x="10" y="5"/>
                  </a:lnTo>
                  <a:lnTo>
                    <a:pt x="0" y="0"/>
                  </a:lnTo>
                </a:path>
              </a:pathLst>
            </a:custGeom>
            <a:noFill/>
            <a:ln cap="rnd" w="25560">
              <a:solidFill>
                <a:srgbClr val="00fff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1176" name=""/>
            <p:cNvSpPr/>
            <p:nvPr/>
          </p:nvSpPr>
          <p:spPr>
            <a:xfrm>
              <a:off x="4157640" y="4373640"/>
              <a:ext cx="222120" cy="74520"/>
            </a:xfrm>
            <a:custGeom>
              <a:avLst/>
              <a:gdLst/>
              <a:ahLst/>
              <a:rect l="l" t="t" r="r" b="b"/>
              <a:pathLst>
                <a:path w="140" h="47">
                  <a:moveTo>
                    <a:pt x="0" y="0"/>
                  </a:moveTo>
                  <a:lnTo>
                    <a:pt x="10" y="11"/>
                  </a:lnTo>
                  <a:lnTo>
                    <a:pt x="26" y="21"/>
                  </a:lnTo>
                  <a:lnTo>
                    <a:pt x="67" y="37"/>
                  </a:lnTo>
                  <a:lnTo>
                    <a:pt x="109" y="42"/>
                  </a:lnTo>
                  <a:lnTo>
                    <a:pt x="140" y="47"/>
                  </a:lnTo>
                </a:path>
              </a:pathLst>
            </a:custGeom>
            <a:noFill/>
            <a:ln cap="rnd" w="25560">
              <a:solidFill>
                <a:srgbClr val="00ffff"/>
              </a:solidFill>
              <a:round/>
            </a:ln>
          </p:spPr>
          <p:style>
            <a:lnRef idx="0"/>
            <a:fillRef idx="0"/>
            <a:effectRef idx="0"/>
            <a:fontRef idx="minor"/>
          </p:style>
          <p:txBody>
            <a:bodyPr lIns="90000" rIns="90000" tIns="27720" bIns="27720" anchor="t">
              <a:noAutofit/>
            </a:bodyPr>
            <a:p>
              <a:endParaRPr b="0" lang="en-US" sz="2400" strike="noStrike" u="none">
                <a:solidFill>
                  <a:srgbClr val="000000"/>
                </a:solidFill>
                <a:effectLst/>
                <a:uFillTx/>
                <a:latin typeface="Arial Unicode MS"/>
              </a:endParaRPr>
            </a:p>
          </p:txBody>
        </p:sp>
        <p:sp>
          <p:nvSpPr>
            <p:cNvPr id="1177" name=""/>
            <p:cNvSpPr/>
            <p:nvPr/>
          </p:nvSpPr>
          <p:spPr>
            <a:xfrm>
              <a:off x="4017960" y="4111560"/>
              <a:ext cx="287280" cy="147600"/>
            </a:xfrm>
            <a:custGeom>
              <a:avLst/>
              <a:gdLst/>
              <a:ahLst/>
              <a:rect l="l" t="t" r="r" b="b"/>
              <a:pathLst>
                <a:path w="181" h="93">
                  <a:moveTo>
                    <a:pt x="0" y="93"/>
                  </a:moveTo>
                  <a:lnTo>
                    <a:pt x="10" y="82"/>
                  </a:lnTo>
                  <a:lnTo>
                    <a:pt x="10" y="67"/>
                  </a:lnTo>
                  <a:lnTo>
                    <a:pt x="15" y="62"/>
                  </a:lnTo>
                  <a:lnTo>
                    <a:pt x="15" y="46"/>
                  </a:lnTo>
                  <a:lnTo>
                    <a:pt x="20" y="46"/>
                  </a:lnTo>
                  <a:lnTo>
                    <a:pt x="20" y="41"/>
                  </a:lnTo>
                  <a:lnTo>
                    <a:pt x="20" y="36"/>
                  </a:lnTo>
                  <a:lnTo>
                    <a:pt x="15" y="31"/>
                  </a:lnTo>
                  <a:lnTo>
                    <a:pt x="26" y="25"/>
                  </a:lnTo>
                  <a:lnTo>
                    <a:pt x="36" y="20"/>
                  </a:lnTo>
                  <a:lnTo>
                    <a:pt x="72" y="20"/>
                  </a:lnTo>
                  <a:lnTo>
                    <a:pt x="88" y="20"/>
                  </a:lnTo>
                  <a:lnTo>
                    <a:pt x="103" y="15"/>
                  </a:lnTo>
                  <a:lnTo>
                    <a:pt x="108" y="15"/>
                  </a:lnTo>
                  <a:lnTo>
                    <a:pt x="114" y="15"/>
                  </a:lnTo>
                  <a:lnTo>
                    <a:pt x="129" y="10"/>
                  </a:lnTo>
                  <a:lnTo>
                    <a:pt x="150" y="5"/>
                  </a:lnTo>
                  <a:lnTo>
                    <a:pt x="165" y="0"/>
                  </a:lnTo>
                  <a:lnTo>
                    <a:pt x="181" y="0"/>
                  </a:lnTo>
                </a:path>
              </a:pathLst>
            </a:custGeom>
            <a:noFill/>
            <a:ln cap="rnd" w="25560">
              <a:solidFill>
                <a:srgbClr val="00fff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1178" name=""/>
            <p:cNvSpPr/>
            <p:nvPr/>
          </p:nvSpPr>
          <p:spPr>
            <a:xfrm>
              <a:off x="5003640" y="2392200"/>
              <a:ext cx="123840" cy="82800"/>
            </a:xfrm>
            <a:custGeom>
              <a:avLst/>
              <a:gdLst/>
              <a:ahLst/>
              <a:rect l="l" t="t" r="r" b="b"/>
              <a:pathLst>
                <a:path w="78" h="52">
                  <a:moveTo>
                    <a:pt x="0" y="52"/>
                  </a:moveTo>
                  <a:lnTo>
                    <a:pt x="5" y="52"/>
                  </a:lnTo>
                  <a:lnTo>
                    <a:pt x="5" y="47"/>
                  </a:lnTo>
                  <a:lnTo>
                    <a:pt x="16" y="37"/>
                  </a:lnTo>
                  <a:lnTo>
                    <a:pt x="21" y="32"/>
                  </a:lnTo>
                  <a:lnTo>
                    <a:pt x="26" y="26"/>
                  </a:lnTo>
                  <a:lnTo>
                    <a:pt x="26" y="26"/>
                  </a:lnTo>
                  <a:lnTo>
                    <a:pt x="36" y="21"/>
                  </a:lnTo>
                  <a:lnTo>
                    <a:pt x="47" y="16"/>
                  </a:lnTo>
                  <a:lnTo>
                    <a:pt x="57" y="16"/>
                  </a:lnTo>
                  <a:lnTo>
                    <a:pt x="67" y="6"/>
                  </a:lnTo>
                  <a:lnTo>
                    <a:pt x="73" y="0"/>
                  </a:lnTo>
                  <a:lnTo>
                    <a:pt x="73" y="0"/>
                  </a:lnTo>
                  <a:lnTo>
                    <a:pt x="78" y="0"/>
                  </a:lnTo>
                </a:path>
              </a:pathLst>
            </a:custGeom>
            <a:noFill/>
            <a:ln cap="rnd" w="25560">
              <a:solidFill>
                <a:srgbClr val="00ffff"/>
              </a:solidFill>
              <a:round/>
            </a:ln>
          </p:spPr>
          <p:style>
            <a:lnRef idx="0"/>
            <a:fillRef idx="0"/>
            <a:effectRef idx="0"/>
            <a:fontRef idx="minor"/>
          </p:style>
          <p:txBody>
            <a:bodyPr lIns="90000" rIns="90000" tIns="36000" bIns="36000" anchor="t">
              <a:noAutofit/>
            </a:bodyPr>
            <a:p>
              <a:endParaRPr b="0" lang="en-US" sz="2400" strike="noStrike" u="none">
                <a:solidFill>
                  <a:srgbClr val="000000"/>
                </a:solidFill>
                <a:effectLst/>
                <a:uFillTx/>
                <a:latin typeface="Arial Unicode MS"/>
              </a:endParaRPr>
            </a:p>
          </p:txBody>
        </p:sp>
        <p:sp>
          <p:nvSpPr>
            <p:cNvPr id="1179" name=""/>
            <p:cNvSpPr/>
            <p:nvPr/>
          </p:nvSpPr>
          <p:spPr>
            <a:xfrm flipV="1">
              <a:off x="5078520" y="2334960"/>
              <a:ext cx="139680" cy="230040"/>
            </a:xfrm>
            <a:prstGeom prst="line">
              <a:avLst/>
            </a:prstGeom>
            <a:ln w="25560">
              <a:solidFill>
                <a:srgbClr val="00ffff"/>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1180" name=""/>
            <p:cNvSpPr/>
            <p:nvPr/>
          </p:nvSpPr>
          <p:spPr>
            <a:xfrm>
              <a:off x="5011560" y="2541600"/>
              <a:ext cx="297000" cy="434880"/>
            </a:xfrm>
            <a:custGeom>
              <a:avLst/>
              <a:gdLst/>
              <a:ahLst/>
              <a:rect l="l" t="t" r="r" b="b"/>
              <a:pathLst>
                <a:path w="187" h="274">
                  <a:moveTo>
                    <a:pt x="42" y="0"/>
                  </a:moveTo>
                  <a:lnTo>
                    <a:pt x="31" y="31"/>
                  </a:lnTo>
                  <a:lnTo>
                    <a:pt x="16" y="57"/>
                  </a:lnTo>
                  <a:lnTo>
                    <a:pt x="5" y="88"/>
                  </a:lnTo>
                  <a:lnTo>
                    <a:pt x="0" y="124"/>
                  </a:lnTo>
                  <a:lnTo>
                    <a:pt x="0" y="129"/>
                  </a:lnTo>
                  <a:lnTo>
                    <a:pt x="0" y="134"/>
                  </a:lnTo>
                  <a:lnTo>
                    <a:pt x="0" y="155"/>
                  </a:lnTo>
                  <a:lnTo>
                    <a:pt x="5" y="171"/>
                  </a:lnTo>
                  <a:lnTo>
                    <a:pt x="5" y="191"/>
                  </a:lnTo>
                  <a:lnTo>
                    <a:pt x="11" y="207"/>
                  </a:lnTo>
                  <a:lnTo>
                    <a:pt x="11" y="222"/>
                  </a:lnTo>
                  <a:lnTo>
                    <a:pt x="16" y="227"/>
                  </a:lnTo>
                  <a:lnTo>
                    <a:pt x="26" y="238"/>
                  </a:lnTo>
                  <a:lnTo>
                    <a:pt x="36" y="243"/>
                  </a:lnTo>
                  <a:lnTo>
                    <a:pt x="57" y="248"/>
                  </a:lnTo>
                  <a:lnTo>
                    <a:pt x="88" y="259"/>
                  </a:lnTo>
                  <a:lnTo>
                    <a:pt x="124" y="269"/>
                  </a:lnTo>
                  <a:lnTo>
                    <a:pt x="150" y="274"/>
                  </a:lnTo>
                  <a:lnTo>
                    <a:pt x="187" y="274"/>
                  </a:lnTo>
                </a:path>
              </a:pathLst>
            </a:custGeom>
            <a:noFill/>
            <a:ln cap="rnd" w="25560">
              <a:solidFill>
                <a:srgbClr val="00fff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1181" name=""/>
            <p:cNvSpPr/>
            <p:nvPr/>
          </p:nvSpPr>
          <p:spPr>
            <a:xfrm>
              <a:off x="4675320" y="2639880"/>
              <a:ext cx="214200" cy="181080"/>
            </a:xfrm>
            <a:custGeom>
              <a:avLst/>
              <a:gdLst/>
              <a:ahLst/>
              <a:rect l="l" t="t" r="r" b="b"/>
              <a:pathLst>
                <a:path w="135" h="114">
                  <a:moveTo>
                    <a:pt x="10" y="114"/>
                  </a:moveTo>
                  <a:lnTo>
                    <a:pt x="10" y="103"/>
                  </a:lnTo>
                  <a:lnTo>
                    <a:pt x="10" y="98"/>
                  </a:lnTo>
                  <a:lnTo>
                    <a:pt x="5" y="98"/>
                  </a:lnTo>
                  <a:lnTo>
                    <a:pt x="5" y="93"/>
                  </a:lnTo>
                  <a:lnTo>
                    <a:pt x="0" y="88"/>
                  </a:lnTo>
                  <a:lnTo>
                    <a:pt x="0" y="83"/>
                  </a:lnTo>
                  <a:lnTo>
                    <a:pt x="0" y="77"/>
                  </a:lnTo>
                  <a:lnTo>
                    <a:pt x="5" y="77"/>
                  </a:lnTo>
                  <a:lnTo>
                    <a:pt x="10" y="72"/>
                  </a:lnTo>
                  <a:lnTo>
                    <a:pt x="10" y="67"/>
                  </a:lnTo>
                  <a:lnTo>
                    <a:pt x="15" y="57"/>
                  </a:lnTo>
                  <a:lnTo>
                    <a:pt x="15" y="52"/>
                  </a:lnTo>
                  <a:lnTo>
                    <a:pt x="21" y="46"/>
                  </a:lnTo>
                  <a:lnTo>
                    <a:pt x="31" y="41"/>
                  </a:lnTo>
                  <a:lnTo>
                    <a:pt x="47" y="36"/>
                  </a:lnTo>
                  <a:lnTo>
                    <a:pt x="62" y="31"/>
                  </a:lnTo>
                  <a:lnTo>
                    <a:pt x="72" y="26"/>
                  </a:lnTo>
                  <a:lnTo>
                    <a:pt x="88" y="15"/>
                  </a:lnTo>
                  <a:lnTo>
                    <a:pt x="98" y="10"/>
                  </a:lnTo>
                  <a:lnTo>
                    <a:pt x="114" y="5"/>
                  </a:lnTo>
                  <a:lnTo>
                    <a:pt x="135" y="0"/>
                  </a:lnTo>
                </a:path>
              </a:pathLst>
            </a:custGeom>
            <a:noFill/>
            <a:ln cap="rnd" w="25560">
              <a:solidFill>
                <a:srgbClr val="00fff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1182" name=""/>
            <p:cNvSpPr/>
            <p:nvPr/>
          </p:nvSpPr>
          <p:spPr>
            <a:xfrm>
              <a:off x="4879800" y="2590920"/>
              <a:ext cx="140040" cy="139680"/>
            </a:xfrm>
            <a:custGeom>
              <a:avLst/>
              <a:gdLst/>
              <a:ahLst/>
              <a:rect l="l" t="t" r="r" b="b"/>
              <a:pathLst>
                <a:path w="88" h="88">
                  <a:moveTo>
                    <a:pt x="0" y="0"/>
                  </a:moveTo>
                  <a:lnTo>
                    <a:pt x="11" y="20"/>
                  </a:lnTo>
                  <a:lnTo>
                    <a:pt x="16" y="36"/>
                  </a:lnTo>
                  <a:lnTo>
                    <a:pt x="21" y="57"/>
                  </a:lnTo>
                  <a:lnTo>
                    <a:pt x="21" y="72"/>
                  </a:lnTo>
                  <a:lnTo>
                    <a:pt x="26" y="77"/>
                  </a:lnTo>
                  <a:lnTo>
                    <a:pt x="31" y="83"/>
                  </a:lnTo>
                  <a:lnTo>
                    <a:pt x="42" y="88"/>
                  </a:lnTo>
                  <a:lnTo>
                    <a:pt x="57" y="88"/>
                  </a:lnTo>
                  <a:lnTo>
                    <a:pt x="88" y="88"/>
                  </a:lnTo>
                </a:path>
              </a:pathLst>
            </a:custGeom>
            <a:noFill/>
            <a:ln cap="rnd" w="25560">
              <a:solidFill>
                <a:srgbClr val="00fff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1183" name=""/>
            <p:cNvSpPr/>
            <p:nvPr/>
          </p:nvSpPr>
          <p:spPr>
            <a:xfrm>
              <a:off x="4822920" y="2712960"/>
              <a:ext cx="98280" cy="41400"/>
            </a:xfrm>
            <a:custGeom>
              <a:avLst/>
              <a:gdLst/>
              <a:ahLst/>
              <a:rect l="l" t="t" r="r" b="b"/>
              <a:pathLst>
                <a:path w="62" h="26">
                  <a:moveTo>
                    <a:pt x="0" y="26"/>
                  </a:moveTo>
                  <a:lnTo>
                    <a:pt x="21" y="26"/>
                  </a:lnTo>
                  <a:lnTo>
                    <a:pt x="31" y="26"/>
                  </a:lnTo>
                  <a:lnTo>
                    <a:pt x="36" y="21"/>
                  </a:lnTo>
                  <a:lnTo>
                    <a:pt x="42" y="11"/>
                  </a:lnTo>
                  <a:lnTo>
                    <a:pt x="47" y="6"/>
                  </a:lnTo>
                  <a:lnTo>
                    <a:pt x="52" y="6"/>
                  </a:lnTo>
                  <a:lnTo>
                    <a:pt x="62" y="0"/>
                  </a:lnTo>
                </a:path>
              </a:pathLst>
            </a:custGeom>
            <a:noFill/>
            <a:ln cap="rnd" w="25560">
              <a:solidFill>
                <a:srgbClr val="00ffff"/>
              </a:solidFill>
              <a:round/>
            </a:ln>
          </p:spPr>
          <p:style>
            <a:lnRef idx="0"/>
            <a:fillRef idx="0"/>
            <a:effectRef idx="0"/>
            <a:fontRef idx="minor"/>
          </p:style>
          <p:txBody>
            <a:bodyPr lIns="90000" rIns="90000" tIns="-5400" bIns="-5400" anchor="t">
              <a:noAutofit/>
            </a:bodyPr>
            <a:p>
              <a:endParaRPr b="0" lang="en-US" sz="2400" strike="noStrike" u="none">
                <a:solidFill>
                  <a:srgbClr val="000000"/>
                </a:solidFill>
                <a:effectLst/>
                <a:uFillTx/>
                <a:latin typeface="Arial Unicode MS"/>
              </a:endParaRPr>
            </a:p>
          </p:txBody>
        </p:sp>
        <p:sp>
          <p:nvSpPr>
            <p:cNvPr id="1184" name=""/>
            <p:cNvSpPr/>
            <p:nvPr/>
          </p:nvSpPr>
          <p:spPr>
            <a:xfrm>
              <a:off x="5060880" y="2384280"/>
              <a:ext cx="108000" cy="165240"/>
            </a:xfrm>
            <a:custGeom>
              <a:avLst/>
              <a:gdLst/>
              <a:ahLst/>
              <a:rect l="l" t="t" r="r" b="b"/>
              <a:pathLst>
                <a:path w="68" h="104">
                  <a:moveTo>
                    <a:pt x="0" y="0"/>
                  </a:moveTo>
                  <a:lnTo>
                    <a:pt x="11" y="16"/>
                  </a:lnTo>
                  <a:lnTo>
                    <a:pt x="16" y="31"/>
                  </a:lnTo>
                  <a:lnTo>
                    <a:pt x="16" y="37"/>
                  </a:lnTo>
                  <a:lnTo>
                    <a:pt x="16" y="42"/>
                  </a:lnTo>
                  <a:lnTo>
                    <a:pt x="16" y="57"/>
                  </a:lnTo>
                  <a:lnTo>
                    <a:pt x="16" y="73"/>
                  </a:lnTo>
                  <a:lnTo>
                    <a:pt x="21" y="78"/>
                  </a:lnTo>
                  <a:lnTo>
                    <a:pt x="21" y="83"/>
                  </a:lnTo>
                  <a:lnTo>
                    <a:pt x="26" y="88"/>
                  </a:lnTo>
                  <a:lnTo>
                    <a:pt x="42" y="93"/>
                  </a:lnTo>
                  <a:lnTo>
                    <a:pt x="52" y="99"/>
                  </a:lnTo>
                  <a:lnTo>
                    <a:pt x="57" y="104"/>
                  </a:lnTo>
                  <a:lnTo>
                    <a:pt x="62" y="104"/>
                  </a:lnTo>
                  <a:lnTo>
                    <a:pt x="68" y="104"/>
                  </a:lnTo>
                </a:path>
              </a:pathLst>
            </a:custGeom>
            <a:noFill/>
            <a:ln cap="rnd" w="25560">
              <a:solidFill>
                <a:srgbClr val="00fff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1185" name=""/>
            <p:cNvSpPr/>
            <p:nvPr/>
          </p:nvSpPr>
          <p:spPr>
            <a:xfrm>
              <a:off x="5003640" y="2392200"/>
              <a:ext cx="123840" cy="82800"/>
            </a:xfrm>
            <a:custGeom>
              <a:avLst/>
              <a:gdLst/>
              <a:ahLst/>
              <a:rect l="l" t="t" r="r" b="b"/>
              <a:pathLst>
                <a:path w="78" h="52">
                  <a:moveTo>
                    <a:pt x="0" y="52"/>
                  </a:moveTo>
                  <a:lnTo>
                    <a:pt x="5" y="52"/>
                  </a:lnTo>
                  <a:lnTo>
                    <a:pt x="5" y="47"/>
                  </a:lnTo>
                  <a:lnTo>
                    <a:pt x="16" y="37"/>
                  </a:lnTo>
                  <a:lnTo>
                    <a:pt x="21" y="32"/>
                  </a:lnTo>
                  <a:lnTo>
                    <a:pt x="26" y="26"/>
                  </a:lnTo>
                  <a:lnTo>
                    <a:pt x="26" y="26"/>
                  </a:lnTo>
                  <a:lnTo>
                    <a:pt x="36" y="21"/>
                  </a:lnTo>
                  <a:lnTo>
                    <a:pt x="47" y="16"/>
                  </a:lnTo>
                  <a:lnTo>
                    <a:pt x="57" y="16"/>
                  </a:lnTo>
                  <a:lnTo>
                    <a:pt x="67" y="6"/>
                  </a:lnTo>
                  <a:lnTo>
                    <a:pt x="73" y="0"/>
                  </a:lnTo>
                  <a:lnTo>
                    <a:pt x="73" y="0"/>
                  </a:lnTo>
                  <a:lnTo>
                    <a:pt x="78" y="0"/>
                  </a:lnTo>
                </a:path>
              </a:pathLst>
            </a:custGeom>
            <a:noFill/>
            <a:ln cap="rnd" w="25560">
              <a:solidFill>
                <a:srgbClr val="00ffff"/>
              </a:solidFill>
              <a:round/>
            </a:ln>
          </p:spPr>
          <p:style>
            <a:lnRef idx="0"/>
            <a:fillRef idx="0"/>
            <a:effectRef idx="0"/>
            <a:fontRef idx="minor"/>
          </p:style>
          <p:txBody>
            <a:bodyPr lIns="90000" rIns="90000" tIns="36000" bIns="36000" anchor="t">
              <a:noAutofit/>
            </a:bodyPr>
            <a:p>
              <a:endParaRPr b="0" lang="en-US" sz="2400" strike="noStrike" u="none">
                <a:solidFill>
                  <a:srgbClr val="000000"/>
                </a:solidFill>
                <a:effectLst/>
                <a:uFillTx/>
                <a:latin typeface="Arial Unicode MS"/>
              </a:endParaRPr>
            </a:p>
          </p:txBody>
        </p:sp>
        <p:sp>
          <p:nvSpPr>
            <p:cNvPr id="1186" name=""/>
            <p:cNvSpPr/>
            <p:nvPr/>
          </p:nvSpPr>
          <p:spPr>
            <a:xfrm flipV="1">
              <a:off x="5078520" y="2334960"/>
              <a:ext cx="139680" cy="230040"/>
            </a:xfrm>
            <a:prstGeom prst="line">
              <a:avLst/>
            </a:prstGeom>
            <a:ln w="25560">
              <a:solidFill>
                <a:srgbClr val="00ffff"/>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1187" name=""/>
            <p:cNvSpPr/>
            <p:nvPr/>
          </p:nvSpPr>
          <p:spPr>
            <a:xfrm>
              <a:off x="5011560" y="2541600"/>
              <a:ext cx="297000" cy="434880"/>
            </a:xfrm>
            <a:custGeom>
              <a:avLst/>
              <a:gdLst/>
              <a:ahLst/>
              <a:rect l="l" t="t" r="r" b="b"/>
              <a:pathLst>
                <a:path w="187" h="274">
                  <a:moveTo>
                    <a:pt x="42" y="0"/>
                  </a:moveTo>
                  <a:lnTo>
                    <a:pt x="31" y="31"/>
                  </a:lnTo>
                  <a:lnTo>
                    <a:pt x="16" y="57"/>
                  </a:lnTo>
                  <a:lnTo>
                    <a:pt x="5" y="88"/>
                  </a:lnTo>
                  <a:lnTo>
                    <a:pt x="0" y="124"/>
                  </a:lnTo>
                  <a:lnTo>
                    <a:pt x="0" y="129"/>
                  </a:lnTo>
                  <a:lnTo>
                    <a:pt x="0" y="134"/>
                  </a:lnTo>
                  <a:lnTo>
                    <a:pt x="0" y="155"/>
                  </a:lnTo>
                  <a:lnTo>
                    <a:pt x="5" y="171"/>
                  </a:lnTo>
                  <a:lnTo>
                    <a:pt x="5" y="191"/>
                  </a:lnTo>
                  <a:lnTo>
                    <a:pt x="11" y="207"/>
                  </a:lnTo>
                  <a:lnTo>
                    <a:pt x="11" y="222"/>
                  </a:lnTo>
                  <a:lnTo>
                    <a:pt x="16" y="227"/>
                  </a:lnTo>
                  <a:lnTo>
                    <a:pt x="26" y="238"/>
                  </a:lnTo>
                  <a:lnTo>
                    <a:pt x="36" y="243"/>
                  </a:lnTo>
                  <a:lnTo>
                    <a:pt x="57" y="248"/>
                  </a:lnTo>
                  <a:lnTo>
                    <a:pt x="88" y="259"/>
                  </a:lnTo>
                  <a:lnTo>
                    <a:pt x="124" y="269"/>
                  </a:lnTo>
                  <a:lnTo>
                    <a:pt x="150" y="274"/>
                  </a:lnTo>
                  <a:lnTo>
                    <a:pt x="187" y="274"/>
                  </a:lnTo>
                </a:path>
              </a:pathLst>
            </a:custGeom>
            <a:noFill/>
            <a:ln cap="rnd" w="25560">
              <a:solidFill>
                <a:srgbClr val="00fff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1188" name=""/>
            <p:cNvSpPr/>
            <p:nvPr/>
          </p:nvSpPr>
          <p:spPr>
            <a:xfrm>
              <a:off x="4675320" y="2639880"/>
              <a:ext cx="214200" cy="181080"/>
            </a:xfrm>
            <a:custGeom>
              <a:avLst/>
              <a:gdLst/>
              <a:ahLst/>
              <a:rect l="l" t="t" r="r" b="b"/>
              <a:pathLst>
                <a:path w="135" h="114">
                  <a:moveTo>
                    <a:pt x="10" y="114"/>
                  </a:moveTo>
                  <a:lnTo>
                    <a:pt x="10" y="103"/>
                  </a:lnTo>
                  <a:lnTo>
                    <a:pt x="10" y="98"/>
                  </a:lnTo>
                  <a:lnTo>
                    <a:pt x="5" y="98"/>
                  </a:lnTo>
                  <a:lnTo>
                    <a:pt x="5" y="93"/>
                  </a:lnTo>
                  <a:lnTo>
                    <a:pt x="0" y="88"/>
                  </a:lnTo>
                  <a:lnTo>
                    <a:pt x="0" y="83"/>
                  </a:lnTo>
                  <a:lnTo>
                    <a:pt x="0" y="77"/>
                  </a:lnTo>
                  <a:lnTo>
                    <a:pt x="5" y="77"/>
                  </a:lnTo>
                  <a:lnTo>
                    <a:pt x="10" y="72"/>
                  </a:lnTo>
                  <a:lnTo>
                    <a:pt x="10" y="67"/>
                  </a:lnTo>
                  <a:lnTo>
                    <a:pt x="15" y="57"/>
                  </a:lnTo>
                  <a:lnTo>
                    <a:pt x="15" y="52"/>
                  </a:lnTo>
                  <a:lnTo>
                    <a:pt x="21" y="46"/>
                  </a:lnTo>
                  <a:lnTo>
                    <a:pt x="31" y="41"/>
                  </a:lnTo>
                  <a:lnTo>
                    <a:pt x="47" y="36"/>
                  </a:lnTo>
                  <a:lnTo>
                    <a:pt x="62" y="31"/>
                  </a:lnTo>
                  <a:lnTo>
                    <a:pt x="72" y="26"/>
                  </a:lnTo>
                  <a:lnTo>
                    <a:pt x="88" y="15"/>
                  </a:lnTo>
                  <a:lnTo>
                    <a:pt x="98" y="10"/>
                  </a:lnTo>
                  <a:lnTo>
                    <a:pt x="114" y="5"/>
                  </a:lnTo>
                  <a:lnTo>
                    <a:pt x="135" y="0"/>
                  </a:lnTo>
                </a:path>
              </a:pathLst>
            </a:custGeom>
            <a:noFill/>
            <a:ln cap="rnd" w="25560">
              <a:solidFill>
                <a:srgbClr val="00fff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1189" name=""/>
            <p:cNvSpPr/>
            <p:nvPr/>
          </p:nvSpPr>
          <p:spPr>
            <a:xfrm>
              <a:off x="4879800" y="2590920"/>
              <a:ext cx="140040" cy="139680"/>
            </a:xfrm>
            <a:custGeom>
              <a:avLst/>
              <a:gdLst/>
              <a:ahLst/>
              <a:rect l="l" t="t" r="r" b="b"/>
              <a:pathLst>
                <a:path w="88" h="88">
                  <a:moveTo>
                    <a:pt x="0" y="0"/>
                  </a:moveTo>
                  <a:lnTo>
                    <a:pt x="11" y="20"/>
                  </a:lnTo>
                  <a:lnTo>
                    <a:pt x="16" y="36"/>
                  </a:lnTo>
                  <a:lnTo>
                    <a:pt x="21" y="57"/>
                  </a:lnTo>
                  <a:lnTo>
                    <a:pt x="21" y="72"/>
                  </a:lnTo>
                  <a:lnTo>
                    <a:pt x="26" y="77"/>
                  </a:lnTo>
                  <a:lnTo>
                    <a:pt x="31" y="83"/>
                  </a:lnTo>
                  <a:lnTo>
                    <a:pt x="42" y="88"/>
                  </a:lnTo>
                  <a:lnTo>
                    <a:pt x="57" y="88"/>
                  </a:lnTo>
                  <a:lnTo>
                    <a:pt x="88" y="88"/>
                  </a:lnTo>
                </a:path>
              </a:pathLst>
            </a:custGeom>
            <a:noFill/>
            <a:ln cap="rnd" w="25560">
              <a:solidFill>
                <a:srgbClr val="00fff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1190" name=""/>
            <p:cNvSpPr/>
            <p:nvPr/>
          </p:nvSpPr>
          <p:spPr>
            <a:xfrm>
              <a:off x="4822920" y="2712960"/>
              <a:ext cx="98280" cy="41400"/>
            </a:xfrm>
            <a:custGeom>
              <a:avLst/>
              <a:gdLst/>
              <a:ahLst/>
              <a:rect l="l" t="t" r="r" b="b"/>
              <a:pathLst>
                <a:path w="62" h="26">
                  <a:moveTo>
                    <a:pt x="0" y="26"/>
                  </a:moveTo>
                  <a:lnTo>
                    <a:pt x="21" y="26"/>
                  </a:lnTo>
                  <a:lnTo>
                    <a:pt x="31" y="26"/>
                  </a:lnTo>
                  <a:lnTo>
                    <a:pt x="36" y="21"/>
                  </a:lnTo>
                  <a:lnTo>
                    <a:pt x="42" y="11"/>
                  </a:lnTo>
                  <a:lnTo>
                    <a:pt x="47" y="6"/>
                  </a:lnTo>
                  <a:lnTo>
                    <a:pt x="52" y="6"/>
                  </a:lnTo>
                  <a:lnTo>
                    <a:pt x="62" y="0"/>
                  </a:lnTo>
                </a:path>
              </a:pathLst>
            </a:custGeom>
            <a:noFill/>
            <a:ln cap="rnd" w="25560">
              <a:solidFill>
                <a:srgbClr val="00ffff"/>
              </a:solidFill>
              <a:round/>
            </a:ln>
          </p:spPr>
          <p:style>
            <a:lnRef idx="0"/>
            <a:fillRef idx="0"/>
            <a:effectRef idx="0"/>
            <a:fontRef idx="minor"/>
          </p:style>
          <p:txBody>
            <a:bodyPr lIns="90000" rIns="90000" tIns="-5400" bIns="-5400" anchor="t">
              <a:noAutofit/>
            </a:bodyPr>
            <a:p>
              <a:endParaRPr b="0" lang="en-US" sz="2400" strike="noStrike" u="none">
                <a:solidFill>
                  <a:srgbClr val="000000"/>
                </a:solidFill>
                <a:effectLst/>
                <a:uFillTx/>
                <a:latin typeface="Arial Unicode MS"/>
              </a:endParaRPr>
            </a:p>
          </p:txBody>
        </p:sp>
        <p:sp>
          <p:nvSpPr>
            <p:cNvPr id="1191" name=""/>
            <p:cNvSpPr/>
            <p:nvPr/>
          </p:nvSpPr>
          <p:spPr>
            <a:xfrm>
              <a:off x="5060880" y="2384280"/>
              <a:ext cx="108000" cy="165240"/>
            </a:xfrm>
            <a:custGeom>
              <a:avLst/>
              <a:gdLst/>
              <a:ahLst/>
              <a:rect l="l" t="t" r="r" b="b"/>
              <a:pathLst>
                <a:path w="68" h="104">
                  <a:moveTo>
                    <a:pt x="0" y="0"/>
                  </a:moveTo>
                  <a:lnTo>
                    <a:pt x="11" y="16"/>
                  </a:lnTo>
                  <a:lnTo>
                    <a:pt x="16" y="31"/>
                  </a:lnTo>
                  <a:lnTo>
                    <a:pt x="16" y="37"/>
                  </a:lnTo>
                  <a:lnTo>
                    <a:pt x="16" y="42"/>
                  </a:lnTo>
                  <a:lnTo>
                    <a:pt x="16" y="57"/>
                  </a:lnTo>
                  <a:lnTo>
                    <a:pt x="16" y="73"/>
                  </a:lnTo>
                  <a:lnTo>
                    <a:pt x="21" y="78"/>
                  </a:lnTo>
                  <a:lnTo>
                    <a:pt x="21" y="83"/>
                  </a:lnTo>
                  <a:lnTo>
                    <a:pt x="26" y="88"/>
                  </a:lnTo>
                  <a:lnTo>
                    <a:pt x="42" y="93"/>
                  </a:lnTo>
                  <a:lnTo>
                    <a:pt x="52" y="99"/>
                  </a:lnTo>
                  <a:lnTo>
                    <a:pt x="57" y="104"/>
                  </a:lnTo>
                  <a:lnTo>
                    <a:pt x="62" y="104"/>
                  </a:lnTo>
                  <a:lnTo>
                    <a:pt x="68" y="104"/>
                  </a:lnTo>
                </a:path>
              </a:pathLst>
            </a:custGeom>
            <a:noFill/>
            <a:ln cap="rnd" w="25560">
              <a:solidFill>
                <a:srgbClr val="00fff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1192" name=""/>
            <p:cNvSpPr/>
            <p:nvPr/>
          </p:nvSpPr>
          <p:spPr>
            <a:xfrm flipV="1">
              <a:off x="5159520" y="2507760"/>
              <a:ext cx="493560" cy="41400"/>
            </a:xfrm>
            <a:prstGeom prst="line">
              <a:avLst/>
            </a:prstGeom>
            <a:ln w="25560">
              <a:solidFill>
                <a:srgbClr val="00ffff"/>
              </a:solidFill>
              <a:miter/>
            </a:ln>
          </p:spPr>
          <p:style>
            <a:lnRef idx="0"/>
            <a:fillRef idx="0"/>
            <a:effectRef idx="0"/>
            <a:fontRef idx="minor"/>
          </p:style>
          <p:txBody>
            <a:bodyPr lIns="90000" rIns="90000" tIns="-5400" bIns="-5400" anchor="t">
              <a:noAutofit/>
            </a:bodyPr>
            <a:p>
              <a:endParaRPr b="0" lang="en-US" sz="2400" strike="noStrike" u="none">
                <a:solidFill>
                  <a:srgbClr val="000000"/>
                </a:solidFill>
                <a:effectLst/>
                <a:uFillTx/>
                <a:latin typeface="Arial Unicode MS"/>
              </a:endParaRPr>
            </a:p>
          </p:txBody>
        </p:sp>
        <p:sp>
          <p:nvSpPr>
            <p:cNvPr id="1193" name=""/>
            <p:cNvSpPr/>
            <p:nvPr/>
          </p:nvSpPr>
          <p:spPr>
            <a:xfrm>
              <a:off x="5249880" y="2549520"/>
              <a:ext cx="115920" cy="181080"/>
            </a:xfrm>
            <a:prstGeom prst="line">
              <a:avLst/>
            </a:prstGeom>
            <a:ln w="25560">
              <a:solidFill>
                <a:srgbClr val="00ffff"/>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1194" name=""/>
            <p:cNvSpPr/>
            <p:nvPr/>
          </p:nvSpPr>
          <p:spPr>
            <a:xfrm>
              <a:off x="5019840" y="2722680"/>
              <a:ext cx="206280" cy="106200"/>
            </a:xfrm>
            <a:custGeom>
              <a:avLst/>
              <a:gdLst/>
              <a:ahLst/>
              <a:rect l="l" t="t" r="r" b="b"/>
              <a:pathLst>
                <a:path w="130" h="67">
                  <a:moveTo>
                    <a:pt x="0" y="67"/>
                  </a:moveTo>
                  <a:lnTo>
                    <a:pt x="16" y="51"/>
                  </a:lnTo>
                  <a:lnTo>
                    <a:pt x="26" y="31"/>
                  </a:lnTo>
                  <a:lnTo>
                    <a:pt x="31" y="31"/>
                  </a:lnTo>
                  <a:lnTo>
                    <a:pt x="37" y="31"/>
                  </a:lnTo>
                  <a:lnTo>
                    <a:pt x="57" y="25"/>
                  </a:lnTo>
                  <a:lnTo>
                    <a:pt x="73" y="20"/>
                  </a:lnTo>
                  <a:lnTo>
                    <a:pt x="83" y="20"/>
                  </a:lnTo>
                  <a:lnTo>
                    <a:pt x="99" y="15"/>
                  </a:lnTo>
                  <a:lnTo>
                    <a:pt x="114" y="5"/>
                  </a:lnTo>
                  <a:lnTo>
                    <a:pt x="125" y="5"/>
                  </a:lnTo>
                  <a:lnTo>
                    <a:pt x="130" y="0"/>
                  </a:lnTo>
                </a:path>
              </a:pathLst>
            </a:custGeom>
            <a:noFill/>
            <a:ln cap="rnd" w="25560">
              <a:solidFill>
                <a:srgbClr val="00fff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1195" name=""/>
            <p:cNvSpPr/>
            <p:nvPr/>
          </p:nvSpPr>
          <p:spPr>
            <a:xfrm>
              <a:off x="228600" y="684360"/>
              <a:ext cx="8877240" cy="73008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1196" name=""/>
            <p:cNvSpPr/>
            <p:nvPr/>
          </p:nvSpPr>
          <p:spPr>
            <a:xfrm>
              <a:off x="3177000" y="363600"/>
              <a:ext cx="3013920" cy="39636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600" strike="noStrike" u="none">
                  <a:solidFill>
                    <a:srgbClr val="3366cc"/>
                  </a:solidFill>
                  <a:effectLst/>
                  <a:uFillTx/>
                  <a:latin typeface="Times New Roman"/>
                </a:rPr>
                <a:t>Gas Demand Growth</a:t>
              </a:r>
              <a:endParaRPr b="0" lang="en-US" sz="2600" strike="noStrike" u="none">
                <a:solidFill>
                  <a:srgbClr val="000000"/>
                </a:solidFill>
                <a:effectLst/>
                <a:uFillTx/>
                <a:latin typeface="Arial Unicode MS"/>
              </a:endParaRPr>
            </a:p>
          </p:txBody>
        </p:sp>
        <p:sp>
          <p:nvSpPr>
            <p:cNvPr id="1197" name=""/>
            <p:cNvSpPr/>
            <p:nvPr/>
          </p:nvSpPr>
          <p:spPr>
            <a:xfrm>
              <a:off x="3199320" y="838080"/>
              <a:ext cx="2859840" cy="27468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3366cc"/>
                  </a:solidFill>
                  <a:effectLst/>
                  <a:uFillTx/>
                  <a:latin typeface="Frutiger 45 Light"/>
                </a:rPr>
                <a:t> 2000 - 2005 Increase (Bcf)</a:t>
              </a:r>
              <a:endParaRPr b="0" lang="en-US" sz="1800" strike="noStrike" u="none">
                <a:solidFill>
                  <a:srgbClr val="000000"/>
                </a:solidFill>
                <a:effectLst/>
                <a:uFillTx/>
                <a:latin typeface="Arial Unicode MS"/>
              </a:endParaRPr>
            </a:p>
          </p:txBody>
        </p:sp>
        <p:sp>
          <p:nvSpPr>
            <p:cNvPr id="1198" name=""/>
            <p:cNvSpPr/>
            <p:nvPr/>
          </p:nvSpPr>
          <p:spPr>
            <a:xfrm>
              <a:off x="553680" y="6477120"/>
              <a:ext cx="426240" cy="13788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900" strike="noStrike" u="none">
                  <a:solidFill>
                    <a:srgbClr val="000000"/>
                  </a:solidFill>
                  <a:effectLst/>
                  <a:uFillTx/>
                  <a:latin typeface="Frutiger 45 Light"/>
                </a:rPr>
                <a:t>Source:</a:t>
              </a:r>
              <a:endParaRPr b="0" lang="en-US" sz="900" strike="noStrike" u="none">
                <a:solidFill>
                  <a:srgbClr val="000000"/>
                </a:solidFill>
                <a:effectLst/>
                <a:uFillTx/>
                <a:latin typeface="Arial Unicode MS"/>
              </a:endParaRPr>
            </a:p>
          </p:txBody>
        </p:sp>
        <p:sp>
          <p:nvSpPr>
            <p:cNvPr id="1199" name=""/>
            <p:cNvSpPr/>
            <p:nvPr/>
          </p:nvSpPr>
          <p:spPr>
            <a:xfrm>
              <a:off x="1047600" y="6477120"/>
              <a:ext cx="4210200" cy="13788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900" strike="noStrike" u="none">
                  <a:solidFill>
                    <a:srgbClr val="000000"/>
                  </a:solidFill>
                  <a:effectLst/>
                  <a:uFillTx/>
                  <a:latin typeface="Frutiger 45 Light"/>
                </a:rPr>
                <a:t>WEFA, Cambridge Energy, Enron Corp., Industry and Analyst Publications</a:t>
              </a:r>
              <a:endParaRPr b="0" lang="en-US" sz="900" strike="noStrike" u="none">
                <a:solidFill>
                  <a:srgbClr val="000000"/>
                </a:solidFill>
                <a:effectLst/>
                <a:uFillTx/>
                <a:latin typeface="Arial Unicode MS"/>
              </a:endParaRPr>
            </a:p>
          </p:txBody>
        </p:sp>
        <p:sp>
          <p:nvSpPr>
            <p:cNvPr id="1200" name=""/>
            <p:cNvSpPr/>
            <p:nvPr/>
          </p:nvSpPr>
          <p:spPr>
            <a:xfrm>
              <a:off x="7305840" y="5089680"/>
              <a:ext cx="147600" cy="122040"/>
            </a:xfrm>
            <a:prstGeom prst="rect">
              <a:avLst/>
            </a:prstGeom>
            <a:solidFill>
              <a:srgbClr val="ff0000"/>
            </a:solidFill>
            <a:ln w="792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1201" name=""/>
            <p:cNvSpPr/>
            <p:nvPr/>
          </p:nvSpPr>
          <p:spPr>
            <a:xfrm>
              <a:off x="7502400" y="5072040"/>
              <a:ext cx="1332000" cy="31284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1202" name=""/>
            <p:cNvSpPr/>
            <p:nvPr/>
          </p:nvSpPr>
          <p:spPr>
            <a:xfrm>
              <a:off x="7546680" y="5072040"/>
              <a:ext cx="23976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Frutiger 45 Light"/>
                </a:rPr>
                <a:t>Gas</a:t>
              </a:r>
              <a:endParaRPr b="0" lang="en-US" sz="1000" strike="noStrike" u="none">
                <a:solidFill>
                  <a:srgbClr val="000000"/>
                </a:solidFill>
                <a:effectLst/>
                <a:uFillTx/>
                <a:latin typeface="Arial Unicode MS"/>
              </a:endParaRPr>
            </a:p>
          </p:txBody>
        </p:sp>
        <p:sp>
          <p:nvSpPr>
            <p:cNvPr id="1203" name=""/>
            <p:cNvSpPr/>
            <p:nvPr/>
          </p:nvSpPr>
          <p:spPr>
            <a:xfrm>
              <a:off x="7785000" y="5072040"/>
              <a:ext cx="4284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Frutiger 45 Light"/>
                </a:rPr>
                <a:t>-</a:t>
              </a:r>
              <a:endParaRPr b="0" lang="en-US" sz="1000" strike="noStrike" u="none">
                <a:solidFill>
                  <a:srgbClr val="000000"/>
                </a:solidFill>
                <a:effectLst/>
                <a:uFillTx/>
                <a:latin typeface="Arial Unicode MS"/>
              </a:endParaRPr>
            </a:p>
          </p:txBody>
        </p:sp>
        <p:sp>
          <p:nvSpPr>
            <p:cNvPr id="1204" name=""/>
            <p:cNvSpPr/>
            <p:nvPr/>
          </p:nvSpPr>
          <p:spPr>
            <a:xfrm>
              <a:off x="7839360" y="5072040"/>
              <a:ext cx="34524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Frutiger 45 Light"/>
                </a:rPr>
                <a:t>Fired </a:t>
              </a:r>
              <a:endParaRPr b="0" lang="en-US" sz="1000" strike="noStrike" u="none">
                <a:solidFill>
                  <a:srgbClr val="000000"/>
                </a:solidFill>
                <a:effectLst/>
                <a:uFillTx/>
                <a:latin typeface="Arial Unicode MS"/>
              </a:endParaRPr>
            </a:p>
          </p:txBody>
        </p:sp>
        <p:sp>
          <p:nvSpPr>
            <p:cNvPr id="1205" name=""/>
            <p:cNvSpPr/>
            <p:nvPr/>
          </p:nvSpPr>
          <p:spPr>
            <a:xfrm>
              <a:off x="7570440" y="5227560"/>
              <a:ext cx="66852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Frutiger 45 Light"/>
                </a:rPr>
                <a:t>Generation</a:t>
              </a:r>
              <a:endParaRPr b="0" lang="en-US" sz="1000" strike="noStrike" u="none">
                <a:solidFill>
                  <a:srgbClr val="000000"/>
                </a:solidFill>
                <a:effectLst/>
                <a:uFillTx/>
                <a:latin typeface="Arial Unicode MS"/>
              </a:endParaRPr>
            </a:p>
          </p:txBody>
        </p:sp>
        <p:grpSp>
          <p:nvGrpSpPr>
            <p:cNvPr id="1206" name=""/>
            <p:cNvGrpSpPr/>
            <p:nvPr/>
          </p:nvGrpSpPr>
          <p:grpSpPr>
            <a:xfrm>
              <a:off x="7305840" y="4906800"/>
              <a:ext cx="1544400" cy="157320"/>
              <a:chOff x="7305840" y="4906800"/>
              <a:chExt cx="1544400" cy="157320"/>
            </a:xfrm>
          </p:grpSpPr>
          <p:sp>
            <p:nvSpPr>
              <p:cNvPr id="1207" name=""/>
              <p:cNvSpPr/>
              <p:nvPr/>
            </p:nvSpPr>
            <p:spPr>
              <a:xfrm>
                <a:off x="7305840" y="4924440"/>
                <a:ext cx="147600" cy="123840"/>
              </a:xfrm>
              <a:prstGeom prst="rect">
                <a:avLst/>
              </a:prstGeom>
              <a:solidFill>
                <a:srgbClr val="0091ff"/>
              </a:solidFill>
              <a:ln w="792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1208" name=""/>
              <p:cNvSpPr/>
              <p:nvPr/>
            </p:nvSpPr>
            <p:spPr>
              <a:xfrm>
                <a:off x="7518240" y="4908600"/>
                <a:ext cx="1332000" cy="15552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1209" name=""/>
              <p:cNvSpPr/>
              <p:nvPr/>
            </p:nvSpPr>
            <p:spPr>
              <a:xfrm>
                <a:off x="7566840" y="4906800"/>
                <a:ext cx="33804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Frutiger 45 Light"/>
                  </a:rPr>
                  <a:t>Other</a:t>
                </a:r>
                <a:endParaRPr b="0" lang="en-US" sz="1000" strike="noStrike" u="none">
                  <a:solidFill>
                    <a:srgbClr val="000000"/>
                  </a:solidFill>
                  <a:effectLst/>
                  <a:uFillTx/>
                  <a:latin typeface="Arial Unicode MS"/>
                </a:endParaRPr>
              </a:p>
            </p:txBody>
          </p:sp>
        </p:grpSp>
        <p:sp>
          <p:nvSpPr>
            <p:cNvPr id="1210" name=""/>
            <p:cNvSpPr/>
            <p:nvPr/>
          </p:nvSpPr>
          <p:spPr>
            <a:xfrm>
              <a:off x="7305840" y="5089680"/>
              <a:ext cx="147600" cy="122040"/>
            </a:xfrm>
            <a:prstGeom prst="rect">
              <a:avLst/>
            </a:prstGeom>
            <a:solidFill>
              <a:srgbClr val="ff0000"/>
            </a:solidFill>
            <a:ln w="792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1211" name=""/>
            <p:cNvSpPr/>
            <p:nvPr/>
          </p:nvSpPr>
          <p:spPr>
            <a:xfrm>
              <a:off x="7502400" y="5072040"/>
              <a:ext cx="1332000" cy="31284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1212" name=""/>
            <p:cNvSpPr/>
            <p:nvPr/>
          </p:nvSpPr>
          <p:spPr>
            <a:xfrm>
              <a:off x="7546680" y="5072040"/>
              <a:ext cx="23976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Frutiger 45 Light"/>
                </a:rPr>
                <a:t>Gas</a:t>
              </a:r>
              <a:endParaRPr b="0" lang="en-US" sz="1000" strike="noStrike" u="none">
                <a:solidFill>
                  <a:srgbClr val="000000"/>
                </a:solidFill>
                <a:effectLst/>
                <a:uFillTx/>
                <a:latin typeface="Arial Unicode MS"/>
              </a:endParaRPr>
            </a:p>
          </p:txBody>
        </p:sp>
        <p:sp>
          <p:nvSpPr>
            <p:cNvPr id="1213" name=""/>
            <p:cNvSpPr/>
            <p:nvPr/>
          </p:nvSpPr>
          <p:spPr>
            <a:xfrm>
              <a:off x="7785000" y="5072040"/>
              <a:ext cx="4284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Frutiger 45 Light"/>
                </a:rPr>
                <a:t>-</a:t>
              </a:r>
              <a:endParaRPr b="0" lang="en-US" sz="1000" strike="noStrike" u="none">
                <a:solidFill>
                  <a:srgbClr val="000000"/>
                </a:solidFill>
                <a:effectLst/>
                <a:uFillTx/>
                <a:latin typeface="Arial Unicode MS"/>
              </a:endParaRPr>
            </a:p>
          </p:txBody>
        </p:sp>
        <p:sp>
          <p:nvSpPr>
            <p:cNvPr id="1214" name=""/>
            <p:cNvSpPr/>
            <p:nvPr/>
          </p:nvSpPr>
          <p:spPr>
            <a:xfrm>
              <a:off x="7839360" y="5072040"/>
              <a:ext cx="34524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Frutiger 45 Light"/>
                </a:rPr>
                <a:t>Fired </a:t>
              </a:r>
              <a:endParaRPr b="0" lang="en-US" sz="1000" strike="noStrike" u="none">
                <a:solidFill>
                  <a:srgbClr val="000000"/>
                </a:solidFill>
                <a:effectLst/>
                <a:uFillTx/>
                <a:latin typeface="Arial Unicode MS"/>
              </a:endParaRPr>
            </a:p>
          </p:txBody>
        </p:sp>
        <p:sp>
          <p:nvSpPr>
            <p:cNvPr id="1215" name=""/>
            <p:cNvSpPr/>
            <p:nvPr/>
          </p:nvSpPr>
          <p:spPr>
            <a:xfrm>
              <a:off x="7570440" y="5227560"/>
              <a:ext cx="66852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Frutiger 45 Light"/>
                </a:rPr>
                <a:t>Generation</a:t>
              </a:r>
              <a:endParaRPr b="0" lang="en-US" sz="1000" strike="noStrike" u="none">
                <a:solidFill>
                  <a:srgbClr val="000000"/>
                </a:solidFill>
                <a:effectLst/>
                <a:uFillTx/>
                <a:latin typeface="Arial Unicode MS"/>
              </a:endParaRPr>
            </a:p>
          </p:txBody>
        </p:sp>
        <p:sp>
          <p:nvSpPr>
            <p:cNvPr id="1216" name=""/>
            <p:cNvSpPr/>
            <p:nvPr/>
          </p:nvSpPr>
          <p:spPr>
            <a:xfrm>
              <a:off x="7305840" y="4924440"/>
              <a:ext cx="147600" cy="123840"/>
            </a:xfrm>
            <a:prstGeom prst="rect">
              <a:avLst/>
            </a:prstGeom>
            <a:solidFill>
              <a:srgbClr val="0091ff"/>
            </a:solidFill>
            <a:ln w="792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1217" name=""/>
            <p:cNvSpPr/>
            <p:nvPr/>
          </p:nvSpPr>
          <p:spPr>
            <a:xfrm>
              <a:off x="7518240" y="4908600"/>
              <a:ext cx="1332000" cy="15552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1218" name=""/>
            <p:cNvSpPr/>
            <p:nvPr/>
          </p:nvSpPr>
          <p:spPr>
            <a:xfrm>
              <a:off x="7566840" y="4906800"/>
              <a:ext cx="33804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Frutiger 45 Light"/>
                </a:rPr>
                <a:t>Other</a:t>
              </a:r>
              <a:endParaRPr b="0" lang="en-US" sz="1000" strike="noStrike" u="none">
                <a:solidFill>
                  <a:srgbClr val="000000"/>
                </a:solidFill>
                <a:effectLst/>
                <a:uFillTx/>
                <a:latin typeface="Arial Unicode MS"/>
              </a:endParaRPr>
            </a:p>
          </p:txBody>
        </p:sp>
        <p:sp>
          <p:nvSpPr>
            <p:cNvPr id="1219" name=""/>
            <p:cNvSpPr/>
            <p:nvPr/>
          </p:nvSpPr>
          <p:spPr>
            <a:xfrm>
              <a:off x="7305840" y="4924440"/>
              <a:ext cx="147600" cy="123840"/>
            </a:xfrm>
            <a:prstGeom prst="rect">
              <a:avLst/>
            </a:prstGeom>
            <a:solidFill>
              <a:srgbClr val="0091ff"/>
            </a:solidFill>
            <a:ln w="792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1220" name=""/>
            <p:cNvSpPr/>
            <p:nvPr/>
          </p:nvSpPr>
          <p:spPr>
            <a:xfrm>
              <a:off x="7518240" y="4908600"/>
              <a:ext cx="1332000" cy="15552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1221" name=""/>
            <p:cNvSpPr/>
            <p:nvPr/>
          </p:nvSpPr>
          <p:spPr>
            <a:xfrm>
              <a:off x="7566840" y="4906800"/>
              <a:ext cx="33804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Frutiger 45 Light"/>
                </a:rPr>
                <a:t>Other</a:t>
              </a:r>
              <a:endParaRPr b="0" lang="en-US" sz="1000" strike="noStrike" u="none">
                <a:solidFill>
                  <a:srgbClr val="000000"/>
                </a:solidFill>
                <a:effectLst/>
                <a:uFillTx/>
                <a:latin typeface="Arial Unicode MS"/>
              </a:endParaRPr>
            </a:p>
          </p:txBody>
        </p:sp>
        <p:sp>
          <p:nvSpPr>
            <p:cNvPr id="1222" name=""/>
            <p:cNvSpPr/>
            <p:nvPr/>
          </p:nvSpPr>
          <p:spPr>
            <a:xfrm>
              <a:off x="7823160" y="1924200"/>
              <a:ext cx="1101600" cy="772920"/>
            </a:xfrm>
            <a:prstGeom prst="rect">
              <a:avLst/>
            </a:prstGeom>
            <a:solidFill>
              <a:srgbClr val="ffffff"/>
            </a:solidFill>
            <a:ln w="792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grpSp>
          <p:nvGrpSpPr>
            <p:cNvPr id="1223" name=""/>
            <p:cNvGrpSpPr/>
            <p:nvPr/>
          </p:nvGrpSpPr>
          <p:grpSpPr>
            <a:xfrm>
              <a:off x="7921800" y="2370240"/>
              <a:ext cx="930240" cy="279360"/>
              <a:chOff x="7921800" y="2370240"/>
              <a:chExt cx="930240" cy="279360"/>
            </a:xfrm>
          </p:grpSpPr>
          <p:sp>
            <p:nvSpPr>
              <p:cNvPr id="1224" name=""/>
              <p:cNvSpPr/>
              <p:nvPr/>
            </p:nvSpPr>
            <p:spPr>
              <a:xfrm>
                <a:off x="7964640" y="2433600"/>
                <a:ext cx="842760" cy="125280"/>
              </a:xfrm>
              <a:prstGeom prst="rect">
                <a:avLst/>
              </a:prstGeom>
              <a:solidFill>
                <a:srgbClr val="ff0000"/>
              </a:solidFill>
              <a:ln w="0">
                <a:solidFill>
                  <a:srgbClr val="00000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1225" name=""/>
              <p:cNvSpPr/>
              <p:nvPr/>
            </p:nvSpPr>
            <p:spPr>
              <a:xfrm>
                <a:off x="7964640" y="2370240"/>
                <a:ext cx="842760" cy="63360"/>
              </a:xfrm>
              <a:prstGeom prst="rect">
                <a:avLst/>
              </a:prstGeom>
              <a:solidFill>
                <a:srgbClr val="0091ff"/>
              </a:solidFill>
              <a:ln w="0">
                <a:solidFill>
                  <a:srgbClr val="000000"/>
                </a:solidFill>
              </a:ln>
            </p:spPr>
            <p:style>
              <a:lnRef idx="0"/>
              <a:fillRef idx="0"/>
              <a:effectRef idx="0"/>
              <a:fontRef idx="minor"/>
            </p:style>
            <p:txBody>
              <a:bodyPr lIns="90000" rIns="90000" tIns="16560" bIns="16560" anchor="t">
                <a:noAutofit/>
              </a:bodyPr>
              <a:p>
                <a:endParaRPr b="0" lang="en-US" sz="2400" strike="noStrike" u="none">
                  <a:solidFill>
                    <a:srgbClr val="000000"/>
                  </a:solidFill>
                  <a:effectLst/>
                  <a:uFillTx/>
                  <a:latin typeface="Arial Unicode MS"/>
                </a:endParaRPr>
              </a:p>
            </p:txBody>
          </p:sp>
          <p:sp>
            <p:nvSpPr>
              <p:cNvPr id="1226" name=""/>
              <p:cNvSpPr/>
              <p:nvPr/>
            </p:nvSpPr>
            <p:spPr>
              <a:xfrm>
                <a:off x="7921800" y="2558880"/>
                <a:ext cx="928440" cy="1800"/>
              </a:xfrm>
              <a:prstGeom prst="line">
                <a:avLst/>
              </a:prstGeom>
              <a:ln w="0">
                <a:solidFill>
                  <a:srgbClr val="000000"/>
                </a:solid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Arial Unicode MS"/>
                </a:endParaRPr>
              </a:p>
            </p:txBody>
          </p:sp>
          <p:sp>
            <p:nvSpPr>
              <p:cNvPr id="1227" name=""/>
              <p:cNvSpPr/>
              <p:nvPr/>
            </p:nvSpPr>
            <p:spPr>
              <a:xfrm flipV="1">
                <a:off x="7921800" y="2558880"/>
                <a:ext cx="1440" cy="90720"/>
              </a:xfrm>
              <a:prstGeom prst="line">
                <a:avLst/>
              </a:prstGeom>
              <a:ln w="0">
                <a:solidFill>
                  <a:srgbClr val="000000"/>
                </a:solidFill>
              </a:ln>
            </p:spPr>
            <p:style>
              <a:lnRef idx="0"/>
              <a:fillRef idx="0"/>
              <a:effectRef idx="0"/>
              <a:fontRef idx="minor"/>
            </p:style>
            <p:txBody>
              <a:bodyPr lIns="90000" rIns="90000" tIns="43920" bIns="43920" anchor="t">
                <a:noAutofit/>
              </a:bodyPr>
              <a:p>
                <a:endParaRPr b="0" lang="en-US" sz="2400" strike="noStrike" u="none">
                  <a:solidFill>
                    <a:srgbClr val="000000"/>
                  </a:solidFill>
                  <a:effectLst/>
                  <a:uFillTx/>
                  <a:latin typeface="Arial Unicode MS"/>
                </a:endParaRPr>
              </a:p>
            </p:txBody>
          </p:sp>
          <p:sp>
            <p:nvSpPr>
              <p:cNvPr id="1228" name=""/>
              <p:cNvSpPr/>
              <p:nvPr/>
            </p:nvSpPr>
            <p:spPr>
              <a:xfrm flipV="1">
                <a:off x="8850240" y="2558880"/>
                <a:ext cx="1800" cy="90720"/>
              </a:xfrm>
              <a:prstGeom prst="line">
                <a:avLst/>
              </a:prstGeom>
              <a:ln w="0">
                <a:solidFill>
                  <a:srgbClr val="000000"/>
                </a:solidFill>
              </a:ln>
            </p:spPr>
            <p:style>
              <a:lnRef idx="0"/>
              <a:fillRef idx="0"/>
              <a:effectRef idx="0"/>
              <a:fontRef idx="minor"/>
            </p:style>
            <p:txBody>
              <a:bodyPr lIns="90000" rIns="90000" tIns="43920" bIns="43920" anchor="t">
                <a:noAutofit/>
              </a:bodyPr>
              <a:p>
                <a:endParaRPr b="0" lang="en-US" sz="2400" strike="noStrike" u="none">
                  <a:solidFill>
                    <a:srgbClr val="000000"/>
                  </a:solidFill>
                  <a:effectLst/>
                  <a:uFillTx/>
                  <a:latin typeface="Arial Unicode MS"/>
                </a:endParaRPr>
              </a:p>
            </p:txBody>
          </p:sp>
        </p:grpSp>
        <p:sp>
          <p:nvSpPr>
            <p:cNvPr id="1229" name=""/>
            <p:cNvSpPr/>
            <p:nvPr/>
          </p:nvSpPr>
          <p:spPr>
            <a:xfrm>
              <a:off x="8217000" y="2203560"/>
              <a:ext cx="345960" cy="20628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1230" name=""/>
            <p:cNvSpPr/>
            <p:nvPr/>
          </p:nvSpPr>
          <p:spPr>
            <a:xfrm>
              <a:off x="8336880" y="2244600"/>
              <a:ext cx="171000" cy="1220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000000"/>
                  </a:solidFill>
                  <a:effectLst/>
                  <a:uFillTx/>
                  <a:latin typeface="Frutiger 45 Light"/>
                </a:rPr>
                <a:t>219</a:t>
              </a:r>
              <a:endParaRPr b="0" lang="en-US" sz="800" strike="noStrike" u="none">
                <a:solidFill>
                  <a:srgbClr val="000000"/>
                </a:solidFill>
                <a:effectLst/>
                <a:uFillTx/>
                <a:latin typeface="Arial Unicode MS"/>
              </a:endParaRPr>
            </a:p>
          </p:txBody>
        </p:sp>
        <p:sp>
          <p:nvSpPr>
            <p:cNvPr id="1231" name=""/>
            <p:cNvSpPr/>
            <p:nvPr/>
          </p:nvSpPr>
          <p:spPr>
            <a:xfrm>
              <a:off x="7765920" y="1916280"/>
              <a:ext cx="1265400" cy="31248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1232" name=""/>
            <p:cNvSpPr/>
            <p:nvPr/>
          </p:nvSpPr>
          <p:spPr>
            <a:xfrm>
              <a:off x="7997400" y="1982880"/>
              <a:ext cx="95760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Frutiger 45 Light"/>
                </a:rPr>
                <a:t>New England</a:t>
              </a:r>
              <a:endParaRPr b="0" lang="en-US" sz="1200" strike="noStrike" u="none">
                <a:solidFill>
                  <a:srgbClr val="000000"/>
                </a:solidFill>
                <a:effectLst/>
                <a:uFillTx/>
                <a:latin typeface="Arial Unicode MS"/>
              </a:endParaRPr>
            </a:p>
          </p:txBody>
        </p:sp>
        <p:sp>
          <p:nvSpPr>
            <p:cNvPr id="1233" name=""/>
            <p:cNvSpPr/>
            <p:nvPr/>
          </p:nvSpPr>
          <p:spPr>
            <a:xfrm>
              <a:off x="6647040" y="3452760"/>
              <a:ext cx="1249200" cy="145584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1234" name=""/>
            <p:cNvSpPr/>
            <p:nvPr/>
          </p:nvSpPr>
          <p:spPr>
            <a:xfrm>
              <a:off x="5283360" y="3881520"/>
              <a:ext cx="1215720" cy="1288800"/>
            </a:xfrm>
            <a:prstGeom prst="rect">
              <a:avLst/>
            </a:prstGeom>
            <a:solidFill>
              <a:srgbClr val="ffffff"/>
            </a:solidFill>
            <a:ln w="792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grpSp>
          <p:nvGrpSpPr>
            <p:cNvPr id="1235" name=""/>
            <p:cNvGrpSpPr/>
            <p:nvPr/>
          </p:nvGrpSpPr>
          <p:grpSpPr>
            <a:xfrm>
              <a:off x="5432400" y="4375080"/>
              <a:ext cx="920880" cy="690120"/>
              <a:chOff x="5432400" y="4375080"/>
              <a:chExt cx="920880" cy="690120"/>
            </a:xfrm>
          </p:grpSpPr>
          <p:sp>
            <p:nvSpPr>
              <p:cNvPr id="1236" name=""/>
              <p:cNvSpPr/>
              <p:nvPr/>
            </p:nvSpPr>
            <p:spPr>
              <a:xfrm>
                <a:off x="5473800" y="4473720"/>
                <a:ext cx="836640" cy="502920"/>
              </a:xfrm>
              <a:prstGeom prst="rect">
                <a:avLst/>
              </a:prstGeom>
              <a:solidFill>
                <a:srgbClr val="ff0000"/>
              </a:solidFill>
              <a:ln w="0">
                <a:solidFill>
                  <a:srgbClr val="00000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1237" name=""/>
              <p:cNvSpPr/>
              <p:nvPr/>
            </p:nvSpPr>
            <p:spPr>
              <a:xfrm>
                <a:off x="5473800" y="4375080"/>
                <a:ext cx="836640" cy="98640"/>
              </a:xfrm>
              <a:prstGeom prst="rect">
                <a:avLst/>
              </a:prstGeom>
              <a:solidFill>
                <a:srgbClr val="0091ff"/>
              </a:solidFill>
              <a:ln w="0">
                <a:solidFill>
                  <a:srgbClr val="00000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1238" name=""/>
              <p:cNvSpPr/>
              <p:nvPr/>
            </p:nvSpPr>
            <p:spPr>
              <a:xfrm>
                <a:off x="5432400" y="4976640"/>
                <a:ext cx="919080" cy="1800"/>
              </a:xfrm>
              <a:prstGeom prst="line">
                <a:avLst/>
              </a:prstGeom>
              <a:ln w="0">
                <a:solidFill>
                  <a:srgbClr val="000000"/>
                </a:solid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Arial Unicode MS"/>
                </a:endParaRPr>
              </a:p>
            </p:txBody>
          </p:sp>
          <p:sp>
            <p:nvSpPr>
              <p:cNvPr id="1239" name=""/>
              <p:cNvSpPr/>
              <p:nvPr/>
            </p:nvSpPr>
            <p:spPr>
              <a:xfrm flipV="1">
                <a:off x="5432400" y="4976280"/>
                <a:ext cx="1440" cy="88920"/>
              </a:xfrm>
              <a:prstGeom prst="line">
                <a:avLst/>
              </a:prstGeom>
              <a:ln w="0">
                <a:solidFill>
                  <a:srgbClr val="000000"/>
                </a:solidFill>
              </a:ln>
            </p:spPr>
            <p:style>
              <a:lnRef idx="0"/>
              <a:fillRef idx="0"/>
              <a:effectRef idx="0"/>
              <a:fontRef idx="minor"/>
            </p:style>
            <p:txBody>
              <a:bodyPr lIns="90000" rIns="90000" tIns="42120" bIns="42120" anchor="t">
                <a:noAutofit/>
              </a:bodyPr>
              <a:p>
                <a:endParaRPr b="0" lang="en-US" sz="2400" strike="noStrike" u="none">
                  <a:solidFill>
                    <a:srgbClr val="000000"/>
                  </a:solidFill>
                  <a:effectLst/>
                  <a:uFillTx/>
                  <a:latin typeface="Arial Unicode MS"/>
                </a:endParaRPr>
              </a:p>
            </p:txBody>
          </p:sp>
          <p:sp>
            <p:nvSpPr>
              <p:cNvPr id="1240" name=""/>
              <p:cNvSpPr/>
              <p:nvPr/>
            </p:nvSpPr>
            <p:spPr>
              <a:xfrm flipV="1">
                <a:off x="6351480" y="4976280"/>
                <a:ext cx="1800" cy="88920"/>
              </a:xfrm>
              <a:prstGeom prst="line">
                <a:avLst/>
              </a:prstGeom>
              <a:ln w="0">
                <a:solidFill>
                  <a:srgbClr val="000000"/>
                </a:solidFill>
              </a:ln>
            </p:spPr>
            <p:style>
              <a:lnRef idx="0"/>
              <a:fillRef idx="0"/>
              <a:effectRef idx="0"/>
              <a:fontRef idx="minor"/>
            </p:style>
            <p:txBody>
              <a:bodyPr lIns="90000" rIns="90000" tIns="42120" bIns="42120" anchor="t">
                <a:noAutofit/>
              </a:bodyPr>
              <a:p>
                <a:endParaRPr b="0" lang="en-US" sz="2400" strike="noStrike" u="none">
                  <a:solidFill>
                    <a:srgbClr val="000000"/>
                  </a:solidFill>
                  <a:effectLst/>
                  <a:uFillTx/>
                  <a:latin typeface="Arial Unicode MS"/>
                </a:endParaRPr>
              </a:p>
            </p:txBody>
          </p:sp>
        </p:grpSp>
        <p:sp>
          <p:nvSpPr>
            <p:cNvPr id="1241" name=""/>
            <p:cNvSpPr/>
            <p:nvPr/>
          </p:nvSpPr>
          <p:spPr>
            <a:xfrm>
              <a:off x="5702400" y="4202280"/>
              <a:ext cx="336600" cy="21240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1242" name=""/>
            <p:cNvSpPr/>
            <p:nvPr/>
          </p:nvSpPr>
          <p:spPr>
            <a:xfrm>
              <a:off x="5814360" y="4251240"/>
              <a:ext cx="171000" cy="1220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000000"/>
                  </a:solidFill>
                  <a:effectLst/>
                  <a:uFillTx/>
                  <a:latin typeface="Frutiger 45 Light"/>
                </a:rPr>
                <a:t>694</a:t>
              </a:r>
              <a:endParaRPr b="0" lang="en-US" sz="800" strike="noStrike" u="none">
                <a:solidFill>
                  <a:srgbClr val="000000"/>
                </a:solidFill>
                <a:effectLst/>
                <a:uFillTx/>
                <a:latin typeface="Arial Unicode MS"/>
              </a:endParaRPr>
            </a:p>
          </p:txBody>
        </p:sp>
        <p:sp>
          <p:nvSpPr>
            <p:cNvPr id="1243" name=""/>
            <p:cNvSpPr/>
            <p:nvPr/>
          </p:nvSpPr>
          <p:spPr>
            <a:xfrm>
              <a:off x="3276720" y="1268280"/>
              <a:ext cx="1224000" cy="1094040"/>
            </a:xfrm>
            <a:prstGeom prst="rect">
              <a:avLst/>
            </a:prstGeom>
            <a:solidFill>
              <a:srgbClr val="ffffff"/>
            </a:solidFill>
            <a:ln w="792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grpSp>
          <p:nvGrpSpPr>
            <p:cNvPr id="1244" name=""/>
            <p:cNvGrpSpPr/>
            <p:nvPr/>
          </p:nvGrpSpPr>
          <p:grpSpPr>
            <a:xfrm>
              <a:off x="3417840" y="1738440"/>
              <a:ext cx="930240" cy="566280"/>
              <a:chOff x="3417840" y="1738440"/>
              <a:chExt cx="930240" cy="566280"/>
            </a:xfrm>
          </p:grpSpPr>
          <p:sp>
            <p:nvSpPr>
              <p:cNvPr id="1245" name=""/>
              <p:cNvSpPr/>
              <p:nvPr/>
            </p:nvSpPr>
            <p:spPr>
              <a:xfrm>
                <a:off x="3459240" y="1863720"/>
                <a:ext cx="844560" cy="352440"/>
              </a:xfrm>
              <a:prstGeom prst="rect">
                <a:avLst/>
              </a:prstGeom>
              <a:solidFill>
                <a:srgbClr val="ff0000"/>
              </a:solidFill>
              <a:ln w="0">
                <a:solidFill>
                  <a:srgbClr val="00000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1246" name=""/>
              <p:cNvSpPr/>
              <p:nvPr/>
            </p:nvSpPr>
            <p:spPr>
              <a:xfrm>
                <a:off x="3459240" y="1738440"/>
                <a:ext cx="844560" cy="125280"/>
              </a:xfrm>
              <a:prstGeom prst="rect">
                <a:avLst/>
              </a:prstGeom>
              <a:solidFill>
                <a:srgbClr val="0091ff"/>
              </a:solidFill>
              <a:ln w="0">
                <a:solidFill>
                  <a:srgbClr val="00000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1247" name=""/>
              <p:cNvSpPr/>
              <p:nvPr/>
            </p:nvSpPr>
            <p:spPr>
              <a:xfrm>
                <a:off x="3417840" y="2216160"/>
                <a:ext cx="928800" cy="1440"/>
              </a:xfrm>
              <a:prstGeom prst="line">
                <a:avLst/>
              </a:prstGeom>
              <a:ln w="0">
                <a:solidFill>
                  <a:srgbClr val="000000"/>
                </a:solid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Arial Unicode MS"/>
                </a:endParaRPr>
              </a:p>
            </p:txBody>
          </p:sp>
          <p:sp>
            <p:nvSpPr>
              <p:cNvPr id="1248" name=""/>
              <p:cNvSpPr/>
              <p:nvPr/>
            </p:nvSpPr>
            <p:spPr>
              <a:xfrm flipV="1">
                <a:off x="3417840" y="2215800"/>
                <a:ext cx="1800" cy="88920"/>
              </a:xfrm>
              <a:prstGeom prst="line">
                <a:avLst/>
              </a:prstGeom>
              <a:ln w="0">
                <a:solidFill>
                  <a:srgbClr val="000000"/>
                </a:solidFill>
              </a:ln>
            </p:spPr>
            <p:style>
              <a:lnRef idx="0"/>
              <a:fillRef idx="0"/>
              <a:effectRef idx="0"/>
              <a:fontRef idx="minor"/>
            </p:style>
            <p:txBody>
              <a:bodyPr lIns="90000" rIns="90000" tIns="42120" bIns="42120" anchor="t">
                <a:noAutofit/>
              </a:bodyPr>
              <a:p>
                <a:endParaRPr b="0" lang="en-US" sz="2400" strike="noStrike" u="none">
                  <a:solidFill>
                    <a:srgbClr val="000000"/>
                  </a:solidFill>
                  <a:effectLst/>
                  <a:uFillTx/>
                  <a:latin typeface="Arial Unicode MS"/>
                </a:endParaRPr>
              </a:p>
            </p:txBody>
          </p:sp>
          <p:sp>
            <p:nvSpPr>
              <p:cNvPr id="1249" name=""/>
              <p:cNvSpPr/>
              <p:nvPr/>
            </p:nvSpPr>
            <p:spPr>
              <a:xfrm flipV="1">
                <a:off x="4346640" y="2215800"/>
                <a:ext cx="1440" cy="88920"/>
              </a:xfrm>
              <a:prstGeom prst="line">
                <a:avLst/>
              </a:prstGeom>
              <a:ln w="0">
                <a:solidFill>
                  <a:srgbClr val="000000"/>
                </a:solidFill>
              </a:ln>
            </p:spPr>
            <p:style>
              <a:lnRef idx="0"/>
              <a:fillRef idx="0"/>
              <a:effectRef idx="0"/>
              <a:fontRef idx="minor"/>
            </p:style>
            <p:txBody>
              <a:bodyPr lIns="90000" rIns="90000" tIns="42120" bIns="42120" anchor="t">
                <a:noAutofit/>
              </a:bodyPr>
              <a:p>
                <a:endParaRPr b="0" lang="en-US" sz="2400" strike="noStrike" u="none">
                  <a:solidFill>
                    <a:srgbClr val="000000"/>
                  </a:solidFill>
                  <a:effectLst/>
                  <a:uFillTx/>
                  <a:latin typeface="Arial Unicode MS"/>
                </a:endParaRPr>
              </a:p>
            </p:txBody>
          </p:sp>
        </p:grpSp>
        <p:sp>
          <p:nvSpPr>
            <p:cNvPr id="1250" name=""/>
            <p:cNvSpPr/>
            <p:nvPr/>
          </p:nvSpPr>
          <p:spPr>
            <a:xfrm>
              <a:off x="4370400" y="2073240"/>
              <a:ext cx="338040" cy="20484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1251" name=""/>
            <p:cNvSpPr/>
            <p:nvPr/>
          </p:nvSpPr>
          <p:spPr>
            <a:xfrm>
              <a:off x="3802320" y="1614600"/>
              <a:ext cx="171000" cy="1220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000000"/>
                  </a:solidFill>
                  <a:effectLst/>
                  <a:uFillTx/>
                  <a:latin typeface="Frutiger 45 Light"/>
                </a:rPr>
                <a:t>547</a:t>
              </a:r>
              <a:endParaRPr b="0" lang="en-US" sz="800" strike="noStrike" u="none">
                <a:solidFill>
                  <a:srgbClr val="000000"/>
                </a:solidFill>
                <a:effectLst/>
                <a:uFillTx/>
                <a:latin typeface="Arial Unicode MS"/>
              </a:endParaRPr>
            </a:p>
          </p:txBody>
        </p:sp>
        <p:sp>
          <p:nvSpPr>
            <p:cNvPr id="1252" name=""/>
            <p:cNvSpPr/>
            <p:nvPr/>
          </p:nvSpPr>
          <p:spPr>
            <a:xfrm>
              <a:off x="5249880" y="3930480"/>
              <a:ext cx="1266840" cy="32076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1253" name=""/>
            <p:cNvSpPr/>
            <p:nvPr/>
          </p:nvSpPr>
          <p:spPr>
            <a:xfrm>
              <a:off x="5448960" y="3979800"/>
              <a:ext cx="103356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Frutiger 45 Light"/>
                </a:rPr>
                <a:t>South Atlantic</a:t>
              </a:r>
              <a:endParaRPr b="0" lang="en-US" sz="1200" strike="noStrike" u="none">
                <a:solidFill>
                  <a:srgbClr val="000000"/>
                </a:solidFill>
                <a:effectLst/>
                <a:uFillTx/>
                <a:latin typeface="Arial Unicode MS"/>
              </a:endParaRPr>
            </a:p>
          </p:txBody>
        </p:sp>
        <p:sp>
          <p:nvSpPr>
            <p:cNvPr id="1254" name=""/>
            <p:cNvSpPr/>
            <p:nvPr/>
          </p:nvSpPr>
          <p:spPr>
            <a:xfrm>
              <a:off x="6638760" y="3313080"/>
              <a:ext cx="1208160" cy="855720"/>
            </a:xfrm>
            <a:prstGeom prst="rect">
              <a:avLst/>
            </a:prstGeom>
            <a:solidFill>
              <a:srgbClr val="ffffff"/>
            </a:solidFill>
            <a:ln w="792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grpSp>
          <p:nvGrpSpPr>
            <p:cNvPr id="1255" name=""/>
            <p:cNvGrpSpPr/>
            <p:nvPr/>
          </p:nvGrpSpPr>
          <p:grpSpPr>
            <a:xfrm>
              <a:off x="6786720" y="3778200"/>
              <a:ext cx="931680" cy="343080"/>
              <a:chOff x="6786720" y="3778200"/>
              <a:chExt cx="931680" cy="343080"/>
            </a:xfrm>
          </p:grpSpPr>
          <p:sp>
            <p:nvSpPr>
              <p:cNvPr id="1256" name=""/>
              <p:cNvSpPr/>
              <p:nvPr/>
            </p:nvSpPr>
            <p:spPr>
              <a:xfrm>
                <a:off x="6829560" y="3841920"/>
                <a:ext cx="844560" cy="188640"/>
              </a:xfrm>
              <a:prstGeom prst="rect">
                <a:avLst/>
              </a:prstGeom>
              <a:solidFill>
                <a:srgbClr val="ff0000"/>
              </a:solidFill>
              <a:ln w="0">
                <a:solidFill>
                  <a:srgbClr val="00000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1257" name=""/>
              <p:cNvSpPr/>
              <p:nvPr/>
            </p:nvSpPr>
            <p:spPr>
              <a:xfrm>
                <a:off x="6829560" y="3778200"/>
                <a:ext cx="844560" cy="63720"/>
              </a:xfrm>
              <a:prstGeom prst="rect">
                <a:avLst/>
              </a:prstGeom>
              <a:solidFill>
                <a:srgbClr val="0091ff"/>
              </a:solidFill>
              <a:ln w="0">
                <a:solidFill>
                  <a:srgbClr val="000000"/>
                </a:solidFill>
              </a:ln>
            </p:spPr>
            <p:style>
              <a:lnRef idx="0"/>
              <a:fillRef idx="0"/>
              <a:effectRef idx="0"/>
              <a:fontRef idx="minor"/>
            </p:style>
            <p:txBody>
              <a:bodyPr lIns="90000" rIns="90000" tIns="16920" bIns="16920" anchor="t">
                <a:noAutofit/>
              </a:bodyPr>
              <a:p>
                <a:endParaRPr b="0" lang="en-US" sz="2400" strike="noStrike" u="none">
                  <a:solidFill>
                    <a:srgbClr val="000000"/>
                  </a:solidFill>
                  <a:effectLst/>
                  <a:uFillTx/>
                  <a:latin typeface="Arial Unicode MS"/>
                </a:endParaRPr>
              </a:p>
            </p:txBody>
          </p:sp>
          <p:sp>
            <p:nvSpPr>
              <p:cNvPr id="1258" name=""/>
              <p:cNvSpPr/>
              <p:nvPr/>
            </p:nvSpPr>
            <p:spPr>
              <a:xfrm>
                <a:off x="6786720" y="4030560"/>
                <a:ext cx="930240" cy="1800"/>
              </a:xfrm>
              <a:prstGeom prst="line">
                <a:avLst/>
              </a:prstGeom>
              <a:ln w="0">
                <a:solidFill>
                  <a:srgbClr val="000000"/>
                </a:solid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Arial Unicode MS"/>
                </a:endParaRPr>
              </a:p>
            </p:txBody>
          </p:sp>
          <p:sp>
            <p:nvSpPr>
              <p:cNvPr id="1259" name=""/>
              <p:cNvSpPr/>
              <p:nvPr/>
            </p:nvSpPr>
            <p:spPr>
              <a:xfrm flipV="1">
                <a:off x="6786720" y="4030560"/>
                <a:ext cx="1440" cy="90720"/>
              </a:xfrm>
              <a:prstGeom prst="line">
                <a:avLst/>
              </a:prstGeom>
              <a:ln w="0">
                <a:solidFill>
                  <a:srgbClr val="000000"/>
                </a:solidFill>
              </a:ln>
            </p:spPr>
            <p:style>
              <a:lnRef idx="0"/>
              <a:fillRef idx="0"/>
              <a:effectRef idx="0"/>
              <a:fontRef idx="minor"/>
            </p:style>
            <p:txBody>
              <a:bodyPr lIns="90000" rIns="90000" tIns="43920" bIns="43920" anchor="t">
                <a:noAutofit/>
              </a:bodyPr>
              <a:p>
                <a:endParaRPr b="0" lang="en-US" sz="2400" strike="noStrike" u="none">
                  <a:solidFill>
                    <a:srgbClr val="000000"/>
                  </a:solidFill>
                  <a:effectLst/>
                  <a:uFillTx/>
                  <a:latin typeface="Arial Unicode MS"/>
                </a:endParaRPr>
              </a:p>
            </p:txBody>
          </p:sp>
          <p:sp>
            <p:nvSpPr>
              <p:cNvPr id="1260" name=""/>
              <p:cNvSpPr/>
              <p:nvPr/>
            </p:nvSpPr>
            <p:spPr>
              <a:xfrm flipV="1">
                <a:off x="7716960" y="4030560"/>
                <a:ext cx="1440" cy="90720"/>
              </a:xfrm>
              <a:prstGeom prst="line">
                <a:avLst/>
              </a:prstGeom>
              <a:ln w="0">
                <a:solidFill>
                  <a:srgbClr val="000000"/>
                </a:solidFill>
              </a:ln>
            </p:spPr>
            <p:style>
              <a:lnRef idx="0"/>
              <a:fillRef idx="0"/>
              <a:effectRef idx="0"/>
              <a:fontRef idx="minor"/>
            </p:style>
            <p:txBody>
              <a:bodyPr lIns="90000" rIns="90000" tIns="43920" bIns="43920" anchor="t">
                <a:noAutofit/>
              </a:bodyPr>
              <a:p>
                <a:endParaRPr b="0" lang="en-US" sz="2400" strike="noStrike" u="none">
                  <a:solidFill>
                    <a:srgbClr val="000000"/>
                  </a:solidFill>
                  <a:effectLst/>
                  <a:uFillTx/>
                  <a:latin typeface="Arial Unicode MS"/>
                </a:endParaRPr>
              </a:p>
            </p:txBody>
          </p:sp>
        </p:grpSp>
        <p:sp>
          <p:nvSpPr>
            <p:cNvPr id="1261" name=""/>
            <p:cNvSpPr/>
            <p:nvPr/>
          </p:nvSpPr>
          <p:spPr>
            <a:xfrm>
              <a:off x="7058160" y="3610080"/>
              <a:ext cx="345960" cy="21276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1262" name=""/>
            <p:cNvSpPr/>
            <p:nvPr/>
          </p:nvSpPr>
          <p:spPr>
            <a:xfrm>
              <a:off x="7178040" y="3659040"/>
              <a:ext cx="171000" cy="1220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000000"/>
                  </a:solidFill>
                  <a:effectLst/>
                  <a:uFillTx/>
                  <a:latin typeface="Frutiger 45 Light"/>
                </a:rPr>
                <a:t>292</a:t>
              </a:r>
              <a:endParaRPr b="0" lang="en-US" sz="800" strike="noStrike" u="none">
                <a:solidFill>
                  <a:srgbClr val="000000"/>
                </a:solidFill>
                <a:effectLst/>
                <a:uFillTx/>
                <a:latin typeface="Arial Unicode MS"/>
              </a:endParaRPr>
            </a:p>
          </p:txBody>
        </p:sp>
        <p:sp>
          <p:nvSpPr>
            <p:cNvPr id="1263" name=""/>
            <p:cNvSpPr/>
            <p:nvPr/>
          </p:nvSpPr>
          <p:spPr>
            <a:xfrm>
              <a:off x="6630840" y="3330720"/>
              <a:ext cx="1265400" cy="31104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1264" name=""/>
            <p:cNvSpPr/>
            <p:nvPr/>
          </p:nvSpPr>
          <p:spPr>
            <a:xfrm>
              <a:off x="6905160" y="3395520"/>
              <a:ext cx="86436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Frutiger 45 Light"/>
                </a:rPr>
                <a:t>Mid Atlantic</a:t>
              </a:r>
              <a:endParaRPr b="0" lang="en-US" sz="1200" strike="noStrike" u="none">
                <a:solidFill>
                  <a:srgbClr val="000000"/>
                </a:solidFill>
                <a:effectLst/>
                <a:uFillTx/>
                <a:latin typeface="Arial Unicode MS"/>
              </a:endParaRPr>
            </a:p>
          </p:txBody>
        </p:sp>
        <p:sp>
          <p:nvSpPr>
            <p:cNvPr id="1265" name=""/>
            <p:cNvSpPr/>
            <p:nvPr/>
          </p:nvSpPr>
          <p:spPr>
            <a:xfrm>
              <a:off x="820800" y="2146320"/>
              <a:ext cx="1347840" cy="1208160"/>
            </a:xfrm>
            <a:prstGeom prst="rect">
              <a:avLst/>
            </a:prstGeom>
            <a:solidFill>
              <a:srgbClr val="ffffff"/>
            </a:solidFill>
            <a:ln w="792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1266" name=""/>
            <p:cNvSpPr/>
            <p:nvPr/>
          </p:nvSpPr>
          <p:spPr>
            <a:xfrm>
              <a:off x="450720" y="2179800"/>
              <a:ext cx="2103480" cy="31248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1267" name=""/>
            <p:cNvSpPr/>
            <p:nvPr/>
          </p:nvSpPr>
          <p:spPr>
            <a:xfrm>
              <a:off x="1208160" y="2155680"/>
              <a:ext cx="74592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Frutiger 45 Light"/>
                </a:rPr>
                <a:t>California/</a:t>
              </a:r>
              <a:endParaRPr b="0" lang="en-US" sz="1200" strike="noStrike" u="none">
                <a:solidFill>
                  <a:srgbClr val="000000"/>
                </a:solidFill>
                <a:effectLst/>
                <a:uFillTx/>
                <a:latin typeface="Arial Unicode MS"/>
              </a:endParaRPr>
            </a:p>
          </p:txBody>
        </p:sp>
        <p:sp>
          <p:nvSpPr>
            <p:cNvPr id="1268" name=""/>
            <p:cNvSpPr/>
            <p:nvPr/>
          </p:nvSpPr>
          <p:spPr>
            <a:xfrm>
              <a:off x="961920" y="2344680"/>
              <a:ext cx="127944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Frutiger 45 Light"/>
                </a:rPr>
                <a:t>Pacific Northwest</a:t>
              </a:r>
              <a:endParaRPr b="0" lang="en-US" sz="1200" strike="noStrike" u="none">
                <a:solidFill>
                  <a:srgbClr val="000000"/>
                </a:solidFill>
                <a:effectLst/>
                <a:uFillTx/>
                <a:latin typeface="Arial Unicode MS"/>
              </a:endParaRPr>
            </a:p>
          </p:txBody>
        </p:sp>
        <p:grpSp>
          <p:nvGrpSpPr>
            <p:cNvPr id="1269" name=""/>
            <p:cNvGrpSpPr/>
            <p:nvPr/>
          </p:nvGrpSpPr>
          <p:grpSpPr>
            <a:xfrm>
              <a:off x="1049400" y="2724120"/>
              <a:ext cx="923760" cy="566280"/>
              <a:chOff x="1049400" y="2724120"/>
              <a:chExt cx="923760" cy="566280"/>
            </a:xfrm>
          </p:grpSpPr>
          <p:sp>
            <p:nvSpPr>
              <p:cNvPr id="1270" name=""/>
              <p:cNvSpPr/>
              <p:nvPr/>
            </p:nvSpPr>
            <p:spPr>
              <a:xfrm>
                <a:off x="1092240" y="2886120"/>
                <a:ext cx="836640" cy="314280"/>
              </a:xfrm>
              <a:prstGeom prst="rect">
                <a:avLst/>
              </a:prstGeom>
              <a:solidFill>
                <a:srgbClr val="ff0000"/>
              </a:solidFill>
              <a:ln w="0">
                <a:solidFill>
                  <a:srgbClr val="00000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1271" name=""/>
              <p:cNvSpPr/>
              <p:nvPr/>
            </p:nvSpPr>
            <p:spPr>
              <a:xfrm>
                <a:off x="1092240" y="2724120"/>
                <a:ext cx="836640" cy="162000"/>
              </a:xfrm>
              <a:prstGeom prst="rect">
                <a:avLst/>
              </a:prstGeom>
              <a:solidFill>
                <a:srgbClr val="0091ff"/>
              </a:solidFill>
              <a:ln w="0">
                <a:solidFill>
                  <a:srgbClr val="00000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1272" name=""/>
              <p:cNvSpPr/>
              <p:nvPr/>
            </p:nvSpPr>
            <p:spPr>
              <a:xfrm>
                <a:off x="1049400" y="3200400"/>
                <a:ext cx="922320" cy="1440"/>
              </a:xfrm>
              <a:prstGeom prst="line">
                <a:avLst/>
              </a:prstGeom>
              <a:ln w="0">
                <a:solidFill>
                  <a:srgbClr val="000000"/>
                </a:solid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Arial Unicode MS"/>
                </a:endParaRPr>
              </a:p>
            </p:txBody>
          </p:sp>
          <p:sp>
            <p:nvSpPr>
              <p:cNvPr id="1273" name=""/>
              <p:cNvSpPr/>
              <p:nvPr/>
            </p:nvSpPr>
            <p:spPr>
              <a:xfrm flipV="1">
                <a:off x="1049400" y="3200040"/>
                <a:ext cx="1440" cy="90360"/>
              </a:xfrm>
              <a:prstGeom prst="line">
                <a:avLst/>
              </a:prstGeom>
              <a:ln w="0">
                <a:solidFill>
                  <a:srgbClr val="000000"/>
                </a:solidFill>
              </a:ln>
            </p:spPr>
            <p:style>
              <a:lnRef idx="0"/>
              <a:fillRef idx="0"/>
              <a:effectRef idx="0"/>
              <a:fontRef idx="minor"/>
            </p:style>
            <p:txBody>
              <a:bodyPr lIns="90000" rIns="90000" tIns="43560" bIns="43560" anchor="t">
                <a:noAutofit/>
              </a:bodyPr>
              <a:p>
                <a:endParaRPr b="0" lang="en-US" sz="2400" strike="noStrike" u="none">
                  <a:solidFill>
                    <a:srgbClr val="000000"/>
                  </a:solidFill>
                  <a:effectLst/>
                  <a:uFillTx/>
                  <a:latin typeface="Arial Unicode MS"/>
                </a:endParaRPr>
              </a:p>
            </p:txBody>
          </p:sp>
          <p:sp>
            <p:nvSpPr>
              <p:cNvPr id="1274" name=""/>
              <p:cNvSpPr/>
              <p:nvPr/>
            </p:nvSpPr>
            <p:spPr>
              <a:xfrm flipV="1">
                <a:off x="1971720" y="3200040"/>
                <a:ext cx="1440" cy="90360"/>
              </a:xfrm>
              <a:prstGeom prst="line">
                <a:avLst/>
              </a:prstGeom>
              <a:ln w="0">
                <a:solidFill>
                  <a:srgbClr val="000000"/>
                </a:solidFill>
              </a:ln>
            </p:spPr>
            <p:style>
              <a:lnRef idx="0"/>
              <a:fillRef idx="0"/>
              <a:effectRef idx="0"/>
              <a:fontRef idx="minor"/>
            </p:style>
            <p:txBody>
              <a:bodyPr lIns="90000" rIns="90000" tIns="43560" bIns="43560" anchor="t">
                <a:noAutofit/>
              </a:bodyPr>
              <a:p>
                <a:endParaRPr b="0" lang="en-US" sz="2400" strike="noStrike" u="none">
                  <a:solidFill>
                    <a:srgbClr val="000000"/>
                  </a:solidFill>
                  <a:effectLst/>
                  <a:uFillTx/>
                  <a:latin typeface="Arial Unicode MS"/>
                </a:endParaRPr>
              </a:p>
            </p:txBody>
          </p:sp>
        </p:grpSp>
        <p:sp>
          <p:nvSpPr>
            <p:cNvPr id="1275" name=""/>
            <p:cNvSpPr/>
            <p:nvPr/>
          </p:nvSpPr>
          <p:spPr>
            <a:xfrm>
              <a:off x="1338120" y="2583000"/>
              <a:ext cx="336600" cy="17928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1276" name=""/>
            <p:cNvSpPr/>
            <p:nvPr/>
          </p:nvSpPr>
          <p:spPr>
            <a:xfrm>
              <a:off x="1458360" y="2614680"/>
              <a:ext cx="171000" cy="1220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000000"/>
                  </a:solidFill>
                  <a:effectLst/>
                  <a:uFillTx/>
                  <a:latin typeface="Frutiger 45 Light"/>
                </a:rPr>
                <a:t>548</a:t>
              </a:r>
              <a:endParaRPr b="0" lang="en-US" sz="800" strike="noStrike" u="none">
                <a:solidFill>
                  <a:srgbClr val="000000"/>
                </a:solidFill>
                <a:effectLst/>
                <a:uFillTx/>
                <a:latin typeface="Arial Unicode MS"/>
              </a:endParaRPr>
            </a:p>
          </p:txBody>
        </p:sp>
        <p:sp>
          <p:nvSpPr>
            <p:cNvPr id="1277" name=""/>
            <p:cNvSpPr/>
            <p:nvPr/>
          </p:nvSpPr>
          <p:spPr>
            <a:xfrm>
              <a:off x="1082520" y="5014800"/>
              <a:ext cx="165240" cy="39528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1278" name=""/>
            <p:cNvSpPr/>
            <p:nvPr/>
          </p:nvSpPr>
          <p:spPr>
            <a:xfrm>
              <a:off x="368280" y="3790800"/>
              <a:ext cx="1257480" cy="2259000"/>
            </a:xfrm>
            <a:prstGeom prst="rect">
              <a:avLst/>
            </a:prstGeom>
            <a:solidFill>
              <a:srgbClr val="ffffff"/>
            </a:solidFill>
            <a:ln w="792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grpSp>
          <p:nvGrpSpPr>
            <p:cNvPr id="1279" name=""/>
            <p:cNvGrpSpPr/>
            <p:nvPr/>
          </p:nvGrpSpPr>
          <p:grpSpPr>
            <a:xfrm>
              <a:off x="534960" y="4289400"/>
              <a:ext cx="922320" cy="1719360"/>
              <a:chOff x="534960" y="4289400"/>
              <a:chExt cx="922320" cy="1719360"/>
            </a:xfrm>
          </p:grpSpPr>
          <p:sp>
            <p:nvSpPr>
              <p:cNvPr id="1280" name=""/>
              <p:cNvSpPr/>
              <p:nvPr/>
            </p:nvSpPr>
            <p:spPr>
              <a:xfrm>
                <a:off x="576360" y="4775040"/>
                <a:ext cx="836640" cy="1194120"/>
              </a:xfrm>
              <a:prstGeom prst="rect">
                <a:avLst/>
              </a:prstGeom>
              <a:solidFill>
                <a:srgbClr val="ff0000"/>
              </a:solidFill>
              <a:ln w="0">
                <a:solidFill>
                  <a:srgbClr val="00000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1281" name=""/>
              <p:cNvSpPr/>
              <p:nvPr/>
            </p:nvSpPr>
            <p:spPr>
              <a:xfrm>
                <a:off x="576360" y="4289400"/>
                <a:ext cx="836640" cy="485640"/>
              </a:xfrm>
              <a:prstGeom prst="rect">
                <a:avLst/>
              </a:prstGeom>
              <a:solidFill>
                <a:srgbClr val="0091ff"/>
              </a:solidFill>
              <a:ln w="0">
                <a:solidFill>
                  <a:srgbClr val="00000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1282" name=""/>
              <p:cNvSpPr/>
              <p:nvPr/>
            </p:nvSpPr>
            <p:spPr>
              <a:xfrm>
                <a:off x="534960" y="5969160"/>
                <a:ext cx="920880" cy="1440"/>
              </a:xfrm>
              <a:prstGeom prst="line">
                <a:avLst/>
              </a:prstGeom>
              <a:ln w="0">
                <a:solidFill>
                  <a:srgbClr val="000000"/>
                </a:solid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Arial Unicode MS"/>
                </a:endParaRPr>
              </a:p>
            </p:txBody>
          </p:sp>
          <p:sp>
            <p:nvSpPr>
              <p:cNvPr id="1283" name=""/>
              <p:cNvSpPr/>
              <p:nvPr/>
            </p:nvSpPr>
            <p:spPr>
              <a:xfrm flipV="1">
                <a:off x="534960" y="5969160"/>
                <a:ext cx="1440" cy="39600"/>
              </a:xfrm>
              <a:prstGeom prst="line">
                <a:avLst/>
              </a:prstGeom>
              <a:ln w="0">
                <a:solidFill>
                  <a:srgbClr val="000000"/>
                </a:solidFill>
              </a:ln>
            </p:spPr>
            <p:style>
              <a:lnRef idx="0"/>
              <a:fillRef idx="0"/>
              <a:effectRef idx="0"/>
              <a:fontRef idx="minor"/>
            </p:style>
            <p:txBody>
              <a:bodyPr lIns="90000" rIns="90000" tIns="-7200" bIns="-7200" anchor="t">
                <a:noAutofit/>
              </a:bodyPr>
              <a:p>
                <a:endParaRPr b="0" lang="en-US" sz="2400" strike="noStrike" u="none">
                  <a:solidFill>
                    <a:srgbClr val="000000"/>
                  </a:solidFill>
                  <a:effectLst/>
                  <a:uFillTx/>
                  <a:latin typeface="Arial Unicode MS"/>
                </a:endParaRPr>
              </a:p>
            </p:txBody>
          </p:sp>
          <p:sp>
            <p:nvSpPr>
              <p:cNvPr id="1284" name=""/>
              <p:cNvSpPr/>
              <p:nvPr/>
            </p:nvSpPr>
            <p:spPr>
              <a:xfrm flipV="1">
                <a:off x="1455840" y="5969160"/>
                <a:ext cx="1440" cy="39600"/>
              </a:xfrm>
              <a:prstGeom prst="line">
                <a:avLst/>
              </a:prstGeom>
              <a:ln w="0">
                <a:solidFill>
                  <a:srgbClr val="000000"/>
                </a:solidFill>
              </a:ln>
            </p:spPr>
            <p:style>
              <a:lnRef idx="0"/>
              <a:fillRef idx="0"/>
              <a:effectRef idx="0"/>
              <a:fontRef idx="minor"/>
            </p:style>
            <p:txBody>
              <a:bodyPr lIns="90000" rIns="90000" tIns="-7200" bIns="-7200" anchor="t">
                <a:noAutofit/>
              </a:bodyPr>
              <a:p>
                <a:endParaRPr b="0" lang="en-US" sz="2400" strike="noStrike" u="none">
                  <a:solidFill>
                    <a:srgbClr val="000000"/>
                  </a:solidFill>
                  <a:effectLst/>
                  <a:uFillTx/>
                  <a:latin typeface="Arial Unicode MS"/>
                </a:endParaRPr>
              </a:p>
            </p:txBody>
          </p:sp>
        </p:grpSp>
        <p:sp>
          <p:nvSpPr>
            <p:cNvPr id="1285" name=""/>
            <p:cNvSpPr/>
            <p:nvPr/>
          </p:nvSpPr>
          <p:spPr>
            <a:xfrm>
              <a:off x="507960" y="3855960"/>
              <a:ext cx="969840" cy="28728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1286" name=""/>
            <p:cNvSpPr/>
            <p:nvPr/>
          </p:nvSpPr>
          <p:spPr>
            <a:xfrm>
              <a:off x="643320" y="3898800"/>
              <a:ext cx="822960" cy="2138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Frutiger 45 Light"/>
                </a:rPr>
                <a:t>Total U.S.</a:t>
              </a:r>
              <a:endParaRPr b="0" lang="en-US" sz="1400" strike="noStrike" u="none">
                <a:solidFill>
                  <a:srgbClr val="000000"/>
                </a:solidFill>
                <a:effectLst/>
                <a:uFillTx/>
                <a:latin typeface="Arial Unicode MS"/>
              </a:endParaRPr>
            </a:p>
          </p:txBody>
        </p:sp>
        <p:sp>
          <p:nvSpPr>
            <p:cNvPr id="1287" name=""/>
            <p:cNvSpPr/>
            <p:nvPr/>
          </p:nvSpPr>
          <p:spPr>
            <a:xfrm>
              <a:off x="754200" y="4094280"/>
              <a:ext cx="485640" cy="23796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1288" name=""/>
            <p:cNvSpPr/>
            <p:nvPr/>
          </p:nvSpPr>
          <p:spPr>
            <a:xfrm>
              <a:off x="875520" y="4135320"/>
              <a:ext cx="317160" cy="1530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Frutiger 45 Light"/>
                </a:rPr>
                <a:t>2,665</a:t>
              </a:r>
              <a:endParaRPr b="0" lang="en-US" sz="1000" strike="noStrike" u="none">
                <a:solidFill>
                  <a:srgbClr val="000000"/>
                </a:solidFill>
                <a:effectLst/>
                <a:uFillTx/>
                <a:latin typeface="Arial Unicode MS"/>
              </a:endParaRPr>
            </a:p>
          </p:txBody>
        </p:sp>
        <p:sp>
          <p:nvSpPr>
            <p:cNvPr id="1289" name=""/>
            <p:cNvSpPr/>
            <p:nvPr/>
          </p:nvSpPr>
          <p:spPr>
            <a:xfrm>
              <a:off x="2666880" y="3121200"/>
              <a:ext cx="1200240" cy="765000"/>
            </a:xfrm>
            <a:prstGeom prst="rect">
              <a:avLst/>
            </a:prstGeom>
            <a:solidFill>
              <a:srgbClr val="ffffff"/>
            </a:solidFill>
            <a:ln w="792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grpSp>
          <p:nvGrpSpPr>
            <p:cNvPr id="1290" name=""/>
            <p:cNvGrpSpPr/>
            <p:nvPr/>
          </p:nvGrpSpPr>
          <p:grpSpPr>
            <a:xfrm>
              <a:off x="2797200" y="3614760"/>
              <a:ext cx="923760" cy="213840"/>
              <a:chOff x="2797200" y="3614760"/>
              <a:chExt cx="923760" cy="213840"/>
            </a:xfrm>
          </p:grpSpPr>
          <p:sp>
            <p:nvSpPr>
              <p:cNvPr id="1291" name=""/>
              <p:cNvSpPr/>
              <p:nvPr/>
            </p:nvSpPr>
            <p:spPr>
              <a:xfrm>
                <a:off x="2840040" y="3614760"/>
                <a:ext cx="836640" cy="125280"/>
              </a:xfrm>
              <a:prstGeom prst="rect">
                <a:avLst/>
              </a:prstGeom>
              <a:solidFill>
                <a:srgbClr val="ff0000"/>
              </a:solidFill>
              <a:ln w="0">
                <a:solidFill>
                  <a:srgbClr val="00000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1292" name=""/>
              <p:cNvSpPr/>
              <p:nvPr/>
            </p:nvSpPr>
            <p:spPr>
              <a:xfrm>
                <a:off x="2797200" y="3740040"/>
                <a:ext cx="922320" cy="1800"/>
              </a:xfrm>
              <a:prstGeom prst="line">
                <a:avLst/>
              </a:prstGeom>
              <a:ln w="0">
                <a:solidFill>
                  <a:srgbClr val="000000"/>
                </a:solid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Arial Unicode MS"/>
                </a:endParaRPr>
              </a:p>
            </p:txBody>
          </p:sp>
          <p:sp>
            <p:nvSpPr>
              <p:cNvPr id="1293" name=""/>
              <p:cNvSpPr/>
              <p:nvPr/>
            </p:nvSpPr>
            <p:spPr>
              <a:xfrm flipV="1">
                <a:off x="2797200" y="3739680"/>
                <a:ext cx="1440" cy="88920"/>
              </a:xfrm>
              <a:prstGeom prst="line">
                <a:avLst/>
              </a:prstGeom>
              <a:ln w="0">
                <a:solidFill>
                  <a:srgbClr val="000000"/>
                </a:solidFill>
              </a:ln>
            </p:spPr>
            <p:style>
              <a:lnRef idx="0"/>
              <a:fillRef idx="0"/>
              <a:effectRef idx="0"/>
              <a:fontRef idx="minor"/>
            </p:style>
            <p:txBody>
              <a:bodyPr lIns="90000" rIns="90000" tIns="42120" bIns="42120" anchor="t">
                <a:noAutofit/>
              </a:bodyPr>
              <a:p>
                <a:endParaRPr b="0" lang="en-US" sz="2400" strike="noStrike" u="none">
                  <a:solidFill>
                    <a:srgbClr val="000000"/>
                  </a:solidFill>
                  <a:effectLst/>
                  <a:uFillTx/>
                  <a:latin typeface="Arial Unicode MS"/>
                </a:endParaRPr>
              </a:p>
            </p:txBody>
          </p:sp>
          <p:sp>
            <p:nvSpPr>
              <p:cNvPr id="1294" name=""/>
              <p:cNvSpPr/>
              <p:nvPr/>
            </p:nvSpPr>
            <p:spPr>
              <a:xfrm flipV="1">
                <a:off x="3719520" y="3739680"/>
                <a:ext cx="1440" cy="88920"/>
              </a:xfrm>
              <a:prstGeom prst="line">
                <a:avLst/>
              </a:prstGeom>
              <a:ln w="0">
                <a:solidFill>
                  <a:srgbClr val="000000"/>
                </a:solidFill>
              </a:ln>
            </p:spPr>
            <p:style>
              <a:lnRef idx="0"/>
              <a:fillRef idx="0"/>
              <a:effectRef idx="0"/>
              <a:fontRef idx="minor"/>
            </p:style>
            <p:txBody>
              <a:bodyPr lIns="90000" rIns="90000" tIns="42120" bIns="42120" anchor="t">
                <a:noAutofit/>
              </a:bodyPr>
              <a:p>
                <a:endParaRPr b="0" lang="en-US" sz="2400" strike="noStrike" u="none">
                  <a:solidFill>
                    <a:srgbClr val="000000"/>
                  </a:solidFill>
                  <a:effectLst/>
                  <a:uFillTx/>
                  <a:latin typeface="Arial Unicode MS"/>
                </a:endParaRPr>
              </a:p>
            </p:txBody>
          </p:sp>
        </p:grpSp>
        <p:sp>
          <p:nvSpPr>
            <p:cNvPr id="1295" name=""/>
            <p:cNvSpPr/>
            <p:nvPr/>
          </p:nvSpPr>
          <p:spPr>
            <a:xfrm>
              <a:off x="3400560" y="3403440"/>
              <a:ext cx="345960" cy="21456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1296" name=""/>
            <p:cNvSpPr/>
            <p:nvPr/>
          </p:nvSpPr>
          <p:spPr>
            <a:xfrm>
              <a:off x="3184560" y="3506760"/>
              <a:ext cx="171000" cy="1220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000000"/>
                  </a:solidFill>
                  <a:effectLst/>
                  <a:uFillTx/>
                  <a:latin typeface="Frutiger 45 Light"/>
                </a:rPr>
                <a:t>146</a:t>
              </a:r>
              <a:endParaRPr b="0" lang="en-US" sz="800" strike="noStrike" u="none">
                <a:solidFill>
                  <a:srgbClr val="000000"/>
                </a:solidFill>
                <a:effectLst/>
                <a:uFillTx/>
                <a:latin typeface="Arial Unicode MS"/>
              </a:endParaRPr>
            </a:p>
          </p:txBody>
        </p:sp>
        <p:sp>
          <p:nvSpPr>
            <p:cNvPr id="1297" name=""/>
            <p:cNvSpPr/>
            <p:nvPr/>
          </p:nvSpPr>
          <p:spPr>
            <a:xfrm>
              <a:off x="2949480" y="3059280"/>
              <a:ext cx="1257480" cy="31248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1298" name=""/>
            <p:cNvSpPr/>
            <p:nvPr/>
          </p:nvSpPr>
          <p:spPr>
            <a:xfrm>
              <a:off x="2765520" y="3178080"/>
              <a:ext cx="99972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Frutiger 45 Light"/>
                </a:rPr>
                <a:t>South Central</a:t>
              </a:r>
              <a:endParaRPr b="0" lang="en-US" sz="1200" strike="noStrike" u="none">
                <a:solidFill>
                  <a:srgbClr val="000000"/>
                </a:solidFill>
                <a:effectLst/>
                <a:uFillTx/>
                <a:latin typeface="Arial Unicode MS"/>
              </a:endParaRPr>
            </a:p>
          </p:txBody>
        </p:sp>
        <p:sp>
          <p:nvSpPr>
            <p:cNvPr id="1299" name=""/>
            <p:cNvSpPr/>
            <p:nvPr/>
          </p:nvSpPr>
          <p:spPr>
            <a:xfrm>
              <a:off x="3894120" y="1760400"/>
              <a:ext cx="1257480" cy="31284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1300" name=""/>
            <p:cNvSpPr/>
            <p:nvPr/>
          </p:nvSpPr>
          <p:spPr>
            <a:xfrm>
              <a:off x="3374280" y="1325520"/>
              <a:ext cx="97452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Frutiger 45 Light"/>
                </a:rPr>
                <a:t>North Central</a:t>
              </a:r>
              <a:endParaRPr b="0" lang="en-US" sz="1200" strike="noStrike" u="none">
                <a:solidFill>
                  <a:srgbClr val="000000"/>
                </a:solidFill>
                <a:effectLst/>
                <a:uFillTx/>
                <a:latin typeface="Arial Unicode MS"/>
              </a:endParaRPr>
            </a:p>
          </p:txBody>
        </p:sp>
        <p:sp>
          <p:nvSpPr>
            <p:cNvPr id="1301" name=""/>
            <p:cNvSpPr/>
            <p:nvPr/>
          </p:nvSpPr>
          <p:spPr>
            <a:xfrm>
              <a:off x="820800" y="2565360"/>
              <a:ext cx="1332000" cy="1800"/>
            </a:xfrm>
            <a:prstGeom prst="line">
              <a:avLst/>
            </a:prstGeom>
            <a:ln w="7920">
              <a:solidFill>
                <a:srgbClr val="000000"/>
              </a:solidFill>
              <a:miter/>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Arial Unicode MS"/>
              </a:endParaRPr>
            </a:p>
          </p:txBody>
        </p:sp>
        <p:sp>
          <p:nvSpPr>
            <p:cNvPr id="1302" name=""/>
            <p:cNvSpPr/>
            <p:nvPr/>
          </p:nvSpPr>
          <p:spPr>
            <a:xfrm>
              <a:off x="3276720" y="1598760"/>
              <a:ext cx="1224000" cy="1440"/>
            </a:xfrm>
            <a:prstGeom prst="line">
              <a:avLst/>
            </a:prstGeom>
            <a:ln w="7920">
              <a:solidFill>
                <a:srgbClr val="000000"/>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Arial Unicode MS"/>
              </a:endParaRPr>
            </a:p>
          </p:txBody>
        </p:sp>
        <p:sp>
          <p:nvSpPr>
            <p:cNvPr id="1303" name=""/>
            <p:cNvSpPr/>
            <p:nvPr/>
          </p:nvSpPr>
          <p:spPr>
            <a:xfrm>
              <a:off x="7815240" y="2187720"/>
              <a:ext cx="1117800" cy="1440"/>
            </a:xfrm>
            <a:prstGeom prst="line">
              <a:avLst/>
            </a:prstGeom>
            <a:ln w="7920">
              <a:solidFill>
                <a:srgbClr val="000000"/>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Arial Unicode MS"/>
              </a:endParaRPr>
            </a:p>
          </p:txBody>
        </p:sp>
        <p:sp>
          <p:nvSpPr>
            <p:cNvPr id="1304" name=""/>
            <p:cNvSpPr/>
            <p:nvPr/>
          </p:nvSpPr>
          <p:spPr>
            <a:xfrm>
              <a:off x="6638760" y="3618000"/>
              <a:ext cx="1200240" cy="1440"/>
            </a:xfrm>
            <a:prstGeom prst="line">
              <a:avLst/>
            </a:prstGeom>
            <a:ln w="7920">
              <a:solidFill>
                <a:srgbClr val="000000"/>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Arial Unicode MS"/>
              </a:endParaRPr>
            </a:p>
          </p:txBody>
        </p:sp>
        <p:sp>
          <p:nvSpPr>
            <p:cNvPr id="1305" name=""/>
            <p:cNvSpPr/>
            <p:nvPr/>
          </p:nvSpPr>
          <p:spPr>
            <a:xfrm>
              <a:off x="5283360" y="4192560"/>
              <a:ext cx="1215720" cy="1440"/>
            </a:xfrm>
            <a:prstGeom prst="line">
              <a:avLst/>
            </a:prstGeom>
            <a:ln w="7920">
              <a:solidFill>
                <a:srgbClr val="000000"/>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Arial Unicode MS"/>
              </a:endParaRPr>
            </a:p>
          </p:txBody>
        </p:sp>
        <p:sp>
          <p:nvSpPr>
            <p:cNvPr id="1306" name=""/>
            <p:cNvSpPr/>
            <p:nvPr/>
          </p:nvSpPr>
          <p:spPr>
            <a:xfrm>
              <a:off x="2666880" y="3427560"/>
              <a:ext cx="1184400" cy="1440"/>
            </a:xfrm>
            <a:prstGeom prst="line">
              <a:avLst/>
            </a:prstGeom>
            <a:ln w="7920">
              <a:solidFill>
                <a:srgbClr val="000000"/>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Arial Unicode MS"/>
              </a:endParaRPr>
            </a:p>
          </p:txBody>
        </p:sp>
        <p:sp>
          <p:nvSpPr>
            <p:cNvPr id="1307" name=""/>
            <p:cNvSpPr/>
            <p:nvPr/>
          </p:nvSpPr>
          <p:spPr>
            <a:xfrm>
              <a:off x="2160720" y="4890960"/>
              <a:ext cx="1166760" cy="1800"/>
            </a:xfrm>
            <a:prstGeom prst="line">
              <a:avLst/>
            </a:prstGeom>
            <a:ln w="7920">
              <a:solidFill>
                <a:srgbClr val="000000"/>
              </a:solidFill>
              <a:miter/>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Arial Unicode MS"/>
              </a:endParaRPr>
            </a:p>
          </p:txBody>
        </p:sp>
        <p:grpSp>
          <p:nvGrpSpPr>
            <p:cNvPr id="1308" name=""/>
            <p:cNvGrpSpPr/>
            <p:nvPr/>
          </p:nvGrpSpPr>
          <p:grpSpPr>
            <a:xfrm>
              <a:off x="2276640" y="5149800"/>
              <a:ext cx="920520" cy="277560"/>
              <a:chOff x="2276640" y="5149800"/>
              <a:chExt cx="920520" cy="277560"/>
            </a:xfrm>
          </p:grpSpPr>
          <p:sp>
            <p:nvSpPr>
              <p:cNvPr id="1309" name=""/>
              <p:cNvSpPr/>
              <p:nvPr/>
            </p:nvSpPr>
            <p:spPr>
              <a:xfrm>
                <a:off x="2317680" y="5311800"/>
                <a:ext cx="836640" cy="27000"/>
              </a:xfrm>
              <a:prstGeom prst="rect">
                <a:avLst/>
              </a:prstGeom>
              <a:solidFill>
                <a:srgbClr val="ff0000"/>
              </a:solidFill>
              <a:ln w="0">
                <a:solidFill>
                  <a:srgbClr val="000000"/>
                </a:solidFill>
              </a:ln>
            </p:spPr>
            <p:style>
              <a:lnRef idx="0"/>
              <a:fillRef idx="0"/>
              <a:effectRef idx="0"/>
              <a:fontRef idx="minor"/>
            </p:style>
            <p:txBody>
              <a:bodyPr lIns="90000" rIns="90000" tIns="-19800" bIns="-19800" anchor="t">
                <a:noAutofit/>
              </a:bodyPr>
              <a:p>
                <a:endParaRPr b="0" lang="en-US" sz="2400" strike="noStrike" u="none">
                  <a:solidFill>
                    <a:srgbClr val="000000"/>
                  </a:solidFill>
                  <a:effectLst/>
                  <a:uFillTx/>
                  <a:latin typeface="Arial Unicode MS"/>
                </a:endParaRPr>
              </a:p>
            </p:txBody>
          </p:sp>
          <p:sp>
            <p:nvSpPr>
              <p:cNvPr id="1310" name=""/>
              <p:cNvSpPr/>
              <p:nvPr/>
            </p:nvSpPr>
            <p:spPr>
              <a:xfrm>
                <a:off x="2317680" y="5149800"/>
                <a:ext cx="836640" cy="162000"/>
              </a:xfrm>
              <a:prstGeom prst="rect">
                <a:avLst/>
              </a:prstGeom>
              <a:solidFill>
                <a:srgbClr val="0091ff"/>
              </a:solidFill>
              <a:ln w="0">
                <a:solidFill>
                  <a:srgbClr val="00000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1311" name=""/>
              <p:cNvSpPr/>
              <p:nvPr/>
            </p:nvSpPr>
            <p:spPr>
              <a:xfrm>
                <a:off x="2276640" y="5338800"/>
                <a:ext cx="919080" cy="1440"/>
              </a:xfrm>
              <a:prstGeom prst="line">
                <a:avLst/>
              </a:prstGeom>
              <a:ln w="0">
                <a:solidFill>
                  <a:srgbClr val="000000"/>
                </a:solid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Arial Unicode MS"/>
                </a:endParaRPr>
              </a:p>
            </p:txBody>
          </p:sp>
          <p:sp>
            <p:nvSpPr>
              <p:cNvPr id="1312" name=""/>
              <p:cNvSpPr/>
              <p:nvPr/>
            </p:nvSpPr>
            <p:spPr>
              <a:xfrm flipV="1">
                <a:off x="2276640" y="5338440"/>
                <a:ext cx="1440" cy="88920"/>
              </a:xfrm>
              <a:prstGeom prst="line">
                <a:avLst/>
              </a:prstGeom>
              <a:ln w="0">
                <a:solidFill>
                  <a:srgbClr val="000000"/>
                </a:solidFill>
              </a:ln>
            </p:spPr>
            <p:style>
              <a:lnRef idx="0"/>
              <a:fillRef idx="0"/>
              <a:effectRef idx="0"/>
              <a:fontRef idx="minor"/>
            </p:style>
            <p:txBody>
              <a:bodyPr lIns="90000" rIns="90000" tIns="42120" bIns="42120" anchor="t">
                <a:noAutofit/>
              </a:bodyPr>
              <a:p>
                <a:endParaRPr b="0" lang="en-US" sz="2400" strike="noStrike" u="none">
                  <a:solidFill>
                    <a:srgbClr val="000000"/>
                  </a:solidFill>
                  <a:effectLst/>
                  <a:uFillTx/>
                  <a:latin typeface="Arial Unicode MS"/>
                </a:endParaRPr>
              </a:p>
            </p:txBody>
          </p:sp>
          <p:sp>
            <p:nvSpPr>
              <p:cNvPr id="1313" name=""/>
              <p:cNvSpPr/>
              <p:nvPr/>
            </p:nvSpPr>
            <p:spPr>
              <a:xfrm flipV="1">
                <a:off x="3195720" y="5338440"/>
                <a:ext cx="1440" cy="88920"/>
              </a:xfrm>
              <a:prstGeom prst="line">
                <a:avLst/>
              </a:prstGeom>
              <a:ln w="0">
                <a:solidFill>
                  <a:srgbClr val="000000"/>
                </a:solidFill>
              </a:ln>
            </p:spPr>
            <p:style>
              <a:lnRef idx="0"/>
              <a:fillRef idx="0"/>
              <a:effectRef idx="0"/>
              <a:fontRef idx="minor"/>
            </p:style>
            <p:txBody>
              <a:bodyPr lIns="90000" rIns="90000" tIns="42120" bIns="42120" anchor="t">
                <a:noAutofit/>
              </a:bodyPr>
              <a:p>
                <a:endParaRPr b="0" lang="en-US" sz="2400" strike="noStrike" u="none">
                  <a:solidFill>
                    <a:srgbClr val="000000"/>
                  </a:solidFill>
                  <a:effectLst/>
                  <a:uFillTx/>
                  <a:latin typeface="Arial Unicode MS"/>
                </a:endParaRPr>
              </a:p>
            </p:txBody>
          </p:sp>
        </p:grpSp>
        <p:sp>
          <p:nvSpPr>
            <p:cNvPr id="1314" name=""/>
            <p:cNvSpPr/>
            <p:nvPr/>
          </p:nvSpPr>
          <p:spPr>
            <a:xfrm>
              <a:off x="2160720" y="4611600"/>
              <a:ext cx="1166760" cy="879480"/>
            </a:xfrm>
            <a:prstGeom prst="rect">
              <a:avLst/>
            </a:prstGeom>
            <a:solidFill>
              <a:srgbClr val="ffffff"/>
            </a:solidFill>
            <a:ln w="792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1315" name=""/>
            <p:cNvSpPr/>
            <p:nvPr/>
          </p:nvSpPr>
          <p:spPr>
            <a:xfrm>
              <a:off x="2085840" y="4595760"/>
              <a:ext cx="1265400" cy="31284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1316" name=""/>
            <p:cNvSpPr/>
            <p:nvPr/>
          </p:nvSpPr>
          <p:spPr>
            <a:xfrm>
              <a:off x="2403000" y="4662360"/>
              <a:ext cx="77112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Frutiger 45 Light"/>
                </a:rPr>
                <a:t>Southwest</a:t>
              </a:r>
              <a:endParaRPr b="0" lang="en-US" sz="1200" strike="noStrike" u="none">
                <a:solidFill>
                  <a:srgbClr val="000000"/>
                </a:solidFill>
                <a:effectLst/>
                <a:uFillTx/>
                <a:latin typeface="Arial Unicode MS"/>
              </a:endParaRPr>
            </a:p>
          </p:txBody>
        </p:sp>
        <p:grpSp>
          <p:nvGrpSpPr>
            <p:cNvPr id="1317" name=""/>
            <p:cNvGrpSpPr/>
            <p:nvPr/>
          </p:nvGrpSpPr>
          <p:grpSpPr>
            <a:xfrm>
              <a:off x="2276640" y="5124600"/>
              <a:ext cx="920520" cy="279360"/>
              <a:chOff x="2276640" y="5124600"/>
              <a:chExt cx="920520" cy="279360"/>
            </a:xfrm>
          </p:grpSpPr>
          <p:sp>
            <p:nvSpPr>
              <p:cNvPr id="1318" name=""/>
              <p:cNvSpPr/>
              <p:nvPr/>
            </p:nvSpPr>
            <p:spPr>
              <a:xfrm>
                <a:off x="2317680" y="5286240"/>
                <a:ext cx="836640" cy="27000"/>
              </a:xfrm>
              <a:prstGeom prst="rect">
                <a:avLst/>
              </a:prstGeom>
              <a:solidFill>
                <a:srgbClr val="ff0000"/>
              </a:solidFill>
              <a:ln w="0">
                <a:solidFill>
                  <a:srgbClr val="000000"/>
                </a:solidFill>
              </a:ln>
            </p:spPr>
            <p:style>
              <a:lnRef idx="0"/>
              <a:fillRef idx="0"/>
              <a:effectRef idx="0"/>
              <a:fontRef idx="minor"/>
            </p:style>
            <p:txBody>
              <a:bodyPr lIns="90000" rIns="90000" tIns="-19800" bIns="-19800" anchor="t">
                <a:noAutofit/>
              </a:bodyPr>
              <a:p>
                <a:endParaRPr b="0" lang="en-US" sz="2400" strike="noStrike" u="none">
                  <a:solidFill>
                    <a:srgbClr val="000000"/>
                  </a:solidFill>
                  <a:effectLst/>
                  <a:uFillTx/>
                  <a:latin typeface="Arial Unicode MS"/>
                </a:endParaRPr>
              </a:p>
            </p:txBody>
          </p:sp>
          <p:sp>
            <p:nvSpPr>
              <p:cNvPr id="1319" name=""/>
              <p:cNvSpPr/>
              <p:nvPr/>
            </p:nvSpPr>
            <p:spPr>
              <a:xfrm>
                <a:off x="2317680" y="5124600"/>
                <a:ext cx="836640" cy="161640"/>
              </a:xfrm>
              <a:prstGeom prst="rect">
                <a:avLst/>
              </a:prstGeom>
              <a:solidFill>
                <a:srgbClr val="0091ff"/>
              </a:solidFill>
              <a:ln w="0">
                <a:solidFill>
                  <a:srgbClr val="00000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1320" name=""/>
              <p:cNvSpPr/>
              <p:nvPr/>
            </p:nvSpPr>
            <p:spPr>
              <a:xfrm>
                <a:off x="2276640" y="5313240"/>
                <a:ext cx="919080" cy="1800"/>
              </a:xfrm>
              <a:prstGeom prst="line">
                <a:avLst/>
              </a:prstGeom>
              <a:ln w="0">
                <a:solidFill>
                  <a:srgbClr val="000000"/>
                </a:solid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Arial Unicode MS"/>
                </a:endParaRPr>
              </a:p>
            </p:txBody>
          </p:sp>
          <p:sp>
            <p:nvSpPr>
              <p:cNvPr id="1321" name=""/>
              <p:cNvSpPr/>
              <p:nvPr/>
            </p:nvSpPr>
            <p:spPr>
              <a:xfrm flipV="1">
                <a:off x="2276640" y="5313240"/>
                <a:ext cx="1440" cy="90720"/>
              </a:xfrm>
              <a:prstGeom prst="line">
                <a:avLst/>
              </a:prstGeom>
              <a:ln w="0">
                <a:solidFill>
                  <a:srgbClr val="000000"/>
                </a:solidFill>
              </a:ln>
            </p:spPr>
            <p:style>
              <a:lnRef idx="0"/>
              <a:fillRef idx="0"/>
              <a:effectRef idx="0"/>
              <a:fontRef idx="minor"/>
            </p:style>
            <p:txBody>
              <a:bodyPr lIns="90000" rIns="90000" tIns="43920" bIns="43920" anchor="t">
                <a:noAutofit/>
              </a:bodyPr>
              <a:p>
                <a:endParaRPr b="0" lang="en-US" sz="2400" strike="noStrike" u="none">
                  <a:solidFill>
                    <a:srgbClr val="000000"/>
                  </a:solidFill>
                  <a:effectLst/>
                  <a:uFillTx/>
                  <a:latin typeface="Arial Unicode MS"/>
                </a:endParaRPr>
              </a:p>
            </p:txBody>
          </p:sp>
          <p:sp>
            <p:nvSpPr>
              <p:cNvPr id="1322" name=""/>
              <p:cNvSpPr/>
              <p:nvPr/>
            </p:nvSpPr>
            <p:spPr>
              <a:xfrm flipV="1">
                <a:off x="3195720" y="5313240"/>
                <a:ext cx="1440" cy="90720"/>
              </a:xfrm>
              <a:prstGeom prst="line">
                <a:avLst/>
              </a:prstGeom>
              <a:ln w="0">
                <a:solidFill>
                  <a:srgbClr val="000000"/>
                </a:solidFill>
              </a:ln>
            </p:spPr>
            <p:style>
              <a:lnRef idx="0"/>
              <a:fillRef idx="0"/>
              <a:effectRef idx="0"/>
              <a:fontRef idx="minor"/>
            </p:style>
            <p:txBody>
              <a:bodyPr lIns="90000" rIns="90000" tIns="43920" bIns="43920" anchor="t">
                <a:noAutofit/>
              </a:bodyPr>
              <a:p>
                <a:endParaRPr b="0" lang="en-US" sz="2400" strike="noStrike" u="none">
                  <a:solidFill>
                    <a:srgbClr val="000000"/>
                  </a:solidFill>
                  <a:effectLst/>
                  <a:uFillTx/>
                  <a:latin typeface="Arial Unicode MS"/>
                </a:endParaRPr>
              </a:p>
            </p:txBody>
          </p:sp>
        </p:grpSp>
        <p:sp>
          <p:nvSpPr>
            <p:cNvPr id="1323" name=""/>
            <p:cNvSpPr/>
            <p:nvPr/>
          </p:nvSpPr>
          <p:spPr>
            <a:xfrm>
              <a:off x="2152800" y="4908600"/>
              <a:ext cx="1190520" cy="1440"/>
            </a:xfrm>
            <a:prstGeom prst="line">
              <a:avLst/>
            </a:prstGeom>
            <a:ln w="7920">
              <a:solidFill>
                <a:srgbClr val="000000"/>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Arial Unicode MS"/>
              </a:endParaRPr>
            </a:p>
          </p:txBody>
        </p:sp>
        <p:sp>
          <p:nvSpPr>
            <p:cNvPr id="1324" name=""/>
            <p:cNvSpPr/>
            <p:nvPr/>
          </p:nvSpPr>
          <p:spPr>
            <a:xfrm>
              <a:off x="2579760" y="4957920"/>
              <a:ext cx="336600" cy="20448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1325" name=""/>
            <p:cNvSpPr/>
            <p:nvPr/>
          </p:nvSpPr>
          <p:spPr>
            <a:xfrm>
              <a:off x="2690280" y="5006880"/>
              <a:ext cx="171000" cy="1220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000000"/>
                  </a:solidFill>
                  <a:effectLst/>
                  <a:uFillTx/>
                  <a:latin typeface="Frutiger 45 Light"/>
                </a:rPr>
                <a:t>219</a:t>
              </a:r>
              <a:endParaRPr b="0" lang="en-US" sz="800" strike="noStrike" u="none">
                <a:solidFill>
                  <a:srgbClr val="000000"/>
                </a:solidFill>
                <a:effectLst/>
                <a:uFillTx/>
                <a:latin typeface="Arial Unicode MS"/>
              </a:endParaRPr>
            </a:p>
          </p:txBody>
        </p:sp>
        <p:sp>
          <p:nvSpPr>
            <p:cNvPr id="1326" name=""/>
            <p:cNvSpPr/>
            <p:nvPr/>
          </p:nvSpPr>
          <p:spPr>
            <a:xfrm>
              <a:off x="4569840" y="1447920"/>
              <a:ext cx="2893680" cy="3992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North Central Region: </a:t>
              </a:r>
              <a:endParaRPr b="0" lang="en-US" sz="1000" strike="noStrike" u="none">
                <a:solidFill>
                  <a:srgbClr val="000000"/>
                </a:solidFill>
                <a:effectLst/>
                <a:uFillTx/>
                <a:latin typeface="Arial Unicode MS"/>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ND, MN, MI, WI, SD, IA, IL, IN, OH, NE, KS, MO</a:t>
              </a:r>
              <a:endParaRPr b="0" lang="en-US" sz="1000" strike="noStrike" u="none">
                <a:solidFill>
                  <a:srgbClr val="000000"/>
                </a:solidFill>
                <a:effectLst/>
                <a:uFillTx/>
                <a:latin typeface="Arial Unicode MS"/>
              </a:endParaRPr>
            </a:p>
          </p:txBody>
        </p:sp>
      </p:grpSp>
      <p:sp>
        <p:nvSpPr>
          <p:cNvPr id="1327" name=""/>
          <p:cNvSpPr/>
          <p:nvPr/>
        </p:nvSpPr>
        <p:spPr>
          <a:xfrm>
            <a:off x="533520" y="6324480"/>
            <a:ext cx="380880" cy="0"/>
          </a:xfrm>
          <a:prstGeom prst="line">
            <a:avLst/>
          </a:prstGeom>
          <a:ln w="28440">
            <a:solidFill>
              <a:srgbClr val="55c0d9"/>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1328" name=""/>
          <p:cNvSpPr/>
          <p:nvPr/>
        </p:nvSpPr>
        <p:spPr>
          <a:xfrm>
            <a:off x="912960" y="6216480"/>
            <a:ext cx="2050920" cy="26172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Northern Natural Gas Pipeline</a:t>
            </a:r>
            <a:endParaRPr b="0" lang="en-US" sz="1100" strike="noStrike" u="none">
              <a:solidFill>
                <a:srgbClr val="000000"/>
              </a:solidFill>
              <a:effectLst/>
              <a:uFillTx/>
              <a:latin typeface="Arial Unicode MS"/>
            </a:endParaRPr>
          </a:p>
        </p:txBody>
      </p:sp>
      <p:sp>
        <p:nvSpPr>
          <p:cNvPr id="2" name="PlaceHolder 1"/>
          <p:cNvSpPr>
            <a:spLocks noGrp="1"/>
          </p:cNvSpPr>
          <p:nvPr>
            <p:ph type="sldNum" idx="1"/>
          </p:nvPr>
        </p:nvSpPr>
        <p:spPr/>
        <p:txBody>
          <a:bodyPr/>
          <a:p>
            <a:fld id="{23466445-1FC1-4072-9E68-149A4A5F4574}" type="slidenum">
              <a:t>3</a:t>
            </a:fld>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329" name="PlaceHolder 1"/>
          <p:cNvSpPr>
            <a:spLocks noGrp="1"/>
          </p:cNvSpPr>
          <p:nvPr>
            <p:ph type="title"/>
          </p:nvPr>
        </p:nvSpPr>
        <p:spPr>
          <a:xfrm>
            <a:off x="685440" y="761760"/>
            <a:ext cx="8263080" cy="425160"/>
          </a:xfrm>
          <a:prstGeom prst="rect">
            <a:avLst/>
          </a:prstGeom>
          <a:noFill/>
          <a:ln w="0">
            <a:noFill/>
          </a:ln>
        </p:spPr>
        <p:txBody>
          <a:bodyPr lIns="91440" rIns="91440" tIns="45720" bIns="4572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95ba6"/>
                </a:solidFill>
                <a:effectLst/>
                <a:uFillTx/>
                <a:latin typeface="Arial"/>
              </a:rPr>
              <a:t>Market Area</a:t>
            </a:r>
            <a:endParaRPr b="1" lang="en-US" sz="2000" strike="noStrike" u="none">
              <a:solidFill>
                <a:srgbClr val="095ba6"/>
              </a:solidFill>
              <a:effectLst/>
              <a:uFillTx/>
              <a:latin typeface="Arial"/>
            </a:endParaRPr>
          </a:p>
        </p:txBody>
      </p:sp>
      <p:sp>
        <p:nvSpPr>
          <p:cNvPr id="1330" name=""/>
          <p:cNvSpPr/>
          <p:nvPr/>
        </p:nvSpPr>
        <p:spPr>
          <a:xfrm>
            <a:off x="609480" y="1905120"/>
            <a:ext cx="3810240" cy="3934440"/>
          </a:xfrm>
          <a:prstGeom prst="rect">
            <a:avLst/>
          </a:prstGeom>
          <a:noFill/>
          <a:ln w="0">
            <a:noFill/>
          </a:ln>
        </p:spPr>
        <p:style>
          <a:lnRef idx="0"/>
          <a:fillRef idx="0"/>
          <a:effectRef idx="0"/>
          <a:fontRef idx="minor"/>
        </p:style>
        <p:txBody>
          <a:bodyPr lIns="90000" rIns="90000" tIns="46800" bIns="46800" anchor="t">
            <a:spAutoFit/>
          </a:bodyPr>
          <a:p>
            <a:pPr marL="169920" indent="-169920">
              <a:buClr>
                <a:srgbClr val="000000"/>
              </a:buClr>
              <a:buFont typeface="Arial Unicode MS"/>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Unicode MS"/>
              </a:rPr>
              <a:t>NNG’s pipeline in the Market Area was built primarily as a delivery system  integrated with the facilities of Local Distribution Companies with over 2,000 delivery points.  This grid system is expensive to duplicate by competing parties.</a:t>
            </a:r>
            <a:endParaRPr b="0" lang="en-US" sz="1800" strike="noStrike" u="none">
              <a:solidFill>
                <a:srgbClr val="000000"/>
              </a:solidFill>
              <a:effectLst/>
              <a:uFillTx/>
              <a:latin typeface="Arial Unicode MS"/>
            </a:endParaRPr>
          </a:p>
          <a:p>
            <a:pPr marL="169920" indent="-169920">
              <a:buClr>
                <a:srgbClr val="000000"/>
              </a:buClr>
              <a:buFont typeface="Arial Unicode MS"/>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Unicode MS"/>
              </a:rPr>
              <a:t>Growth of natural gas usage by LDC’s in the Market Area is 1-2% per year.</a:t>
            </a:r>
            <a:endParaRPr b="0" lang="en-US" sz="1800" strike="noStrike" u="none">
              <a:solidFill>
                <a:srgbClr val="000000"/>
              </a:solidFill>
              <a:effectLst/>
              <a:uFillTx/>
              <a:latin typeface="Arial Unicode MS"/>
            </a:endParaRPr>
          </a:p>
          <a:p>
            <a:pPr marL="169920" indent="-169920">
              <a:buClr>
                <a:srgbClr val="000000"/>
              </a:buClr>
              <a:buFont typeface="Arial Unicode MS"/>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Unicode MS"/>
              </a:rPr>
              <a:t>Additional growth is expected with new construction of power and ethanol plants.</a:t>
            </a:r>
            <a:endParaRPr b="0" lang="en-US" sz="1800" strike="noStrike" u="none">
              <a:solidFill>
                <a:srgbClr val="000000"/>
              </a:solidFill>
              <a:effectLst/>
              <a:uFillTx/>
              <a:latin typeface="Arial Unicode MS"/>
            </a:endParaRPr>
          </a:p>
        </p:txBody>
      </p:sp>
      <p:pic>
        <p:nvPicPr>
          <p:cNvPr id="1331" name="" descr=""/>
          <p:cNvPicPr/>
          <p:nvPr/>
        </p:nvPicPr>
        <p:blipFill>
          <a:blip r:embed="rId1"/>
          <a:stretch/>
        </p:blipFill>
        <p:spPr>
          <a:xfrm>
            <a:off x="4589640" y="1828800"/>
            <a:ext cx="4097160" cy="4114800"/>
          </a:xfrm>
          <a:prstGeom prst="rect">
            <a:avLst/>
          </a:prstGeom>
          <a:noFill/>
          <a:ln w="0">
            <a:noFill/>
          </a:ln>
        </p:spPr>
      </p:pic>
      <p:sp>
        <p:nvSpPr>
          <p:cNvPr id="3" name="PlaceHolder 2"/>
          <p:cNvSpPr>
            <a:spLocks noGrp="1"/>
          </p:cNvSpPr>
          <p:nvPr>
            <p:ph type="sldNum" idx="1"/>
          </p:nvPr>
        </p:nvSpPr>
        <p:spPr/>
        <p:txBody>
          <a:bodyPr/>
          <a:p>
            <a:fld id="{C83FAA6A-9B77-4415-B3A3-C6038DC453A0}" type="slidenum">
              <a:t>4</a:t>
            </a:fld>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332" name="PlaceHolder 1"/>
          <p:cNvSpPr>
            <a:spLocks noGrp="1"/>
          </p:cNvSpPr>
          <p:nvPr>
            <p:ph type="title"/>
          </p:nvPr>
        </p:nvSpPr>
        <p:spPr>
          <a:xfrm>
            <a:off x="685440" y="609480"/>
            <a:ext cx="8263080" cy="425520"/>
          </a:xfrm>
          <a:prstGeom prst="rect">
            <a:avLst/>
          </a:prstGeom>
          <a:noFill/>
          <a:ln w="0">
            <a:noFill/>
          </a:ln>
        </p:spPr>
        <p:txBody>
          <a:bodyPr lIns="91440" rIns="91440" tIns="45720" bIns="4572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95ba6"/>
                </a:solidFill>
                <a:effectLst/>
                <a:uFillTx/>
                <a:latin typeface="Arial"/>
              </a:rPr>
              <a:t>Market Area Competitors</a:t>
            </a:r>
            <a:endParaRPr b="1" lang="en-US" sz="2000" strike="noStrike" u="none">
              <a:solidFill>
                <a:srgbClr val="095ba6"/>
              </a:solidFill>
              <a:effectLst/>
              <a:uFillTx/>
              <a:latin typeface="Arial"/>
            </a:endParaRPr>
          </a:p>
        </p:txBody>
      </p:sp>
      <p:sp>
        <p:nvSpPr>
          <p:cNvPr id="1333" name=""/>
          <p:cNvSpPr/>
          <p:nvPr/>
        </p:nvSpPr>
        <p:spPr>
          <a:xfrm>
            <a:off x="685800" y="1981080"/>
            <a:ext cx="2819520" cy="3753000"/>
          </a:xfrm>
          <a:prstGeom prst="rect">
            <a:avLst/>
          </a:prstGeom>
          <a:noFill/>
          <a:ln w="0">
            <a:noFill/>
          </a:ln>
        </p:spPr>
        <p:style>
          <a:lnRef idx="0"/>
          <a:fillRef idx="0"/>
          <a:effectRef idx="0"/>
          <a:fontRef idx="minor"/>
        </p:style>
        <p:txBody>
          <a:bodyPr lIns="90000" rIns="90000" tIns="46800" bIns="46800" anchor="t">
            <a:spAutoFit/>
          </a:bodyPr>
          <a:p>
            <a:pPr marL="228600" indent="-228600"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Unicode MS"/>
              </a:rPr>
              <a:t>Major competitors in the Market Area:</a:t>
            </a:r>
            <a:endParaRPr b="0" lang="en-US" sz="2000" strike="noStrike" u="none">
              <a:solidFill>
                <a:srgbClr val="000000"/>
              </a:solidFill>
              <a:effectLst/>
              <a:uFillTx/>
              <a:latin typeface="Arial Unicode MS"/>
            </a:endParaRPr>
          </a:p>
          <a:p>
            <a:pPr marL="228600" indent="-228600"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Arial Unicode MS"/>
            </a:endParaRPr>
          </a:p>
          <a:p>
            <a:pPr marL="228600" indent="-228600">
              <a:buClr>
                <a:srgbClr val="000000"/>
              </a:buClr>
              <a:buFont typeface="Arial Unicode MS"/>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Unicode MS"/>
              </a:rPr>
              <a:t>Alliance</a:t>
            </a:r>
            <a:endParaRPr b="0" lang="en-US" sz="2000" strike="noStrike" u="none">
              <a:solidFill>
                <a:srgbClr val="000000"/>
              </a:solidFill>
              <a:effectLst/>
              <a:uFillTx/>
              <a:latin typeface="Arial Unicode MS"/>
            </a:endParaRPr>
          </a:p>
          <a:p>
            <a:pPr marL="228600" indent="-228600">
              <a:buClr>
                <a:srgbClr val="000000"/>
              </a:buClr>
              <a:buFont typeface="Arial Unicode MS"/>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Unicode MS"/>
              </a:rPr>
              <a:t>ANR Great Lakes</a:t>
            </a:r>
            <a:endParaRPr b="0" lang="en-US" sz="2000" strike="noStrike" u="none">
              <a:solidFill>
                <a:srgbClr val="000000"/>
              </a:solidFill>
              <a:effectLst/>
              <a:uFillTx/>
              <a:latin typeface="Arial Unicode MS"/>
            </a:endParaRPr>
          </a:p>
          <a:p>
            <a:pPr marL="228600" indent="-228600">
              <a:buClr>
                <a:srgbClr val="000000"/>
              </a:buClr>
              <a:buFont typeface="Arial Unicode MS"/>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Unicode MS"/>
              </a:rPr>
              <a:t>Natural Gas Pipeline</a:t>
            </a:r>
            <a:endParaRPr b="0" lang="en-US" sz="2000" strike="noStrike" u="none">
              <a:solidFill>
                <a:srgbClr val="000000"/>
              </a:solidFill>
              <a:effectLst/>
              <a:uFillTx/>
              <a:latin typeface="Arial Unicode MS"/>
            </a:endParaRPr>
          </a:p>
          <a:p>
            <a:pPr marL="228600" indent="-228600">
              <a:buClr>
                <a:srgbClr val="000000"/>
              </a:buClr>
              <a:buFont typeface="Arial Unicode MS"/>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Unicode MS"/>
              </a:rPr>
              <a:t>Northern Border </a:t>
            </a:r>
            <a:endParaRPr b="0" lang="en-US" sz="2000" strike="noStrike" u="none">
              <a:solidFill>
                <a:srgbClr val="000000"/>
              </a:solidFill>
              <a:effectLst/>
              <a:uFillTx/>
              <a:latin typeface="Arial Unicode MS"/>
            </a:endParaRPr>
          </a:p>
          <a:p>
            <a:pPr marL="228600" indent="-228600">
              <a:buClr>
                <a:srgbClr val="000000"/>
              </a:buClr>
              <a:buFont typeface="Arial Unicode MS"/>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Unicode MS"/>
              </a:rPr>
              <a:t>Trailblazer</a:t>
            </a:r>
            <a:endParaRPr b="0" lang="en-US" sz="2000" strike="noStrike" u="none">
              <a:solidFill>
                <a:srgbClr val="000000"/>
              </a:solidFill>
              <a:effectLst/>
              <a:uFillTx/>
              <a:latin typeface="Arial Unicode MS"/>
            </a:endParaRPr>
          </a:p>
          <a:p>
            <a:pPr marL="228600" indent="-228600">
              <a:buClr>
                <a:srgbClr val="000000"/>
              </a:buClr>
              <a:buFont typeface="Arial Unicode MS"/>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Unicode MS"/>
              </a:rPr>
              <a:t>Viking </a:t>
            </a:r>
            <a:endParaRPr b="0" lang="en-US" sz="2000" strike="noStrike" u="none">
              <a:solidFill>
                <a:srgbClr val="000000"/>
              </a:solidFill>
              <a:effectLst/>
              <a:uFillTx/>
              <a:latin typeface="Arial Unicode MS"/>
            </a:endParaRPr>
          </a:p>
          <a:p>
            <a:pPr lvl="1" marL="52056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Arial Unicode MS"/>
            </a:endParaRPr>
          </a:p>
          <a:p>
            <a:pPr marL="228600" indent="-228600">
              <a:buClr>
                <a:srgbClr val="000000"/>
              </a:buClr>
              <a:buFont typeface="Arial Unicode MS"/>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Arial Unicode MS"/>
            </a:endParaRPr>
          </a:p>
          <a:p>
            <a:pPr marL="228600" indent="-228600">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Unicode MS"/>
              </a:rPr>
              <a:t>	</a:t>
            </a:r>
            <a:endParaRPr b="0" lang="en-US" sz="2000" strike="noStrike" u="none">
              <a:solidFill>
                <a:srgbClr val="000000"/>
              </a:solidFill>
              <a:effectLst/>
              <a:uFillTx/>
              <a:latin typeface="Arial Unicode MS"/>
            </a:endParaRPr>
          </a:p>
        </p:txBody>
      </p:sp>
      <p:pic>
        <p:nvPicPr>
          <p:cNvPr id="1334" name="" descr=""/>
          <p:cNvPicPr/>
          <p:nvPr/>
        </p:nvPicPr>
        <p:blipFill>
          <a:blip r:embed="rId1"/>
          <a:stretch/>
        </p:blipFill>
        <p:spPr>
          <a:xfrm>
            <a:off x="4589640" y="1828800"/>
            <a:ext cx="4097160" cy="4114800"/>
          </a:xfrm>
          <a:prstGeom prst="rect">
            <a:avLst/>
          </a:prstGeom>
          <a:noFill/>
          <a:ln w="0">
            <a:noFill/>
          </a:ln>
        </p:spPr>
      </p:pic>
      <p:sp>
        <p:nvSpPr>
          <p:cNvPr id="3" name="PlaceHolder 2"/>
          <p:cNvSpPr>
            <a:spLocks noGrp="1"/>
          </p:cNvSpPr>
          <p:nvPr>
            <p:ph type="sldNum" idx="1"/>
          </p:nvPr>
        </p:nvSpPr>
        <p:spPr/>
        <p:txBody>
          <a:bodyPr/>
          <a:p>
            <a:fld id="{F0E04C35-A536-45B0-842D-26B4DAFEFA0C}" type="slidenum">
              <a:t>5</a:t>
            </a:fld>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pic>
        <p:nvPicPr>
          <p:cNvPr id="1335" name="" descr=""/>
          <p:cNvPicPr/>
          <p:nvPr/>
        </p:nvPicPr>
        <p:blipFill>
          <a:blip r:embed="rId1"/>
          <a:stretch/>
        </p:blipFill>
        <p:spPr>
          <a:xfrm>
            <a:off x="555480" y="914400"/>
            <a:ext cx="5235840" cy="5257800"/>
          </a:xfrm>
          <a:prstGeom prst="rect">
            <a:avLst/>
          </a:prstGeom>
          <a:noFill/>
          <a:ln w="0">
            <a:noFill/>
          </a:ln>
        </p:spPr>
      </p:pic>
      <p:sp>
        <p:nvSpPr>
          <p:cNvPr id="1336" name="PlaceHolder 1"/>
          <p:cNvSpPr>
            <a:spLocks noGrp="1"/>
          </p:cNvSpPr>
          <p:nvPr>
            <p:ph type="title"/>
          </p:nvPr>
        </p:nvSpPr>
        <p:spPr>
          <a:xfrm>
            <a:off x="609120" y="685800"/>
            <a:ext cx="8263080" cy="14112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95ba6"/>
                </a:solidFill>
                <a:effectLst/>
                <a:uFillTx/>
                <a:latin typeface="Arial"/>
              </a:rPr>
              <a:t>Traditional Market Area - Competitive Threats</a:t>
            </a:r>
            <a:endParaRPr b="1" lang="en-US" sz="2000" strike="noStrike" u="none">
              <a:solidFill>
                <a:srgbClr val="095ba6"/>
              </a:solidFill>
              <a:effectLst/>
              <a:uFillTx/>
              <a:latin typeface="Arial"/>
            </a:endParaRPr>
          </a:p>
        </p:txBody>
      </p:sp>
      <p:sp>
        <p:nvSpPr>
          <p:cNvPr id="1337" name=""/>
          <p:cNvSpPr/>
          <p:nvPr/>
        </p:nvSpPr>
        <p:spPr>
          <a:xfrm>
            <a:off x="6400800" y="1600200"/>
            <a:ext cx="2438280" cy="45122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0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Minnesota</a:t>
            </a:r>
            <a:r>
              <a:rPr b="0" lang="en-US" sz="1600" strike="noStrike" u="none">
                <a:solidFill>
                  <a:srgbClr val="000000"/>
                </a:solidFill>
                <a:effectLst/>
                <a:uFillTx/>
                <a:latin typeface="Arial"/>
              </a:rPr>
              <a:t> – Stable earnings through 2007.</a:t>
            </a:r>
            <a:endParaRPr b="0" lang="en-US" sz="1600" strike="noStrike" u="none">
              <a:solidFill>
                <a:srgbClr val="000000"/>
              </a:solidFill>
              <a:effectLst/>
              <a:uFillTx/>
              <a:latin typeface="Arial Unicode MS"/>
            </a:endParaRPr>
          </a:p>
          <a:p>
            <a:pPr>
              <a:lnSpc>
                <a:spcPct val="100000"/>
              </a:lnSpc>
              <a:spcBef>
                <a:spcPts val="10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Arial Unicode MS"/>
            </a:endParaRPr>
          </a:p>
          <a:p>
            <a:pPr>
              <a:lnSpc>
                <a:spcPct val="100000"/>
              </a:lnSpc>
              <a:spcBef>
                <a:spcPts val="10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Iowa</a:t>
            </a:r>
            <a:r>
              <a:rPr b="0" lang="en-US" sz="1600" strike="noStrike" u="none">
                <a:solidFill>
                  <a:srgbClr val="000000"/>
                </a:solidFill>
                <a:effectLst/>
                <a:uFillTx/>
                <a:latin typeface="Arial"/>
              </a:rPr>
              <a:t> – Lower value due to competing pipelines, but stable through 2005.</a:t>
            </a:r>
            <a:endParaRPr b="0" lang="en-US" sz="1600" strike="noStrike" u="none">
              <a:solidFill>
                <a:srgbClr val="000000"/>
              </a:solidFill>
              <a:effectLst/>
              <a:uFillTx/>
              <a:latin typeface="Arial Unicode MS"/>
            </a:endParaRPr>
          </a:p>
          <a:p>
            <a:pPr>
              <a:lnSpc>
                <a:spcPct val="100000"/>
              </a:lnSpc>
              <a:spcBef>
                <a:spcPts val="10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Arial Unicode MS"/>
            </a:endParaRPr>
          </a:p>
          <a:p>
            <a:pPr>
              <a:lnSpc>
                <a:spcPct val="100000"/>
              </a:lnSpc>
              <a:spcBef>
                <a:spcPts val="10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Wisconsin /Chicago</a:t>
            </a:r>
            <a:r>
              <a:rPr b="0" lang="en-US" sz="1600" strike="noStrike" u="none">
                <a:solidFill>
                  <a:srgbClr val="000000"/>
                </a:solidFill>
                <a:effectLst/>
                <a:uFillTx/>
                <a:latin typeface="Arial"/>
              </a:rPr>
              <a:t> – At risk in 2003.  Market prices are below max tariff rates due to high concentration of competing pipelines.</a:t>
            </a:r>
            <a:endParaRPr b="0" lang="en-US" sz="1600" strike="noStrike" u="none">
              <a:solidFill>
                <a:srgbClr val="000000"/>
              </a:solidFill>
              <a:effectLst/>
              <a:uFillTx/>
              <a:latin typeface="Arial Unicode MS"/>
            </a:endParaRPr>
          </a:p>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Arial Unicode MS"/>
            </a:endParaRPr>
          </a:p>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Arial Unicode MS"/>
            </a:endParaRPr>
          </a:p>
        </p:txBody>
      </p:sp>
      <p:sp>
        <p:nvSpPr>
          <p:cNvPr id="1338" name=""/>
          <p:cNvSpPr/>
          <p:nvPr/>
        </p:nvSpPr>
        <p:spPr>
          <a:xfrm rot="3146400">
            <a:off x="3682080" y="4166280"/>
            <a:ext cx="865080" cy="304560"/>
          </a:xfrm>
          <a:prstGeom prst="ellipse">
            <a:avLst/>
          </a:prstGeom>
          <a:noFill/>
          <a:ln w="38160">
            <a:solidFill>
              <a:srgbClr val="8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Unicode MS"/>
            </a:endParaRPr>
          </a:p>
        </p:txBody>
      </p:sp>
      <p:sp>
        <p:nvSpPr>
          <p:cNvPr id="1339" name=""/>
          <p:cNvSpPr/>
          <p:nvPr/>
        </p:nvSpPr>
        <p:spPr>
          <a:xfrm rot="3718800">
            <a:off x="3200040" y="4267080"/>
            <a:ext cx="685800" cy="304920"/>
          </a:xfrm>
          <a:prstGeom prst="ellipse">
            <a:avLst/>
          </a:prstGeom>
          <a:noFill/>
          <a:ln w="38160">
            <a:solidFill>
              <a:srgbClr val="8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Unicode MS"/>
            </a:endParaRPr>
          </a:p>
        </p:txBody>
      </p:sp>
      <p:sp>
        <p:nvSpPr>
          <p:cNvPr id="1340" name=""/>
          <p:cNvSpPr/>
          <p:nvPr/>
        </p:nvSpPr>
        <p:spPr>
          <a:xfrm rot="4099200">
            <a:off x="4496400" y="3580560"/>
            <a:ext cx="795240" cy="380880"/>
          </a:xfrm>
          <a:prstGeom prst="ellipse">
            <a:avLst/>
          </a:prstGeom>
          <a:noFill/>
          <a:ln w="38160">
            <a:solidFill>
              <a:srgbClr val="8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Unicode MS"/>
            </a:endParaRPr>
          </a:p>
        </p:txBody>
      </p:sp>
      <p:sp>
        <p:nvSpPr>
          <p:cNvPr id="1341" name=""/>
          <p:cNvSpPr/>
          <p:nvPr/>
        </p:nvSpPr>
        <p:spPr>
          <a:xfrm rot="2096400">
            <a:off x="3124080" y="1447920"/>
            <a:ext cx="685800" cy="304560"/>
          </a:xfrm>
          <a:prstGeom prst="ellipse">
            <a:avLst/>
          </a:prstGeom>
          <a:noFill/>
          <a:ln w="38160">
            <a:solidFill>
              <a:srgbClr val="8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Unicode MS"/>
            </a:endParaRPr>
          </a:p>
        </p:txBody>
      </p:sp>
      <p:sp>
        <p:nvSpPr>
          <p:cNvPr id="1342" name=""/>
          <p:cNvSpPr/>
          <p:nvPr/>
        </p:nvSpPr>
        <p:spPr>
          <a:xfrm>
            <a:off x="3352680" y="1828800"/>
            <a:ext cx="1600200" cy="307440"/>
          </a:xfrm>
          <a:prstGeom prst="rect">
            <a:avLst/>
          </a:prstGeom>
          <a:noFill/>
          <a:ln w="0">
            <a:noFill/>
          </a:ln>
        </p:spPr>
        <p:style>
          <a:lnRef idx="0"/>
          <a:fillRef idx="0"/>
          <a:effectRef idx="0"/>
          <a:fontRef idx="minor"/>
        </p:style>
        <p:txBody>
          <a:bodyPr lIns="90000" rIns="90000" tIns="46800" bIns="46800" anchor="t">
            <a:spAutoFit/>
          </a:bodyPr>
          <a:p>
            <a:pPr algn="ctr">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400" strike="noStrike" u="none">
                <a:solidFill>
                  <a:srgbClr val="800000"/>
                </a:solidFill>
                <a:effectLst/>
                <a:uFillTx/>
                <a:latin typeface="Arial Unicode MS"/>
              </a:rPr>
              <a:t>Great Lakes</a:t>
            </a:r>
            <a:endParaRPr b="0" lang="en-US" sz="1400" strike="noStrike" u="none">
              <a:solidFill>
                <a:srgbClr val="000000"/>
              </a:solidFill>
              <a:effectLst/>
              <a:uFillTx/>
              <a:latin typeface="Arial Unicode MS"/>
            </a:endParaRPr>
          </a:p>
        </p:txBody>
      </p:sp>
      <p:sp>
        <p:nvSpPr>
          <p:cNvPr id="1343" name=""/>
          <p:cNvSpPr/>
          <p:nvPr/>
        </p:nvSpPr>
        <p:spPr>
          <a:xfrm>
            <a:off x="3124080" y="4876920"/>
            <a:ext cx="1676520" cy="307440"/>
          </a:xfrm>
          <a:prstGeom prst="rect">
            <a:avLst/>
          </a:prstGeom>
          <a:noFill/>
          <a:ln w="0">
            <a:noFill/>
          </a:ln>
        </p:spPr>
        <p:style>
          <a:lnRef idx="0"/>
          <a:fillRef idx="0"/>
          <a:effectRef idx="0"/>
          <a:fontRef idx="minor"/>
        </p:style>
        <p:txBody>
          <a:bodyPr lIns="90000" rIns="90000" tIns="46800" bIns="46800" anchor="t">
            <a:spAutoFit/>
          </a:bodyPr>
          <a:p>
            <a:pPr algn="ctr">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400" strike="noStrike" u="none">
                <a:solidFill>
                  <a:srgbClr val="800000"/>
                </a:solidFill>
                <a:effectLst/>
                <a:uFillTx/>
                <a:latin typeface="Arial Unicode MS"/>
              </a:rPr>
              <a:t>Northern Border</a:t>
            </a:r>
            <a:endParaRPr b="0" lang="en-US" sz="1400" strike="noStrike" u="none">
              <a:solidFill>
                <a:srgbClr val="000000"/>
              </a:solidFill>
              <a:effectLst/>
              <a:uFillTx/>
              <a:latin typeface="Arial Unicode MS"/>
            </a:endParaRPr>
          </a:p>
        </p:txBody>
      </p:sp>
      <p:sp>
        <p:nvSpPr>
          <p:cNvPr id="1344" name=""/>
          <p:cNvSpPr/>
          <p:nvPr/>
        </p:nvSpPr>
        <p:spPr>
          <a:xfrm>
            <a:off x="4495680" y="4267080"/>
            <a:ext cx="1143000" cy="307440"/>
          </a:xfrm>
          <a:prstGeom prst="rect">
            <a:avLst/>
          </a:prstGeom>
          <a:noFill/>
          <a:ln w="0">
            <a:noFill/>
          </a:ln>
        </p:spPr>
        <p:style>
          <a:lnRef idx="0"/>
          <a:fillRef idx="0"/>
          <a:effectRef idx="0"/>
          <a:fontRef idx="minor"/>
        </p:style>
        <p:txBody>
          <a:bodyPr lIns="90000" rIns="90000" tIns="46800" bIns="46800" anchor="t">
            <a:spAutoFit/>
          </a:bodyPr>
          <a:p>
            <a:pPr>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400" strike="noStrike" u="none">
                <a:solidFill>
                  <a:srgbClr val="800000"/>
                </a:solidFill>
                <a:effectLst/>
                <a:uFillTx/>
                <a:latin typeface="Arial Unicode MS"/>
              </a:rPr>
              <a:t>Alliance</a:t>
            </a:r>
            <a:endParaRPr b="0" lang="en-US" sz="1400" strike="noStrike" u="none">
              <a:solidFill>
                <a:srgbClr val="000000"/>
              </a:solidFill>
              <a:effectLst/>
              <a:uFillTx/>
              <a:latin typeface="Arial Unicode MS"/>
            </a:endParaRPr>
          </a:p>
        </p:txBody>
      </p:sp>
      <p:sp>
        <p:nvSpPr>
          <p:cNvPr id="1345" name=""/>
          <p:cNvSpPr/>
          <p:nvPr/>
        </p:nvSpPr>
        <p:spPr>
          <a:xfrm>
            <a:off x="4267080" y="3048120"/>
            <a:ext cx="1371600" cy="307440"/>
          </a:xfrm>
          <a:prstGeom prst="rect">
            <a:avLst/>
          </a:prstGeom>
          <a:noFill/>
          <a:ln w="0">
            <a:noFill/>
          </a:ln>
        </p:spPr>
        <p:style>
          <a:lnRef idx="0"/>
          <a:fillRef idx="0"/>
          <a:effectRef idx="0"/>
          <a:fontRef idx="minor"/>
        </p:style>
        <p:txBody>
          <a:bodyPr lIns="90000" rIns="90000" tIns="46800" bIns="46800" anchor="t">
            <a:spAutoFit/>
          </a:bodyPr>
          <a:p>
            <a:pPr>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400" strike="noStrike" u="none">
                <a:solidFill>
                  <a:srgbClr val="800000"/>
                </a:solidFill>
                <a:effectLst/>
                <a:uFillTx/>
                <a:latin typeface="Arial Unicode MS"/>
              </a:rPr>
              <a:t>ANR</a:t>
            </a:r>
            <a:endParaRPr b="0" lang="en-US" sz="1400" strike="noStrike" u="none">
              <a:solidFill>
                <a:srgbClr val="000000"/>
              </a:solidFill>
              <a:effectLst/>
              <a:uFillTx/>
              <a:latin typeface="Arial Unicode MS"/>
            </a:endParaRPr>
          </a:p>
        </p:txBody>
      </p:sp>
      <p:sp>
        <p:nvSpPr>
          <p:cNvPr id="1346" name=""/>
          <p:cNvSpPr/>
          <p:nvPr/>
        </p:nvSpPr>
        <p:spPr>
          <a:xfrm>
            <a:off x="6477120" y="5638680"/>
            <a:ext cx="380880" cy="228600"/>
          </a:xfrm>
          <a:prstGeom prst="ellipse">
            <a:avLst/>
          </a:prstGeom>
          <a:noFill/>
          <a:ln w="28440">
            <a:solidFill>
              <a:srgbClr val="8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Unicode MS"/>
            </a:endParaRPr>
          </a:p>
        </p:txBody>
      </p:sp>
      <p:sp>
        <p:nvSpPr>
          <p:cNvPr id="1347" name=""/>
          <p:cNvSpPr/>
          <p:nvPr/>
        </p:nvSpPr>
        <p:spPr>
          <a:xfrm>
            <a:off x="6841800" y="5638680"/>
            <a:ext cx="1908720" cy="2768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Competitive Threat Areas</a:t>
            </a:r>
            <a:endParaRPr b="0" lang="en-US" sz="1200" strike="noStrike" u="none">
              <a:solidFill>
                <a:srgbClr val="000000"/>
              </a:solidFill>
              <a:effectLst/>
              <a:uFillTx/>
              <a:latin typeface="Arial Unicode MS"/>
            </a:endParaRPr>
          </a:p>
        </p:txBody>
      </p:sp>
      <p:sp>
        <p:nvSpPr>
          <p:cNvPr id="3" name="PlaceHolder 2"/>
          <p:cNvSpPr>
            <a:spLocks noGrp="1"/>
          </p:cNvSpPr>
          <p:nvPr>
            <p:ph type="sldNum" idx="1"/>
          </p:nvPr>
        </p:nvSpPr>
        <p:spPr/>
        <p:txBody>
          <a:bodyPr/>
          <a:p>
            <a:fld id="{BA7440A5-7948-4D92-BFA4-44A9DEE48173}" type="slidenum">
              <a:t>6</a:t>
            </a:fld>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348" name="PlaceHolder 1"/>
          <p:cNvSpPr>
            <a:spLocks noGrp="1"/>
          </p:cNvSpPr>
          <p:nvPr>
            <p:ph type="title"/>
          </p:nvPr>
        </p:nvSpPr>
        <p:spPr>
          <a:xfrm>
            <a:off x="685800" y="456840"/>
            <a:ext cx="7772400" cy="60948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95ba6"/>
                </a:solidFill>
                <a:effectLst/>
                <a:uFillTx/>
                <a:latin typeface="Arial"/>
              </a:rPr>
              <a:t>South End System </a:t>
            </a:r>
            <a:endParaRPr b="1" lang="en-US" sz="2000" strike="noStrike" u="none">
              <a:solidFill>
                <a:srgbClr val="095ba6"/>
              </a:solidFill>
              <a:effectLst/>
              <a:uFillTx/>
              <a:latin typeface="Arial"/>
            </a:endParaRPr>
          </a:p>
        </p:txBody>
      </p:sp>
      <p:sp>
        <p:nvSpPr>
          <p:cNvPr id="1349" name=""/>
          <p:cNvSpPr/>
          <p:nvPr/>
        </p:nvSpPr>
        <p:spPr>
          <a:xfrm>
            <a:off x="5562720" y="1714680"/>
            <a:ext cx="3047760" cy="47228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001"/>
              </a:spcBef>
              <a:buClr>
                <a:srgbClr val="000000"/>
              </a:buClr>
              <a:buSzPct val="8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 Built to connect traditional market area with MidContinent and Permian supply regions.</a:t>
            </a:r>
            <a:endParaRPr b="0" lang="en-US" sz="1600" strike="noStrike" u="none">
              <a:solidFill>
                <a:srgbClr val="000000"/>
              </a:solidFill>
              <a:effectLst/>
              <a:uFillTx/>
              <a:latin typeface="Arial Unicode MS"/>
            </a:endParaRPr>
          </a:p>
          <a:p>
            <a:pPr>
              <a:lnSpc>
                <a:spcPts val="0"/>
              </a:lnSpc>
              <a:spcBef>
                <a:spcPts val="1001"/>
              </a:spcBef>
              <a:buClr>
                <a:srgbClr val="000000"/>
              </a:buClr>
              <a:buSzPct val="8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Arial Unicode MS"/>
            </a:endParaRPr>
          </a:p>
          <a:p>
            <a:pPr>
              <a:lnSpc>
                <a:spcPct val="100000"/>
              </a:lnSpc>
              <a:spcBef>
                <a:spcPts val="1001"/>
              </a:spcBef>
              <a:buClr>
                <a:srgbClr val="000000"/>
              </a:buClr>
              <a:buSzPct val="8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 NNG is a transporter in the national pipeline grid with connections to multiple supply basins and interconnecting pipelines.</a:t>
            </a:r>
            <a:endParaRPr b="0" lang="en-US" sz="1600" strike="noStrike" u="none">
              <a:solidFill>
                <a:srgbClr val="000000"/>
              </a:solidFill>
              <a:effectLst/>
              <a:uFillTx/>
              <a:latin typeface="Arial Unicode MS"/>
            </a:endParaRPr>
          </a:p>
          <a:p>
            <a:pPr>
              <a:lnSpc>
                <a:spcPts val="0"/>
              </a:lnSpc>
              <a:spcBef>
                <a:spcPts val="1001"/>
              </a:spcBef>
              <a:buClr>
                <a:srgbClr val="000000"/>
              </a:buClr>
              <a:buSzPct val="8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Arial Unicode MS"/>
            </a:endParaRPr>
          </a:p>
          <a:p>
            <a:pPr>
              <a:lnSpc>
                <a:spcPct val="100000"/>
              </a:lnSpc>
              <a:spcBef>
                <a:spcPts val="1001"/>
              </a:spcBef>
              <a:buClr>
                <a:srgbClr val="000000"/>
              </a:buClr>
              <a:buSzPct val="8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 Short term contracts. </a:t>
            </a:r>
            <a:endParaRPr b="0" lang="en-US" sz="1600" strike="noStrike" u="none">
              <a:solidFill>
                <a:srgbClr val="000000"/>
              </a:solidFill>
              <a:effectLst/>
              <a:uFillTx/>
              <a:latin typeface="Arial Unicode MS"/>
            </a:endParaRPr>
          </a:p>
          <a:p>
            <a:pPr>
              <a:lnSpc>
                <a:spcPct val="100000"/>
              </a:lnSpc>
              <a:spcBef>
                <a:spcPts val="1001"/>
              </a:spcBef>
              <a:buClr>
                <a:srgbClr val="000000"/>
              </a:buClr>
              <a:buSzPct val="8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 Wider Customer Base</a:t>
            </a:r>
            <a:endParaRPr b="0" lang="en-US" sz="1600" strike="noStrike" u="none">
              <a:solidFill>
                <a:srgbClr val="000000"/>
              </a:solidFill>
              <a:effectLst/>
              <a:uFillTx/>
              <a:latin typeface="Arial Unicode MS"/>
            </a:endParaRPr>
          </a:p>
          <a:p>
            <a:pPr>
              <a:lnSpc>
                <a:spcPct val="100000"/>
              </a:lnSpc>
              <a:spcBef>
                <a:spcPts val="1001"/>
              </a:spcBef>
              <a:buClr>
                <a:srgbClr val="000000"/>
              </a:buClr>
              <a:buSzPct val="8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 Bi-directional flows</a:t>
            </a:r>
            <a:endParaRPr b="0" lang="en-US" sz="1600" strike="noStrike" u="none">
              <a:solidFill>
                <a:srgbClr val="000000"/>
              </a:solidFill>
              <a:effectLst/>
              <a:uFillTx/>
              <a:latin typeface="Arial Unicode MS"/>
            </a:endParaRPr>
          </a:p>
          <a:p>
            <a:pPr>
              <a:lnSpc>
                <a:spcPts val="0"/>
              </a:lnSpc>
              <a:spcBef>
                <a:spcPts val="1001"/>
              </a:spcBef>
              <a:buClr>
                <a:srgbClr val="000000"/>
              </a:buClr>
              <a:buSzPct val="8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Arial Unicode MS"/>
            </a:endParaRPr>
          </a:p>
          <a:p>
            <a:pPr>
              <a:lnSpc>
                <a:spcPct val="100000"/>
              </a:lnSpc>
              <a:spcBef>
                <a:spcPts val="1001"/>
              </a:spcBef>
              <a:buClr>
                <a:srgbClr val="000000"/>
              </a:buClr>
              <a:buSzPct val="8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Arial Unicode MS"/>
            </a:endParaRPr>
          </a:p>
        </p:txBody>
      </p:sp>
      <p:pic>
        <p:nvPicPr>
          <p:cNvPr id="1350" name="" descr=""/>
          <p:cNvPicPr/>
          <p:nvPr/>
        </p:nvPicPr>
        <p:blipFill>
          <a:blip r:embed="rId1"/>
          <a:stretch/>
        </p:blipFill>
        <p:spPr>
          <a:xfrm>
            <a:off x="1263600" y="990720"/>
            <a:ext cx="3613320" cy="5638680"/>
          </a:xfrm>
          <a:prstGeom prst="rect">
            <a:avLst/>
          </a:prstGeom>
          <a:noFill/>
          <a:ln w="0">
            <a:noFill/>
          </a:ln>
        </p:spPr>
      </p:pic>
      <p:sp>
        <p:nvSpPr>
          <p:cNvPr id="3" name="PlaceHolder 2"/>
          <p:cNvSpPr>
            <a:spLocks noGrp="1"/>
          </p:cNvSpPr>
          <p:nvPr>
            <p:ph type="sldNum" idx="1"/>
          </p:nvPr>
        </p:nvSpPr>
        <p:spPr/>
        <p:txBody>
          <a:bodyPr/>
          <a:p>
            <a:fld id="{BF9698C1-81D6-46B8-93C9-A542CBDA3425}" type="slidenum">
              <a:t>7</a:t>
            </a:fld>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grpSp>
        <p:nvGrpSpPr>
          <p:cNvPr id="1351" name=""/>
          <p:cNvGrpSpPr/>
          <p:nvPr/>
        </p:nvGrpSpPr>
        <p:grpSpPr>
          <a:xfrm>
            <a:off x="582480" y="-360"/>
            <a:ext cx="8561520" cy="6555600"/>
            <a:chOff x="582480" y="-360"/>
            <a:chExt cx="8561520" cy="6555600"/>
          </a:xfrm>
        </p:grpSpPr>
        <p:sp>
          <p:nvSpPr>
            <p:cNvPr id="1352" name=""/>
            <p:cNvSpPr/>
            <p:nvPr/>
          </p:nvSpPr>
          <p:spPr>
            <a:xfrm>
              <a:off x="1271520" y="3868560"/>
              <a:ext cx="1922400" cy="2114640"/>
            </a:xfrm>
            <a:custGeom>
              <a:avLst/>
              <a:gdLst/>
              <a:ahLst/>
              <a:rect l="l" t="t" r="r" b="b"/>
              <a:pathLst>
                <a:path w="1454" h="1421">
                  <a:moveTo>
                    <a:pt x="757" y="20"/>
                  </a:moveTo>
                  <a:lnTo>
                    <a:pt x="440" y="0"/>
                  </a:lnTo>
                  <a:lnTo>
                    <a:pt x="389" y="593"/>
                  </a:lnTo>
                  <a:lnTo>
                    <a:pt x="0" y="552"/>
                  </a:lnTo>
                  <a:lnTo>
                    <a:pt x="0" y="562"/>
                  </a:lnTo>
                  <a:lnTo>
                    <a:pt x="0" y="572"/>
                  </a:lnTo>
                  <a:lnTo>
                    <a:pt x="0" y="582"/>
                  </a:lnTo>
                  <a:lnTo>
                    <a:pt x="20" y="593"/>
                  </a:lnTo>
                  <a:lnTo>
                    <a:pt x="31" y="613"/>
                  </a:lnTo>
                  <a:lnTo>
                    <a:pt x="41" y="623"/>
                  </a:lnTo>
                  <a:lnTo>
                    <a:pt x="61" y="644"/>
                  </a:lnTo>
                  <a:lnTo>
                    <a:pt x="123" y="715"/>
                  </a:lnTo>
                  <a:lnTo>
                    <a:pt x="174" y="756"/>
                  </a:lnTo>
                  <a:lnTo>
                    <a:pt x="174" y="766"/>
                  </a:lnTo>
                  <a:lnTo>
                    <a:pt x="174" y="787"/>
                  </a:lnTo>
                  <a:lnTo>
                    <a:pt x="184" y="787"/>
                  </a:lnTo>
                  <a:lnTo>
                    <a:pt x="194" y="807"/>
                  </a:lnTo>
                  <a:lnTo>
                    <a:pt x="194" y="848"/>
                  </a:lnTo>
                  <a:lnTo>
                    <a:pt x="194" y="858"/>
                  </a:lnTo>
                  <a:lnTo>
                    <a:pt x="215" y="889"/>
                  </a:lnTo>
                  <a:lnTo>
                    <a:pt x="287" y="950"/>
                  </a:lnTo>
                  <a:lnTo>
                    <a:pt x="338" y="981"/>
                  </a:lnTo>
                  <a:lnTo>
                    <a:pt x="358" y="981"/>
                  </a:lnTo>
                  <a:lnTo>
                    <a:pt x="368" y="981"/>
                  </a:lnTo>
                  <a:lnTo>
                    <a:pt x="379" y="960"/>
                  </a:lnTo>
                  <a:lnTo>
                    <a:pt x="389" y="950"/>
                  </a:lnTo>
                  <a:lnTo>
                    <a:pt x="409" y="899"/>
                  </a:lnTo>
                  <a:lnTo>
                    <a:pt x="420" y="889"/>
                  </a:lnTo>
                  <a:lnTo>
                    <a:pt x="430" y="879"/>
                  </a:lnTo>
                  <a:lnTo>
                    <a:pt x="440" y="889"/>
                  </a:lnTo>
                  <a:lnTo>
                    <a:pt x="450" y="889"/>
                  </a:lnTo>
                  <a:lnTo>
                    <a:pt x="450" y="879"/>
                  </a:lnTo>
                  <a:lnTo>
                    <a:pt x="460" y="868"/>
                  </a:lnTo>
                  <a:lnTo>
                    <a:pt x="471" y="879"/>
                  </a:lnTo>
                  <a:lnTo>
                    <a:pt x="481" y="879"/>
                  </a:lnTo>
                  <a:lnTo>
                    <a:pt x="501" y="889"/>
                  </a:lnTo>
                  <a:lnTo>
                    <a:pt x="512" y="889"/>
                  </a:lnTo>
                  <a:lnTo>
                    <a:pt x="532" y="899"/>
                  </a:lnTo>
                  <a:lnTo>
                    <a:pt x="542" y="889"/>
                  </a:lnTo>
                  <a:lnTo>
                    <a:pt x="563" y="909"/>
                  </a:lnTo>
                  <a:lnTo>
                    <a:pt x="573" y="919"/>
                  </a:lnTo>
                  <a:lnTo>
                    <a:pt x="573" y="930"/>
                  </a:lnTo>
                  <a:lnTo>
                    <a:pt x="583" y="930"/>
                  </a:lnTo>
                  <a:lnTo>
                    <a:pt x="593" y="930"/>
                  </a:lnTo>
                  <a:lnTo>
                    <a:pt x="604" y="950"/>
                  </a:lnTo>
                  <a:lnTo>
                    <a:pt x="624" y="971"/>
                  </a:lnTo>
                  <a:lnTo>
                    <a:pt x="634" y="991"/>
                  </a:lnTo>
                  <a:lnTo>
                    <a:pt x="645" y="1001"/>
                  </a:lnTo>
                  <a:lnTo>
                    <a:pt x="675" y="1073"/>
                  </a:lnTo>
                  <a:lnTo>
                    <a:pt x="675" y="1093"/>
                  </a:lnTo>
                  <a:lnTo>
                    <a:pt x="716" y="1134"/>
                  </a:lnTo>
                  <a:lnTo>
                    <a:pt x="716" y="1144"/>
                  </a:lnTo>
                  <a:lnTo>
                    <a:pt x="747" y="1175"/>
                  </a:lnTo>
                  <a:lnTo>
                    <a:pt x="757" y="1185"/>
                  </a:lnTo>
                  <a:lnTo>
                    <a:pt x="767" y="1195"/>
                  </a:lnTo>
                  <a:lnTo>
                    <a:pt x="767" y="1226"/>
                  </a:lnTo>
                  <a:lnTo>
                    <a:pt x="767" y="1236"/>
                  </a:lnTo>
                  <a:lnTo>
                    <a:pt x="778" y="1267"/>
                  </a:lnTo>
                  <a:lnTo>
                    <a:pt x="778" y="1277"/>
                  </a:lnTo>
                  <a:lnTo>
                    <a:pt x="808" y="1328"/>
                  </a:lnTo>
                  <a:lnTo>
                    <a:pt x="808" y="1338"/>
                  </a:lnTo>
                  <a:lnTo>
                    <a:pt x="829" y="1338"/>
                  </a:lnTo>
                  <a:lnTo>
                    <a:pt x="849" y="1359"/>
                  </a:lnTo>
                  <a:lnTo>
                    <a:pt x="870" y="1359"/>
                  </a:lnTo>
                  <a:lnTo>
                    <a:pt x="911" y="1389"/>
                  </a:lnTo>
                  <a:lnTo>
                    <a:pt x="962" y="1389"/>
                  </a:lnTo>
                  <a:lnTo>
                    <a:pt x="972" y="1389"/>
                  </a:lnTo>
                  <a:lnTo>
                    <a:pt x="993" y="1410"/>
                  </a:lnTo>
                  <a:lnTo>
                    <a:pt x="1013" y="1420"/>
                  </a:lnTo>
                  <a:lnTo>
                    <a:pt x="1023" y="1400"/>
                  </a:lnTo>
                  <a:lnTo>
                    <a:pt x="1033" y="1400"/>
                  </a:lnTo>
                  <a:lnTo>
                    <a:pt x="1033" y="1389"/>
                  </a:lnTo>
                  <a:lnTo>
                    <a:pt x="1023" y="1389"/>
                  </a:lnTo>
                  <a:lnTo>
                    <a:pt x="1033" y="1389"/>
                  </a:lnTo>
                  <a:lnTo>
                    <a:pt x="1013" y="1369"/>
                  </a:lnTo>
                  <a:lnTo>
                    <a:pt x="1003" y="1308"/>
                  </a:lnTo>
                  <a:lnTo>
                    <a:pt x="993" y="1287"/>
                  </a:lnTo>
                  <a:lnTo>
                    <a:pt x="1003" y="1246"/>
                  </a:lnTo>
                  <a:lnTo>
                    <a:pt x="1003" y="1236"/>
                  </a:lnTo>
                  <a:lnTo>
                    <a:pt x="993" y="1236"/>
                  </a:lnTo>
                  <a:lnTo>
                    <a:pt x="993" y="1226"/>
                  </a:lnTo>
                  <a:lnTo>
                    <a:pt x="1013" y="1216"/>
                  </a:lnTo>
                  <a:lnTo>
                    <a:pt x="1023" y="1185"/>
                  </a:lnTo>
                  <a:lnTo>
                    <a:pt x="1013" y="1175"/>
                  </a:lnTo>
                  <a:lnTo>
                    <a:pt x="1013" y="1165"/>
                  </a:lnTo>
                  <a:lnTo>
                    <a:pt x="1023" y="1154"/>
                  </a:lnTo>
                  <a:lnTo>
                    <a:pt x="1033" y="1165"/>
                  </a:lnTo>
                  <a:lnTo>
                    <a:pt x="1054" y="1144"/>
                  </a:lnTo>
                  <a:lnTo>
                    <a:pt x="1054" y="1134"/>
                  </a:lnTo>
                  <a:lnTo>
                    <a:pt x="1044" y="1124"/>
                  </a:lnTo>
                  <a:lnTo>
                    <a:pt x="1054" y="1114"/>
                  </a:lnTo>
                  <a:lnTo>
                    <a:pt x="1064" y="1114"/>
                  </a:lnTo>
                  <a:lnTo>
                    <a:pt x="1074" y="1114"/>
                  </a:lnTo>
                  <a:lnTo>
                    <a:pt x="1085" y="1114"/>
                  </a:lnTo>
                  <a:lnTo>
                    <a:pt x="1085" y="1093"/>
                  </a:lnTo>
                  <a:lnTo>
                    <a:pt x="1095" y="1093"/>
                  </a:lnTo>
                  <a:lnTo>
                    <a:pt x="1126" y="1083"/>
                  </a:lnTo>
                  <a:lnTo>
                    <a:pt x="1126" y="1073"/>
                  </a:lnTo>
                  <a:lnTo>
                    <a:pt x="1115" y="1073"/>
                  </a:lnTo>
                  <a:lnTo>
                    <a:pt x="1115" y="1062"/>
                  </a:lnTo>
                  <a:lnTo>
                    <a:pt x="1136" y="1052"/>
                  </a:lnTo>
                  <a:lnTo>
                    <a:pt x="1146" y="1052"/>
                  </a:lnTo>
                  <a:lnTo>
                    <a:pt x="1156" y="1062"/>
                  </a:lnTo>
                  <a:lnTo>
                    <a:pt x="1156" y="1052"/>
                  </a:lnTo>
                  <a:lnTo>
                    <a:pt x="1197" y="1042"/>
                  </a:lnTo>
                  <a:lnTo>
                    <a:pt x="1269" y="1001"/>
                  </a:lnTo>
                  <a:lnTo>
                    <a:pt x="1269" y="981"/>
                  </a:lnTo>
                  <a:lnTo>
                    <a:pt x="1300" y="960"/>
                  </a:lnTo>
                  <a:lnTo>
                    <a:pt x="1300" y="950"/>
                  </a:lnTo>
                  <a:lnTo>
                    <a:pt x="1289" y="940"/>
                  </a:lnTo>
                  <a:lnTo>
                    <a:pt x="1289" y="919"/>
                  </a:lnTo>
                  <a:lnTo>
                    <a:pt x="1310" y="909"/>
                  </a:lnTo>
                  <a:lnTo>
                    <a:pt x="1320" y="909"/>
                  </a:lnTo>
                  <a:lnTo>
                    <a:pt x="1310" y="930"/>
                  </a:lnTo>
                  <a:lnTo>
                    <a:pt x="1320" y="940"/>
                  </a:lnTo>
                  <a:lnTo>
                    <a:pt x="1340" y="930"/>
                  </a:lnTo>
                  <a:lnTo>
                    <a:pt x="1340" y="940"/>
                  </a:lnTo>
                  <a:lnTo>
                    <a:pt x="1392" y="919"/>
                  </a:lnTo>
                  <a:lnTo>
                    <a:pt x="1422" y="919"/>
                  </a:lnTo>
                  <a:lnTo>
                    <a:pt x="1422" y="909"/>
                  </a:lnTo>
                  <a:lnTo>
                    <a:pt x="1412" y="909"/>
                  </a:lnTo>
                  <a:lnTo>
                    <a:pt x="1412" y="899"/>
                  </a:lnTo>
                  <a:lnTo>
                    <a:pt x="1412" y="889"/>
                  </a:lnTo>
                  <a:lnTo>
                    <a:pt x="1422" y="879"/>
                  </a:lnTo>
                  <a:lnTo>
                    <a:pt x="1433" y="848"/>
                  </a:lnTo>
                  <a:lnTo>
                    <a:pt x="1422" y="838"/>
                  </a:lnTo>
                  <a:lnTo>
                    <a:pt x="1422" y="827"/>
                  </a:lnTo>
                  <a:lnTo>
                    <a:pt x="1433" y="817"/>
                  </a:lnTo>
                  <a:lnTo>
                    <a:pt x="1433" y="797"/>
                  </a:lnTo>
                  <a:lnTo>
                    <a:pt x="1443" y="787"/>
                  </a:lnTo>
                  <a:lnTo>
                    <a:pt x="1443" y="776"/>
                  </a:lnTo>
                  <a:lnTo>
                    <a:pt x="1453" y="756"/>
                  </a:lnTo>
                  <a:lnTo>
                    <a:pt x="1453" y="736"/>
                  </a:lnTo>
                  <a:lnTo>
                    <a:pt x="1443" y="715"/>
                  </a:lnTo>
                  <a:lnTo>
                    <a:pt x="1433" y="705"/>
                  </a:lnTo>
                  <a:lnTo>
                    <a:pt x="1433" y="695"/>
                  </a:lnTo>
                  <a:lnTo>
                    <a:pt x="1433" y="684"/>
                  </a:lnTo>
                  <a:lnTo>
                    <a:pt x="1422" y="674"/>
                  </a:lnTo>
                  <a:lnTo>
                    <a:pt x="1412" y="674"/>
                  </a:lnTo>
                  <a:lnTo>
                    <a:pt x="1412" y="664"/>
                  </a:lnTo>
                  <a:lnTo>
                    <a:pt x="1422" y="654"/>
                  </a:lnTo>
                  <a:lnTo>
                    <a:pt x="1412" y="633"/>
                  </a:lnTo>
                  <a:lnTo>
                    <a:pt x="1392" y="623"/>
                  </a:lnTo>
                  <a:lnTo>
                    <a:pt x="1392" y="613"/>
                  </a:lnTo>
                  <a:lnTo>
                    <a:pt x="1381" y="480"/>
                  </a:lnTo>
                  <a:lnTo>
                    <a:pt x="1381" y="409"/>
                  </a:lnTo>
                  <a:lnTo>
                    <a:pt x="1371" y="409"/>
                  </a:lnTo>
                  <a:lnTo>
                    <a:pt x="1351" y="409"/>
                  </a:lnTo>
                  <a:lnTo>
                    <a:pt x="1330" y="398"/>
                  </a:lnTo>
                </a:path>
              </a:pathLst>
            </a:custGeom>
            <a:solidFill>
              <a:srgbClr val="00f008"/>
            </a:solidFill>
            <a:ln cap="rnd" w="12600">
              <a:solidFill>
                <a:srgbClr val="ffb310"/>
              </a:solidFill>
              <a:round/>
            </a:ln>
          </p:spPr>
          <p:style>
            <a:lnRef idx="0"/>
            <a:fillRef idx="0"/>
            <a:effectRef idx="0"/>
            <a:fontRef idx="minor"/>
          </p:style>
          <p:txBody>
            <a:bodyPr anchor="t">
              <a:noAutofit/>
            </a:bodyPr>
            <a:p>
              <a:endParaRPr b="0" lang="en-US" sz="2400" strike="noStrike" u="none">
                <a:solidFill>
                  <a:srgbClr val="000000"/>
                </a:solidFill>
                <a:effectLst/>
                <a:uFillTx/>
                <a:latin typeface="Arial Unicode MS"/>
              </a:endParaRPr>
            </a:p>
          </p:txBody>
        </p:sp>
        <p:sp>
          <p:nvSpPr>
            <p:cNvPr id="1353" name=""/>
            <p:cNvSpPr/>
            <p:nvPr/>
          </p:nvSpPr>
          <p:spPr>
            <a:xfrm>
              <a:off x="1581120" y="4525920"/>
              <a:ext cx="1150920" cy="725400"/>
            </a:xfrm>
            <a:prstGeom prst="ellipse">
              <a:avLst/>
            </a:prstGeom>
            <a:solidFill>
              <a:srgbClr val="00f008"/>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Unicode MS"/>
              </a:endParaRPr>
            </a:p>
          </p:txBody>
        </p:sp>
        <p:sp>
          <p:nvSpPr>
            <p:cNvPr id="1354" name=""/>
            <p:cNvSpPr/>
            <p:nvPr/>
          </p:nvSpPr>
          <p:spPr>
            <a:xfrm>
              <a:off x="1922400" y="3838680"/>
              <a:ext cx="1287360" cy="593640"/>
            </a:xfrm>
            <a:prstGeom prst="ellipse">
              <a:avLst/>
            </a:prstGeom>
            <a:solidFill>
              <a:srgbClr val="00f008"/>
            </a:solidFill>
            <a:ln w="9360">
              <a:solidFill>
                <a:srgbClr val="80808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Unicode MS"/>
              </a:endParaRPr>
            </a:p>
          </p:txBody>
        </p:sp>
        <p:sp>
          <p:nvSpPr>
            <p:cNvPr id="1355" name=""/>
            <p:cNvSpPr/>
            <p:nvPr/>
          </p:nvSpPr>
          <p:spPr>
            <a:xfrm>
              <a:off x="1012680" y="2720880"/>
              <a:ext cx="1076400" cy="511200"/>
            </a:xfrm>
            <a:prstGeom prst="ellipse">
              <a:avLst/>
            </a:prstGeom>
            <a:solidFill>
              <a:srgbClr val="00f008"/>
            </a:solidFill>
            <a:ln w="9360">
              <a:solidFill>
                <a:srgbClr val="80808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Unicode MS"/>
              </a:endParaRPr>
            </a:p>
          </p:txBody>
        </p:sp>
        <p:sp>
          <p:nvSpPr>
            <p:cNvPr id="1356" name=""/>
            <p:cNvSpPr/>
            <p:nvPr/>
          </p:nvSpPr>
          <p:spPr>
            <a:xfrm>
              <a:off x="773280" y="758880"/>
              <a:ext cx="1126800" cy="534960"/>
            </a:xfrm>
            <a:prstGeom prst="ellipse">
              <a:avLst/>
            </a:prstGeom>
            <a:solidFill>
              <a:srgbClr val="00f008"/>
            </a:solidFill>
            <a:ln w="9360">
              <a:solidFill>
                <a:srgbClr val="80808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Arial Unicode MS"/>
              </a:endParaRPr>
            </a:p>
          </p:txBody>
        </p:sp>
        <p:sp>
          <p:nvSpPr>
            <p:cNvPr id="1357" name=""/>
            <p:cNvSpPr/>
            <p:nvPr/>
          </p:nvSpPr>
          <p:spPr>
            <a:xfrm>
              <a:off x="595440" y="1004760"/>
              <a:ext cx="642960" cy="492120"/>
            </a:xfrm>
            <a:custGeom>
              <a:avLst/>
              <a:gdLst/>
              <a:ahLst/>
              <a:rect l="l" t="t" r="r" b="b"/>
              <a:pathLst>
                <a:path w="452" h="286">
                  <a:moveTo>
                    <a:pt x="0" y="4"/>
                  </a:moveTo>
                  <a:lnTo>
                    <a:pt x="2" y="47"/>
                  </a:lnTo>
                  <a:lnTo>
                    <a:pt x="26" y="63"/>
                  </a:lnTo>
                  <a:lnTo>
                    <a:pt x="36" y="86"/>
                  </a:lnTo>
                  <a:lnTo>
                    <a:pt x="53" y="84"/>
                  </a:lnTo>
                  <a:lnTo>
                    <a:pt x="71" y="111"/>
                  </a:lnTo>
                  <a:lnTo>
                    <a:pt x="80" y="148"/>
                  </a:lnTo>
                  <a:lnTo>
                    <a:pt x="82" y="191"/>
                  </a:lnTo>
                  <a:lnTo>
                    <a:pt x="74" y="210"/>
                  </a:lnTo>
                  <a:lnTo>
                    <a:pt x="87" y="213"/>
                  </a:lnTo>
                  <a:lnTo>
                    <a:pt x="87" y="234"/>
                  </a:lnTo>
                  <a:lnTo>
                    <a:pt x="128" y="286"/>
                  </a:lnTo>
                  <a:lnTo>
                    <a:pt x="229" y="286"/>
                  </a:lnTo>
                  <a:lnTo>
                    <a:pt x="351" y="286"/>
                  </a:lnTo>
                  <a:lnTo>
                    <a:pt x="452" y="286"/>
                  </a:lnTo>
                  <a:lnTo>
                    <a:pt x="452" y="169"/>
                  </a:lnTo>
                  <a:lnTo>
                    <a:pt x="444" y="0"/>
                  </a:lnTo>
                  <a:lnTo>
                    <a:pt x="0" y="4"/>
                  </a:lnTo>
                  <a:close/>
                </a:path>
              </a:pathLst>
            </a:custGeom>
            <a:solidFill>
              <a:srgbClr val="00f008"/>
            </a:solidFill>
            <a:ln w="3240">
              <a:solidFill>
                <a:srgbClr val="ffb31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1358" name=""/>
            <p:cNvSpPr/>
            <p:nvPr/>
          </p:nvSpPr>
          <p:spPr>
            <a:xfrm>
              <a:off x="1220760" y="1009800"/>
              <a:ext cx="1000080" cy="495000"/>
            </a:xfrm>
            <a:custGeom>
              <a:avLst/>
              <a:gdLst/>
              <a:ahLst/>
              <a:rect l="l" t="t" r="r" b="b"/>
              <a:pathLst>
                <a:path w="704" h="295">
                  <a:moveTo>
                    <a:pt x="703" y="295"/>
                  </a:moveTo>
                  <a:lnTo>
                    <a:pt x="698" y="208"/>
                  </a:lnTo>
                  <a:lnTo>
                    <a:pt x="692" y="96"/>
                  </a:lnTo>
                  <a:lnTo>
                    <a:pt x="704" y="12"/>
                  </a:lnTo>
                  <a:lnTo>
                    <a:pt x="0" y="0"/>
                  </a:lnTo>
                  <a:lnTo>
                    <a:pt x="12" y="67"/>
                  </a:lnTo>
                  <a:lnTo>
                    <a:pt x="12" y="176"/>
                  </a:lnTo>
                  <a:lnTo>
                    <a:pt x="12" y="294"/>
                  </a:lnTo>
                  <a:lnTo>
                    <a:pt x="129" y="294"/>
                  </a:lnTo>
                  <a:lnTo>
                    <a:pt x="256" y="294"/>
                  </a:lnTo>
                  <a:lnTo>
                    <a:pt x="398" y="295"/>
                  </a:lnTo>
                  <a:lnTo>
                    <a:pt x="490" y="295"/>
                  </a:lnTo>
                  <a:lnTo>
                    <a:pt x="594" y="295"/>
                  </a:lnTo>
                  <a:lnTo>
                    <a:pt x="703" y="295"/>
                  </a:lnTo>
                  <a:lnTo>
                    <a:pt x="703" y="295"/>
                  </a:lnTo>
                  <a:lnTo>
                    <a:pt x="703" y="295"/>
                  </a:lnTo>
                  <a:close/>
                </a:path>
              </a:pathLst>
            </a:custGeom>
            <a:solidFill>
              <a:srgbClr val="00f008"/>
            </a:solidFill>
            <a:ln w="3240">
              <a:solidFill>
                <a:srgbClr val="ffb31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1359" name=""/>
            <p:cNvSpPr/>
            <p:nvPr/>
          </p:nvSpPr>
          <p:spPr>
            <a:xfrm>
              <a:off x="2203560" y="1035000"/>
              <a:ext cx="723960" cy="469800"/>
            </a:xfrm>
            <a:custGeom>
              <a:avLst/>
              <a:gdLst/>
              <a:ahLst/>
              <a:rect l="l" t="t" r="r" b="b"/>
              <a:pathLst>
                <a:path w="509" h="280">
                  <a:moveTo>
                    <a:pt x="509" y="227"/>
                  </a:moveTo>
                  <a:lnTo>
                    <a:pt x="509" y="146"/>
                  </a:lnTo>
                  <a:lnTo>
                    <a:pt x="508" y="1"/>
                  </a:lnTo>
                  <a:lnTo>
                    <a:pt x="10" y="0"/>
                  </a:lnTo>
                  <a:lnTo>
                    <a:pt x="0" y="86"/>
                  </a:lnTo>
                  <a:lnTo>
                    <a:pt x="7" y="196"/>
                  </a:lnTo>
                  <a:lnTo>
                    <a:pt x="12" y="280"/>
                  </a:lnTo>
                  <a:lnTo>
                    <a:pt x="12" y="280"/>
                  </a:lnTo>
                  <a:lnTo>
                    <a:pt x="119" y="280"/>
                  </a:lnTo>
                  <a:lnTo>
                    <a:pt x="239" y="280"/>
                  </a:lnTo>
                  <a:lnTo>
                    <a:pt x="341" y="280"/>
                  </a:lnTo>
                  <a:lnTo>
                    <a:pt x="509" y="280"/>
                  </a:lnTo>
                  <a:lnTo>
                    <a:pt x="509" y="227"/>
                  </a:lnTo>
                  <a:lnTo>
                    <a:pt x="509" y="227"/>
                  </a:lnTo>
                  <a:close/>
                </a:path>
              </a:pathLst>
            </a:custGeom>
            <a:solidFill>
              <a:srgbClr val="00f008"/>
            </a:solidFill>
            <a:ln w="3240">
              <a:solidFill>
                <a:srgbClr val="ffb31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1360" name=""/>
            <p:cNvSpPr/>
            <p:nvPr/>
          </p:nvSpPr>
          <p:spPr>
            <a:xfrm>
              <a:off x="2914560" y="1041480"/>
              <a:ext cx="1300320" cy="1015920"/>
            </a:xfrm>
            <a:custGeom>
              <a:avLst/>
              <a:gdLst/>
              <a:ahLst/>
              <a:rect l="l" t="t" r="r" b="b"/>
              <a:pathLst>
                <a:path w="922" h="640">
                  <a:moveTo>
                    <a:pt x="922" y="13"/>
                  </a:moveTo>
                  <a:lnTo>
                    <a:pt x="921" y="635"/>
                  </a:lnTo>
                  <a:lnTo>
                    <a:pt x="894" y="640"/>
                  </a:lnTo>
                  <a:lnTo>
                    <a:pt x="877" y="601"/>
                  </a:lnTo>
                  <a:lnTo>
                    <a:pt x="874" y="616"/>
                  </a:lnTo>
                  <a:lnTo>
                    <a:pt x="863" y="616"/>
                  </a:lnTo>
                  <a:lnTo>
                    <a:pt x="865" y="586"/>
                  </a:lnTo>
                  <a:lnTo>
                    <a:pt x="859" y="579"/>
                  </a:lnTo>
                  <a:lnTo>
                    <a:pt x="868" y="566"/>
                  </a:lnTo>
                  <a:lnTo>
                    <a:pt x="849" y="556"/>
                  </a:lnTo>
                  <a:lnTo>
                    <a:pt x="844" y="533"/>
                  </a:lnTo>
                  <a:lnTo>
                    <a:pt x="851" y="508"/>
                  </a:lnTo>
                  <a:lnTo>
                    <a:pt x="823" y="468"/>
                  </a:lnTo>
                  <a:lnTo>
                    <a:pt x="830" y="424"/>
                  </a:lnTo>
                  <a:lnTo>
                    <a:pt x="764" y="431"/>
                  </a:lnTo>
                  <a:lnTo>
                    <a:pt x="747" y="417"/>
                  </a:lnTo>
                  <a:lnTo>
                    <a:pt x="709" y="327"/>
                  </a:lnTo>
                  <a:lnTo>
                    <a:pt x="655" y="320"/>
                  </a:lnTo>
                  <a:lnTo>
                    <a:pt x="655" y="382"/>
                  </a:lnTo>
                  <a:lnTo>
                    <a:pt x="627" y="312"/>
                  </a:lnTo>
                  <a:lnTo>
                    <a:pt x="576" y="293"/>
                  </a:lnTo>
                  <a:lnTo>
                    <a:pt x="567" y="302"/>
                  </a:lnTo>
                  <a:lnTo>
                    <a:pt x="569" y="333"/>
                  </a:lnTo>
                  <a:lnTo>
                    <a:pt x="547" y="362"/>
                  </a:lnTo>
                  <a:lnTo>
                    <a:pt x="538" y="354"/>
                  </a:lnTo>
                  <a:lnTo>
                    <a:pt x="548" y="316"/>
                  </a:lnTo>
                  <a:lnTo>
                    <a:pt x="522" y="373"/>
                  </a:lnTo>
                  <a:lnTo>
                    <a:pt x="514" y="377"/>
                  </a:lnTo>
                  <a:lnTo>
                    <a:pt x="511" y="346"/>
                  </a:lnTo>
                  <a:lnTo>
                    <a:pt x="473" y="410"/>
                  </a:lnTo>
                  <a:lnTo>
                    <a:pt x="442" y="426"/>
                  </a:lnTo>
                  <a:lnTo>
                    <a:pt x="351" y="402"/>
                  </a:lnTo>
                  <a:lnTo>
                    <a:pt x="309" y="415"/>
                  </a:lnTo>
                  <a:lnTo>
                    <a:pt x="195" y="340"/>
                  </a:lnTo>
                  <a:lnTo>
                    <a:pt x="130" y="346"/>
                  </a:lnTo>
                  <a:lnTo>
                    <a:pt x="91" y="326"/>
                  </a:lnTo>
                  <a:lnTo>
                    <a:pt x="55" y="329"/>
                  </a:lnTo>
                  <a:lnTo>
                    <a:pt x="23" y="241"/>
                  </a:lnTo>
                  <a:lnTo>
                    <a:pt x="6" y="238"/>
                  </a:lnTo>
                  <a:lnTo>
                    <a:pt x="6" y="150"/>
                  </a:lnTo>
                  <a:lnTo>
                    <a:pt x="6" y="30"/>
                  </a:lnTo>
                  <a:lnTo>
                    <a:pt x="0" y="0"/>
                  </a:lnTo>
                  <a:lnTo>
                    <a:pt x="922" y="10"/>
                  </a:lnTo>
                </a:path>
              </a:pathLst>
            </a:custGeom>
            <a:solidFill>
              <a:srgbClr val="00f008"/>
            </a:solidFill>
            <a:ln w="9360">
              <a:solidFill>
                <a:srgbClr val="ffb31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1361" name=""/>
            <p:cNvSpPr/>
            <p:nvPr/>
          </p:nvSpPr>
          <p:spPr>
            <a:xfrm>
              <a:off x="1927080" y="3838680"/>
              <a:ext cx="1289160" cy="593640"/>
            </a:xfrm>
            <a:prstGeom prst="ellipse">
              <a:avLst/>
            </a:prstGeom>
            <a:solidFill>
              <a:srgbClr val="00f008">
                <a:alpha val="50000"/>
              </a:srgbClr>
            </a:solidFill>
            <a:ln w="9360">
              <a:solidFill>
                <a:srgbClr val="80808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Unicode MS"/>
              </a:endParaRPr>
            </a:p>
          </p:txBody>
        </p:sp>
        <p:sp>
          <p:nvSpPr>
            <p:cNvPr id="1362" name=""/>
            <p:cNvSpPr/>
            <p:nvPr/>
          </p:nvSpPr>
          <p:spPr>
            <a:xfrm>
              <a:off x="3497400" y="1736640"/>
              <a:ext cx="723600" cy="455760"/>
            </a:xfrm>
            <a:custGeom>
              <a:avLst/>
              <a:gdLst/>
              <a:ahLst/>
              <a:rect l="l" t="t" r="r" b="b"/>
              <a:pathLst>
                <a:path w="513" h="287">
                  <a:moveTo>
                    <a:pt x="0" y="115"/>
                  </a:moveTo>
                  <a:lnTo>
                    <a:pt x="19" y="115"/>
                  </a:lnTo>
                  <a:lnTo>
                    <a:pt x="29" y="105"/>
                  </a:lnTo>
                  <a:lnTo>
                    <a:pt x="48" y="95"/>
                  </a:lnTo>
                  <a:lnTo>
                    <a:pt x="48" y="86"/>
                  </a:lnTo>
                  <a:lnTo>
                    <a:pt x="57" y="86"/>
                  </a:lnTo>
                  <a:lnTo>
                    <a:pt x="86" y="76"/>
                  </a:lnTo>
                  <a:lnTo>
                    <a:pt x="115" y="67"/>
                  </a:lnTo>
                  <a:lnTo>
                    <a:pt x="134" y="39"/>
                  </a:lnTo>
                  <a:lnTo>
                    <a:pt x="143" y="28"/>
                  </a:lnTo>
                  <a:lnTo>
                    <a:pt x="172" y="9"/>
                  </a:lnTo>
                  <a:lnTo>
                    <a:pt x="181" y="0"/>
                  </a:lnTo>
                  <a:lnTo>
                    <a:pt x="210" y="0"/>
                  </a:lnTo>
                  <a:lnTo>
                    <a:pt x="220" y="0"/>
                  </a:lnTo>
                  <a:lnTo>
                    <a:pt x="200" y="9"/>
                  </a:lnTo>
                  <a:lnTo>
                    <a:pt x="191" y="19"/>
                  </a:lnTo>
                  <a:lnTo>
                    <a:pt x="172" y="39"/>
                  </a:lnTo>
                  <a:lnTo>
                    <a:pt x="172" y="48"/>
                  </a:lnTo>
                  <a:lnTo>
                    <a:pt x="163" y="58"/>
                  </a:lnTo>
                  <a:lnTo>
                    <a:pt x="163" y="76"/>
                  </a:lnTo>
                  <a:lnTo>
                    <a:pt x="163" y="86"/>
                  </a:lnTo>
                  <a:lnTo>
                    <a:pt x="163" y="76"/>
                  </a:lnTo>
                  <a:lnTo>
                    <a:pt x="181" y="67"/>
                  </a:lnTo>
                  <a:lnTo>
                    <a:pt x="191" y="67"/>
                  </a:lnTo>
                  <a:lnTo>
                    <a:pt x="200" y="67"/>
                  </a:lnTo>
                  <a:lnTo>
                    <a:pt x="229" y="76"/>
                  </a:lnTo>
                  <a:lnTo>
                    <a:pt x="258" y="105"/>
                  </a:lnTo>
                  <a:lnTo>
                    <a:pt x="277" y="105"/>
                  </a:lnTo>
                  <a:lnTo>
                    <a:pt x="286" y="105"/>
                  </a:lnTo>
                  <a:lnTo>
                    <a:pt x="297" y="115"/>
                  </a:lnTo>
                  <a:lnTo>
                    <a:pt x="306" y="115"/>
                  </a:lnTo>
                  <a:lnTo>
                    <a:pt x="315" y="115"/>
                  </a:lnTo>
                  <a:lnTo>
                    <a:pt x="325" y="105"/>
                  </a:lnTo>
                  <a:lnTo>
                    <a:pt x="344" y="86"/>
                  </a:lnTo>
                  <a:lnTo>
                    <a:pt x="420" y="67"/>
                  </a:lnTo>
                  <a:lnTo>
                    <a:pt x="440" y="58"/>
                  </a:lnTo>
                  <a:lnTo>
                    <a:pt x="449" y="58"/>
                  </a:lnTo>
                  <a:lnTo>
                    <a:pt x="458" y="58"/>
                  </a:lnTo>
                  <a:lnTo>
                    <a:pt x="449" y="67"/>
                  </a:lnTo>
                  <a:lnTo>
                    <a:pt x="449" y="76"/>
                  </a:lnTo>
                  <a:lnTo>
                    <a:pt x="458" y="95"/>
                  </a:lnTo>
                  <a:lnTo>
                    <a:pt x="468" y="95"/>
                  </a:lnTo>
                  <a:lnTo>
                    <a:pt x="487" y="95"/>
                  </a:lnTo>
                  <a:lnTo>
                    <a:pt x="513" y="58"/>
                  </a:lnTo>
                  <a:lnTo>
                    <a:pt x="504" y="160"/>
                  </a:lnTo>
                  <a:lnTo>
                    <a:pt x="506" y="153"/>
                  </a:lnTo>
                  <a:lnTo>
                    <a:pt x="497" y="144"/>
                  </a:lnTo>
                  <a:lnTo>
                    <a:pt x="487" y="153"/>
                  </a:lnTo>
                  <a:lnTo>
                    <a:pt x="497" y="162"/>
                  </a:lnTo>
                  <a:lnTo>
                    <a:pt x="487" y="162"/>
                  </a:lnTo>
                  <a:lnTo>
                    <a:pt x="468" y="153"/>
                  </a:lnTo>
                  <a:lnTo>
                    <a:pt x="440" y="144"/>
                  </a:lnTo>
                  <a:lnTo>
                    <a:pt x="429" y="153"/>
                  </a:lnTo>
                  <a:lnTo>
                    <a:pt x="429" y="144"/>
                  </a:lnTo>
                  <a:lnTo>
                    <a:pt x="401" y="162"/>
                  </a:lnTo>
                  <a:lnTo>
                    <a:pt x="392" y="162"/>
                  </a:lnTo>
                  <a:lnTo>
                    <a:pt x="392" y="172"/>
                  </a:lnTo>
                  <a:lnTo>
                    <a:pt x="382" y="172"/>
                  </a:lnTo>
                  <a:lnTo>
                    <a:pt x="372" y="172"/>
                  </a:lnTo>
                  <a:lnTo>
                    <a:pt x="354" y="172"/>
                  </a:lnTo>
                  <a:lnTo>
                    <a:pt x="354" y="182"/>
                  </a:lnTo>
                  <a:lnTo>
                    <a:pt x="354" y="192"/>
                  </a:lnTo>
                  <a:lnTo>
                    <a:pt x="325" y="211"/>
                  </a:lnTo>
                  <a:lnTo>
                    <a:pt x="315" y="211"/>
                  </a:lnTo>
                  <a:lnTo>
                    <a:pt x="334" y="192"/>
                  </a:lnTo>
                  <a:lnTo>
                    <a:pt x="334" y="182"/>
                  </a:lnTo>
                  <a:lnTo>
                    <a:pt x="315" y="182"/>
                  </a:lnTo>
                  <a:lnTo>
                    <a:pt x="306" y="201"/>
                  </a:lnTo>
                  <a:lnTo>
                    <a:pt x="297" y="201"/>
                  </a:lnTo>
                  <a:lnTo>
                    <a:pt x="297" y="182"/>
                  </a:lnTo>
                  <a:lnTo>
                    <a:pt x="297" y="192"/>
                  </a:lnTo>
                  <a:lnTo>
                    <a:pt x="286" y="201"/>
                  </a:lnTo>
                  <a:lnTo>
                    <a:pt x="277" y="220"/>
                  </a:lnTo>
                  <a:lnTo>
                    <a:pt x="277" y="239"/>
                  </a:lnTo>
                  <a:lnTo>
                    <a:pt x="268" y="248"/>
                  </a:lnTo>
                  <a:lnTo>
                    <a:pt x="258" y="268"/>
                  </a:lnTo>
                  <a:lnTo>
                    <a:pt x="258" y="278"/>
                  </a:lnTo>
                  <a:lnTo>
                    <a:pt x="258" y="287"/>
                  </a:lnTo>
                  <a:lnTo>
                    <a:pt x="239" y="278"/>
                  </a:lnTo>
                  <a:lnTo>
                    <a:pt x="239" y="268"/>
                  </a:lnTo>
                  <a:lnTo>
                    <a:pt x="239" y="259"/>
                  </a:lnTo>
                  <a:lnTo>
                    <a:pt x="248" y="248"/>
                  </a:lnTo>
                  <a:lnTo>
                    <a:pt x="239" y="248"/>
                  </a:lnTo>
                  <a:lnTo>
                    <a:pt x="229" y="259"/>
                  </a:lnTo>
                  <a:lnTo>
                    <a:pt x="229" y="248"/>
                  </a:lnTo>
                  <a:lnTo>
                    <a:pt x="229" y="220"/>
                  </a:lnTo>
                  <a:lnTo>
                    <a:pt x="229" y="211"/>
                  </a:lnTo>
                  <a:lnTo>
                    <a:pt x="210" y="201"/>
                  </a:lnTo>
                  <a:lnTo>
                    <a:pt x="200" y="201"/>
                  </a:lnTo>
                  <a:lnTo>
                    <a:pt x="200" y="192"/>
                  </a:lnTo>
                  <a:lnTo>
                    <a:pt x="181" y="182"/>
                  </a:lnTo>
                  <a:lnTo>
                    <a:pt x="163" y="182"/>
                  </a:lnTo>
                  <a:lnTo>
                    <a:pt x="152" y="182"/>
                  </a:lnTo>
                  <a:lnTo>
                    <a:pt x="143" y="182"/>
                  </a:lnTo>
                  <a:lnTo>
                    <a:pt x="124" y="162"/>
                  </a:lnTo>
                  <a:lnTo>
                    <a:pt x="115" y="162"/>
                  </a:lnTo>
                  <a:lnTo>
                    <a:pt x="29" y="153"/>
                  </a:lnTo>
                  <a:lnTo>
                    <a:pt x="29" y="144"/>
                  </a:lnTo>
                  <a:lnTo>
                    <a:pt x="19" y="134"/>
                  </a:lnTo>
                  <a:lnTo>
                    <a:pt x="19" y="125"/>
                  </a:lnTo>
                  <a:lnTo>
                    <a:pt x="9" y="125"/>
                  </a:lnTo>
                  <a:lnTo>
                    <a:pt x="0" y="115"/>
                  </a:lnTo>
                </a:path>
              </a:pathLst>
            </a:custGeom>
            <a:solidFill>
              <a:srgbClr val="00f008"/>
            </a:solidFill>
            <a:ln cap="rnd" w="12600">
              <a:solidFill>
                <a:srgbClr val="ffb310"/>
              </a:solidFill>
              <a:round/>
            </a:ln>
          </p:spPr>
          <p:style>
            <a:lnRef idx="0"/>
            <a:fillRef idx="0"/>
            <a:effectRef idx="0"/>
            <a:fontRef idx="minor"/>
          </p:style>
          <p:txBody>
            <a:bodyPr anchor="t">
              <a:noAutofit/>
            </a:bodyPr>
            <a:p>
              <a:endParaRPr b="0" lang="en-US" sz="2400" strike="noStrike" u="none">
                <a:solidFill>
                  <a:srgbClr val="000000"/>
                </a:solidFill>
                <a:effectLst/>
                <a:uFillTx/>
                <a:latin typeface="Arial Unicode MS"/>
              </a:endParaRPr>
            </a:p>
          </p:txBody>
        </p:sp>
        <p:sp>
          <p:nvSpPr>
            <p:cNvPr id="1363" name=""/>
            <p:cNvSpPr/>
            <p:nvPr/>
          </p:nvSpPr>
          <p:spPr>
            <a:xfrm>
              <a:off x="3753000" y="1849320"/>
              <a:ext cx="572760" cy="203400"/>
            </a:xfrm>
            <a:prstGeom prst="rect">
              <a:avLst/>
            </a:prstGeom>
            <a:noFill/>
            <a:ln w="0">
              <a:noFill/>
            </a:ln>
          </p:spPr>
          <p:style>
            <a:lnRef idx="0"/>
            <a:fillRef idx="0"/>
            <a:effectRef idx="0"/>
            <a:fontRef idx="minor"/>
          </p:style>
          <p:txBody>
            <a:bodyPr wrap="none" lIns="90000" rIns="90000" tIns="46800" bIns="46800" anchor="t">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808080"/>
                  </a:solidFill>
                  <a:effectLst/>
                  <a:uFillTx/>
                  <a:latin typeface="Arial Unicode MS"/>
                </a:rPr>
                <a:t>Michigan</a:t>
              </a:r>
              <a:endParaRPr b="0" lang="en-US" sz="800" strike="noStrike" u="none">
                <a:solidFill>
                  <a:srgbClr val="000000"/>
                </a:solidFill>
                <a:effectLst/>
                <a:uFillTx/>
                <a:latin typeface="Arial Unicode MS"/>
              </a:endParaRPr>
            </a:p>
          </p:txBody>
        </p:sp>
        <p:sp>
          <p:nvSpPr>
            <p:cNvPr id="1364" name=""/>
            <p:cNvSpPr/>
            <p:nvPr/>
          </p:nvSpPr>
          <p:spPr>
            <a:xfrm>
              <a:off x="4952880" y="1371600"/>
              <a:ext cx="4067280" cy="4933800"/>
            </a:xfrm>
            <a:prstGeom prst="rect">
              <a:avLst/>
            </a:prstGeom>
            <a:noFill/>
            <a:ln w="0">
              <a:noFill/>
            </a:ln>
          </p:spPr>
          <p:style>
            <a:lnRef idx="0"/>
            <a:fillRef idx="0"/>
            <a:effectRef idx="0"/>
            <a:fontRef idx="minor"/>
          </p:style>
          <p:txBody>
            <a:bodyPr lIns="182880" rIns="182880" tIns="91440" bIns="91440" anchor="t">
              <a:noAutofit/>
            </a:bodyPr>
            <a:p>
              <a:pPr marL="343080" indent="-343080">
                <a:lnSpc>
                  <a:spcPct val="100000"/>
                </a:lnSpc>
                <a:spcBef>
                  <a:spcPts val="788"/>
                </a:spcBef>
                <a:tabLst>
                  <a:tab algn="l" pos="0"/>
                  <a:tab algn="l" pos="45720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Arial Unicode MS"/>
              </a:endParaRPr>
            </a:p>
            <a:p>
              <a:pPr marL="343080" indent="-343080">
                <a:lnSpc>
                  <a:spcPct val="100000"/>
                </a:lnSpc>
                <a:spcBef>
                  <a:spcPts val="788"/>
                </a:spcBef>
                <a:buClr>
                  <a:srgbClr val="000000"/>
                </a:buClr>
                <a:buSzPct val="85000"/>
                <a:buFont typeface="Wingdings" charset="2"/>
                <a:buChar char=""/>
                <a:tabLst>
                  <a:tab algn="l" pos="45720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Project MAX:  Market Area Expansion (See detail page 20) </a:t>
              </a:r>
              <a:endParaRPr b="0" lang="en-US" sz="1800" strike="noStrike" u="none">
                <a:solidFill>
                  <a:srgbClr val="000000"/>
                </a:solidFill>
                <a:effectLst/>
                <a:uFillTx/>
                <a:latin typeface="Arial Unicode MS"/>
              </a:endParaRPr>
            </a:p>
            <a:p>
              <a:pPr marL="343080" indent="-343080">
                <a:lnSpc>
                  <a:spcPct val="130000"/>
                </a:lnSpc>
                <a:spcBef>
                  <a:spcPts val="788"/>
                </a:spcBef>
                <a:buClr>
                  <a:srgbClr val="000000"/>
                </a:buClr>
                <a:buSzPct val="85000"/>
                <a:buFont typeface="Wingdings" charset="2"/>
                <a:buChar char=""/>
                <a:tabLst>
                  <a:tab algn="l" pos="45720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Capture growth with minimal capital requirements </a:t>
              </a:r>
              <a:endParaRPr b="0" lang="en-US" sz="1800" strike="noStrike" u="none">
                <a:solidFill>
                  <a:srgbClr val="000000"/>
                </a:solidFill>
                <a:effectLst/>
                <a:uFillTx/>
                <a:latin typeface="Arial Unicode MS"/>
              </a:endParaRPr>
            </a:p>
            <a:p>
              <a:pPr marL="343080" indent="-343080">
                <a:lnSpc>
                  <a:spcPct val="130000"/>
                </a:lnSpc>
                <a:spcBef>
                  <a:spcPts val="788"/>
                </a:spcBef>
                <a:buClr>
                  <a:srgbClr val="000000"/>
                </a:buClr>
                <a:buSzPct val="85000"/>
                <a:buFont typeface="Wingdings" charset="2"/>
                <a:buChar char=""/>
                <a:tabLst>
                  <a:tab algn="l" pos="45720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New gas fired power plants</a:t>
              </a:r>
              <a:endParaRPr b="0" lang="en-US" sz="1800" strike="noStrike" u="none">
                <a:solidFill>
                  <a:srgbClr val="000000"/>
                </a:solidFill>
                <a:effectLst/>
                <a:uFillTx/>
                <a:latin typeface="Arial Unicode MS"/>
              </a:endParaRPr>
            </a:p>
            <a:p>
              <a:pPr marL="343080" indent="-343080">
                <a:lnSpc>
                  <a:spcPct val="130000"/>
                </a:lnSpc>
                <a:spcBef>
                  <a:spcPts val="788"/>
                </a:spcBef>
                <a:buClr>
                  <a:srgbClr val="000000"/>
                </a:buClr>
                <a:buSzPct val="85000"/>
                <a:buFont typeface="Wingdings" charset="2"/>
                <a:buChar char=""/>
                <a:tabLst>
                  <a:tab algn="l" pos="45720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Interconnect expansions for Market and Supply areas</a:t>
              </a:r>
              <a:endParaRPr b="0" lang="en-US" sz="1800" strike="noStrike" u="none">
                <a:solidFill>
                  <a:srgbClr val="000000"/>
                </a:solidFill>
                <a:effectLst/>
                <a:uFillTx/>
                <a:latin typeface="Arial Unicode MS"/>
              </a:endParaRPr>
            </a:p>
            <a:p>
              <a:pPr marL="343080" indent="-343080">
                <a:lnSpc>
                  <a:spcPct val="130000"/>
                </a:lnSpc>
                <a:spcBef>
                  <a:spcPts val="788"/>
                </a:spcBef>
                <a:buClr>
                  <a:srgbClr val="000000"/>
                </a:buClr>
                <a:buSzPct val="85000"/>
                <a:buFont typeface="Wingdings" charset="2"/>
                <a:buChar char=""/>
                <a:tabLst>
                  <a:tab algn="l" pos="45720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Estimated demand growth         is 1-2%</a:t>
              </a:r>
              <a:endParaRPr b="0" lang="en-US" sz="1800" strike="noStrike" u="none">
                <a:solidFill>
                  <a:srgbClr val="000000"/>
                </a:solidFill>
                <a:effectLst/>
                <a:uFillTx/>
                <a:latin typeface="Arial Unicode MS"/>
              </a:endParaRPr>
            </a:p>
            <a:p>
              <a:pPr marL="343080" indent="-343080">
                <a:lnSpc>
                  <a:spcPct val="130000"/>
                </a:lnSpc>
                <a:spcBef>
                  <a:spcPts val="788"/>
                </a:spcBef>
                <a:buClr>
                  <a:srgbClr val="000000"/>
                </a:buClr>
                <a:buSzPct val="85000"/>
                <a:buFont typeface="Wingdings" charset="2"/>
                <a:buChar char=""/>
                <a:tabLst>
                  <a:tab algn="l" pos="45720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Arial Unicode MS"/>
              </a:endParaRPr>
            </a:p>
            <a:p>
              <a:pPr marL="343080" indent="-343080">
                <a:lnSpc>
                  <a:spcPct val="100000"/>
                </a:lnSpc>
                <a:spcBef>
                  <a:spcPts val="788"/>
                </a:spcBef>
                <a:tabLst>
                  <a:tab algn="l" pos="0"/>
                  <a:tab algn="l" pos="45720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Arial Unicode MS"/>
              </a:endParaRPr>
            </a:p>
          </p:txBody>
        </p:sp>
        <p:sp>
          <p:nvSpPr>
            <p:cNvPr id="1365" name=""/>
            <p:cNvSpPr/>
            <p:nvPr/>
          </p:nvSpPr>
          <p:spPr>
            <a:xfrm>
              <a:off x="3438720" y="5987880"/>
              <a:ext cx="560160" cy="24660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Frutiger 45 Light"/>
                </a:rPr>
                <a:t>Viking</a:t>
              </a:r>
              <a:endParaRPr b="0" lang="en-US" sz="1000" strike="noStrike" u="none">
                <a:solidFill>
                  <a:srgbClr val="000000"/>
                </a:solidFill>
                <a:effectLst/>
                <a:uFillTx/>
                <a:latin typeface="Arial Unicode MS"/>
              </a:endParaRPr>
            </a:p>
          </p:txBody>
        </p:sp>
        <p:grpSp>
          <p:nvGrpSpPr>
            <p:cNvPr id="1366" name=""/>
            <p:cNvGrpSpPr/>
            <p:nvPr/>
          </p:nvGrpSpPr>
          <p:grpSpPr>
            <a:xfrm>
              <a:off x="685800" y="5638680"/>
              <a:ext cx="2045160" cy="763920"/>
              <a:chOff x="685800" y="5638680"/>
              <a:chExt cx="2045160" cy="763920"/>
            </a:xfrm>
          </p:grpSpPr>
          <p:sp>
            <p:nvSpPr>
              <p:cNvPr id="1367" name=""/>
              <p:cNvSpPr/>
              <p:nvPr/>
            </p:nvSpPr>
            <p:spPr>
              <a:xfrm>
                <a:off x="854280" y="5987880"/>
                <a:ext cx="129960" cy="145800"/>
              </a:xfrm>
              <a:prstGeom prst="can">
                <a:avLst>
                  <a:gd name="adj" fmla="val 25000"/>
                </a:avLst>
              </a:prstGeom>
              <a:solidFill>
                <a:srgbClr val="095ba6"/>
              </a:solidFill>
              <a:ln w="9360">
                <a:solidFill>
                  <a:srgbClr val="000000"/>
                </a:solidFill>
                <a:miter/>
              </a:ln>
            </p:spPr>
            <p:style>
              <a:lnRef idx="0"/>
              <a:fillRef idx="0"/>
              <a:effectRef idx="0"/>
              <a:fontRef idx="minor"/>
            </p:style>
            <p:txBody>
              <a:bodyPr wrap="none" lIns="90000" rIns="90000" tIns="44640" bIns="44640" anchor="ctr">
                <a:noAutofit/>
              </a:bodyPr>
              <a:p>
                <a:endParaRPr b="0" lang="en-US" sz="2400" strike="noStrike" u="none">
                  <a:solidFill>
                    <a:srgbClr val="000000"/>
                  </a:solidFill>
                  <a:effectLst/>
                  <a:uFillTx/>
                  <a:latin typeface="Arial Unicode MS"/>
                </a:endParaRPr>
              </a:p>
            </p:txBody>
          </p:sp>
          <p:sp>
            <p:nvSpPr>
              <p:cNvPr id="1368" name=""/>
              <p:cNvSpPr/>
              <p:nvPr/>
            </p:nvSpPr>
            <p:spPr>
              <a:xfrm>
                <a:off x="736560" y="6267240"/>
                <a:ext cx="312840" cy="1440"/>
              </a:xfrm>
              <a:prstGeom prst="line">
                <a:avLst/>
              </a:prstGeom>
              <a:ln w="38160">
                <a:solidFill>
                  <a:srgbClr val="000000"/>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Arial Unicode MS"/>
                </a:endParaRPr>
              </a:p>
            </p:txBody>
          </p:sp>
          <p:sp>
            <p:nvSpPr>
              <p:cNvPr id="1369" name=""/>
              <p:cNvSpPr/>
              <p:nvPr/>
            </p:nvSpPr>
            <p:spPr>
              <a:xfrm>
                <a:off x="1020960" y="5946480"/>
                <a:ext cx="651600" cy="24660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Frutiger 45 Light"/>
                  </a:rPr>
                  <a:t>Storage</a:t>
                </a:r>
                <a:endParaRPr b="0" lang="en-US" sz="1000" strike="noStrike" u="none">
                  <a:solidFill>
                    <a:srgbClr val="000000"/>
                  </a:solidFill>
                  <a:effectLst/>
                  <a:uFillTx/>
                  <a:latin typeface="Arial Unicode MS"/>
                </a:endParaRPr>
              </a:p>
            </p:txBody>
          </p:sp>
          <p:sp>
            <p:nvSpPr>
              <p:cNvPr id="1370" name=""/>
              <p:cNvSpPr/>
              <p:nvPr/>
            </p:nvSpPr>
            <p:spPr>
              <a:xfrm>
                <a:off x="1024920" y="6156000"/>
                <a:ext cx="1706040" cy="24660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Frutiger 45 Light"/>
                  </a:rPr>
                  <a:t>Northern Natural Pipeline</a:t>
                </a:r>
                <a:endParaRPr b="0" lang="en-US" sz="1000" strike="noStrike" u="none">
                  <a:solidFill>
                    <a:srgbClr val="000000"/>
                  </a:solidFill>
                  <a:effectLst/>
                  <a:uFillTx/>
                  <a:latin typeface="Arial Unicode MS"/>
                </a:endParaRPr>
              </a:p>
            </p:txBody>
          </p:sp>
          <p:sp>
            <p:nvSpPr>
              <p:cNvPr id="1371" name=""/>
              <p:cNvSpPr/>
              <p:nvPr/>
            </p:nvSpPr>
            <p:spPr>
              <a:xfrm>
                <a:off x="685800" y="5638680"/>
                <a:ext cx="1273320" cy="322200"/>
              </a:xfrm>
              <a:prstGeom prst="rect">
                <a:avLst/>
              </a:prstGeom>
              <a:noFill/>
              <a:ln w="0">
                <a:noFill/>
              </a:ln>
            </p:spPr>
            <p:style>
              <a:lnRef idx="0"/>
              <a:fillRef idx="0"/>
              <a:effectRef idx="0"/>
              <a:fontRef idx="minor"/>
            </p:style>
            <p:txBody>
              <a:bodyPr lIns="90000" rIns="90000" tIns="46800" bIns="4680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sng">
                    <a:solidFill>
                      <a:srgbClr val="000000"/>
                    </a:solidFill>
                    <a:effectLst/>
                    <a:uFillTx/>
                    <a:latin typeface="Frutiger 45 Light"/>
                  </a:rPr>
                  <a:t>NNG Assets</a:t>
                </a:r>
                <a:endParaRPr b="0" lang="en-US" sz="1200" strike="noStrike" u="none">
                  <a:solidFill>
                    <a:srgbClr val="000000"/>
                  </a:solidFill>
                  <a:effectLst/>
                  <a:uFillTx/>
                  <a:latin typeface="Arial Unicode MS"/>
                </a:endParaRPr>
              </a:p>
            </p:txBody>
          </p:sp>
        </p:grpSp>
        <p:grpSp>
          <p:nvGrpSpPr>
            <p:cNvPr id="1372" name=""/>
            <p:cNvGrpSpPr/>
            <p:nvPr/>
          </p:nvGrpSpPr>
          <p:grpSpPr>
            <a:xfrm>
              <a:off x="3124080" y="5586480"/>
              <a:ext cx="2412720" cy="968760"/>
              <a:chOff x="3124080" y="5586480"/>
              <a:chExt cx="2412720" cy="968760"/>
            </a:xfrm>
          </p:grpSpPr>
          <p:sp>
            <p:nvSpPr>
              <p:cNvPr id="1373" name=""/>
              <p:cNvSpPr/>
              <p:nvPr/>
            </p:nvSpPr>
            <p:spPr>
              <a:xfrm>
                <a:off x="3124080" y="5943600"/>
                <a:ext cx="312480" cy="1440"/>
              </a:xfrm>
              <a:prstGeom prst="line">
                <a:avLst/>
              </a:prstGeom>
              <a:ln w="25560">
                <a:solidFill>
                  <a:srgbClr val="00ffff"/>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Arial Unicode MS"/>
                </a:endParaRPr>
              </a:p>
            </p:txBody>
          </p:sp>
          <p:sp>
            <p:nvSpPr>
              <p:cNvPr id="1374" name=""/>
              <p:cNvSpPr/>
              <p:nvPr/>
            </p:nvSpPr>
            <p:spPr>
              <a:xfrm>
                <a:off x="3434040" y="5829480"/>
                <a:ext cx="905040" cy="24660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Frutiger 45 Light"/>
                  </a:rPr>
                  <a:t>Great Lakes</a:t>
                </a:r>
                <a:endParaRPr b="0" lang="en-US" sz="1000" strike="noStrike" u="none">
                  <a:solidFill>
                    <a:srgbClr val="000000"/>
                  </a:solidFill>
                  <a:effectLst/>
                  <a:uFillTx/>
                  <a:latin typeface="Arial Unicode MS"/>
                </a:endParaRPr>
              </a:p>
            </p:txBody>
          </p:sp>
          <p:sp>
            <p:nvSpPr>
              <p:cNvPr id="1375" name=""/>
              <p:cNvSpPr/>
              <p:nvPr/>
            </p:nvSpPr>
            <p:spPr>
              <a:xfrm>
                <a:off x="3450600" y="6308640"/>
                <a:ext cx="813600" cy="24660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Frutiger 45 Light"/>
                  </a:rPr>
                  <a:t>Trailblazer</a:t>
                </a:r>
                <a:endParaRPr b="0" lang="en-US" sz="1000" strike="noStrike" u="none">
                  <a:solidFill>
                    <a:srgbClr val="000000"/>
                  </a:solidFill>
                  <a:effectLst/>
                  <a:uFillTx/>
                  <a:latin typeface="Arial Unicode MS"/>
                </a:endParaRPr>
              </a:p>
            </p:txBody>
          </p:sp>
          <p:sp>
            <p:nvSpPr>
              <p:cNvPr id="1376" name=""/>
              <p:cNvSpPr/>
              <p:nvPr/>
            </p:nvSpPr>
            <p:spPr>
              <a:xfrm>
                <a:off x="3446280" y="6151680"/>
                <a:ext cx="1164600" cy="24660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Frutiger 45 Light"/>
                  </a:rPr>
                  <a:t>Northern Border</a:t>
                </a:r>
                <a:endParaRPr b="0" lang="en-US" sz="1000" strike="noStrike" u="none">
                  <a:solidFill>
                    <a:srgbClr val="000000"/>
                  </a:solidFill>
                  <a:effectLst/>
                  <a:uFillTx/>
                  <a:latin typeface="Arial Unicode MS"/>
                </a:endParaRPr>
              </a:p>
            </p:txBody>
          </p:sp>
          <p:sp>
            <p:nvSpPr>
              <p:cNvPr id="1377" name=""/>
              <p:cNvSpPr/>
              <p:nvPr/>
            </p:nvSpPr>
            <p:spPr>
              <a:xfrm>
                <a:off x="3143160" y="5586480"/>
                <a:ext cx="2393640" cy="322200"/>
              </a:xfrm>
              <a:prstGeom prst="rect">
                <a:avLst/>
              </a:prstGeom>
              <a:noFill/>
              <a:ln w="0">
                <a:noFill/>
              </a:ln>
            </p:spPr>
            <p:style>
              <a:lnRef idx="0"/>
              <a:fillRef idx="0"/>
              <a:effectRef idx="0"/>
              <a:fontRef idx="minor"/>
            </p:style>
            <p:txBody>
              <a:bodyPr lIns="90000" rIns="90000" tIns="46800" bIns="4680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sng">
                    <a:solidFill>
                      <a:srgbClr val="000000"/>
                    </a:solidFill>
                    <a:effectLst/>
                    <a:uFillTx/>
                    <a:latin typeface="Frutiger 45 Light"/>
                  </a:rPr>
                  <a:t>Major Pipeline Interconnects</a:t>
                </a:r>
                <a:endParaRPr b="0" lang="en-US" sz="1200" strike="noStrike" u="none">
                  <a:solidFill>
                    <a:srgbClr val="000000"/>
                  </a:solidFill>
                  <a:effectLst/>
                  <a:uFillTx/>
                  <a:latin typeface="Arial Unicode MS"/>
                </a:endParaRPr>
              </a:p>
            </p:txBody>
          </p:sp>
          <p:sp>
            <p:nvSpPr>
              <p:cNvPr id="1378" name=""/>
              <p:cNvSpPr/>
              <p:nvPr/>
            </p:nvSpPr>
            <p:spPr>
              <a:xfrm>
                <a:off x="3124080" y="6095880"/>
                <a:ext cx="312480" cy="1800"/>
              </a:xfrm>
              <a:prstGeom prst="line">
                <a:avLst/>
              </a:prstGeom>
              <a:ln w="25560">
                <a:solidFill>
                  <a:srgbClr val="ffff00"/>
                </a:solidFill>
                <a:miter/>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Arial Unicode MS"/>
                </a:endParaRPr>
              </a:p>
            </p:txBody>
          </p:sp>
          <p:sp>
            <p:nvSpPr>
              <p:cNvPr id="1379" name=""/>
              <p:cNvSpPr/>
              <p:nvPr/>
            </p:nvSpPr>
            <p:spPr>
              <a:xfrm>
                <a:off x="3135240" y="6273720"/>
                <a:ext cx="314280" cy="1800"/>
              </a:xfrm>
              <a:prstGeom prst="line">
                <a:avLst/>
              </a:prstGeom>
              <a:ln w="25560">
                <a:solidFill>
                  <a:srgbClr val="037d03"/>
                </a:solidFill>
                <a:miter/>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Arial Unicode MS"/>
                </a:endParaRPr>
              </a:p>
            </p:txBody>
          </p:sp>
          <p:sp>
            <p:nvSpPr>
              <p:cNvPr id="1380" name=""/>
              <p:cNvSpPr/>
              <p:nvPr/>
            </p:nvSpPr>
            <p:spPr>
              <a:xfrm>
                <a:off x="3135240" y="6426360"/>
                <a:ext cx="314280" cy="1440"/>
              </a:xfrm>
              <a:prstGeom prst="line">
                <a:avLst/>
              </a:prstGeom>
              <a:ln w="25560">
                <a:solidFill>
                  <a:srgbClr val="ff00ff"/>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Arial Unicode MS"/>
                </a:endParaRPr>
              </a:p>
            </p:txBody>
          </p:sp>
        </p:grpSp>
        <p:sp>
          <p:nvSpPr>
            <p:cNvPr id="1381" name=""/>
            <p:cNvSpPr/>
            <p:nvPr/>
          </p:nvSpPr>
          <p:spPr>
            <a:xfrm>
              <a:off x="1771560" y="2638440"/>
              <a:ext cx="1131840" cy="600120"/>
            </a:xfrm>
            <a:custGeom>
              <a:avLst/>
              <a:gdLst/>
              <a:ahLst/>
              <a:rect l="l" t="t" r="r" b="b"/>
              <a:pathLst>
                <a:path w="803" h="378">
                  <a:moveTo>
                    <a:pt x="40" y="233"/>
                  </a:moveTo>
                  <a:lnTo>
                    <a:pt x="60" y="0"/>
                  </a:lnTo>
                  <a:lnTo>
                    <a:pt x="516" y="24"/>
                  </a:lnTo>
                  <a:lnTo>
                    <a:pt x="535" y="34"/>
                  </a:lnTo>
                  <a:lnTo>
                    <a:pt x="545" y="34"/>
                  </a:lnTo>
                  <a:lnTo>
                    <a:pt x="564" y="24"/>
                  </a:lnTo>
                  <a:lnTo>
                    <a:pt x="574" y="34"/>
                  </a:lnTo>
                  <a:lnTo>
                    <a:pt x="574" y="53"/>
                  </a:lnTo>
                  <a:lnTo>
                    <a:pt x="592" y="53"/>
                  </a:lnTo>
                  <a:lnTo>
                    <a:pt x="603" y="53"/>
                  </a:lnTo>
                  <a:lnTo>
                    <a:pt x="612" y="43"/>
                  </a:lnTo>
                  <a:lnTo>
                    <a:pt x="631" y="43"/>
                  </a:lnTo>
                  <a:lnTo>
                    <a:pt x="640" y="43"/>
                  </a:lnTo>
                  <a:lnTo>
                    <a:pt x="679" y="72"/>
                  </a:lnTo>
                  <a:lnTo>
                    <a:pt x="698" y="82"/>
                  </a:lnTo>
                  <a:lnTo>
                    <a:pt x="698" y="91"/>
                  </a:lnTo>
                  <a:lnTo>
                    <a:pt x="717" y="100"/>
                  </a:lnTo>
                  <a:lnTo>
                    <a:pt x="717" y="111"/>
                  </a:lnTo>
                  <a:lnTo>
                    <a:pt x="708" y="130"/>
                  </a:lnTo>
                  <a:lnTo>
                    <a:pt x="717" y="139"/>
                  </a:lnTo>
                  <a:lnTo>
                    <a:pt x="726" y="159"/>
                  </a:lnTo>
                  <a:lnTo>
                    <a:pt x="737" y="168"/>
                  </a:lnTo>
                  <a:lnTo>
                    <a:pt x="726" y="177"/>
                  </a:lnTo>
                  <a:lnTo>
                    <a:pt x="737" y="187"/>
                  </a:lnTo>
                  <a:lnTo>
                    <a:pt x="746" y="196"/>
                  </a:lnTo>
                  <a:lnTo>
                    <a:pt x="746" y="205"/>
                  </a:lnTo>
                  <a:lnTo>
                    <a:pt x="746" y="216"/>
                  </a:lnTo>
                  <a:lnTo>
                    <a:pt x="746" y="235"/>
                  </a:lnTo>
                  <a:lnTo>
                    <a:pt x="755" y="244"/>
                  </a:lnTo>
                  <a:lnTo>
                    <a:pt x="755" y="253"/>
                  </a:lnTo>
                  <a:lnTo>
                    <a:pt x="755" y="264"/>
                  </a:lnTo>
                  <a:lnTo>
                    <a:pt x="755" y="273"/>
                  </a:lnTo>
                  <a:lnTo>
                    <a:pt x="765" y="282"/>
                  </a:lnTo>
                  <a:lnTo>
                    <a:pt x="755" y="292"/>
                  </a:lnTo>
                  <a:lnTo>
                    <a:pt x="765" y="301"/>
                  </a:lnTo>
                  <a:lnTo>
                    <a:pt x="765" y="311"/>
                  </a:lnTo>
                  <a:lnTo>
                    <a:pt x="774" y="321"/>
                  </a:lnTo>
                  <a:lnTo>
                    <a:pt x="784" y="330"/>
                  </a:lnTo>
                  <a:lnTo>
                    <a:pt x="784" y="349"/>
                  </a:lnTo>
                  <a:lnTo>
                    <a:pt x="803" y="359"/>
                  </a:lnTo>
                  <a:lnTo>
                    <a:pt x="803" y="369"/>
                  </a:lnTo>
                  <a:lnTo>
                    <a:pt x="803" y="378"/>
                  </a:lnTo>
                  <a:lnTo>
                    <a:pt x="182" y="369"/>
                  </a:lnTo>
                  <a:lnTo>
                    <a:pt x="191" y="244"/>
                  </a:lnTo>
                  <a:lnTo>
                    <a:pt x="0" y="235"/>
                  </a:lnTo>
                </a:path>
              </a:pathLst>
            </a:custGeom>
            <a:solidFill>
              <a:srgbClr val="00f008"/>
            </a:solidFill>
            <a:ln cap="rnd" w="12600">
              <a:solidFill>
                <a:srgbClr val="ffb310"/>
              </a:solidFill>
              <a:round/>
            </a:ln>
          </p:spPr>
          <p:style>
            <a:lnRef idx="0"/>
            <a:fillRef idx="0"/>
            <a:effectRef idx="0"/>
            <a:fontRef idx="minor"/>
          </p:style>
          <p:txBody>
            <a:bodyPr anchor="t">
              <a:noAutofit/>
            </a:bodyPr>
            <a:p>
              <a:endParaRPr b="0" lang="en-US" sz="2400" strike="noStrike" u="none">
                <a:solidFill>
                  <a:srgbClr val="000000"/>
                </a:solidFill>
                <a:effectLst/>
                <a:uFillTx/>
                <a:latin typeface="Arial Unicode MS"/>
              </a:endParaRPr>
            </a:p>
          </p:txBody>
        </p:sp>
        <p:sp>
          <p:nvSpPr>
            <p:cNvPr id="1382" name=""/>
            <p:cNvSpPr/>
            <p:nvPr/>
          </p:nvSpPr>
          <p:spPr>
            <a:xfrm>
              <a:off x="582480" y="1271520"/>
              <a:ext cx="1324080" cy="860400"/>
            </a:xfrm>
            <a:custGeom>
              <a:avLst/>
              <a:gdLst/>
              <a:ahLst/>
              <a:rect l="l" t="t" r="r" b="b"/>
              <a:pathLst>
                <a:path w="938" h="542">
                  <a:moveTo>
                    <a:pt x="17" y="0"/>
                  </a:moveTo>
                  <a:lnTo>
                    <a:pt x="198" y="22"/>
                  </a:lnTo>
                  <a:lnTo>
                    <a:pt x="309" y="36"/>
                  </a:lnTo>
                  <a:lnTo>
                    <a:pt x="456" y="51"/>
                  </a:lnTo>
                  <a:lnTo>
                    <a:pt x="591" y="62"/>
                  </a:lnTo>
                  <a:lnTo>
                    <a:pt x="824" y="79"/>
                  </a:lnTo>
                  <a:lnTo>
                    <a:pt x="938" y="84"/>
                  </a:lnTo>
                  <a:lnTo>
                    <a:pt x="926" y="498"/>
                  </a:lnTo>
                  <a:lnTo>
                    <a:pt x="359" y="483"/>
                  </a:lnTo>
                  <a:lnTo>
                    <a:pt x="347" y="542"/>
                  </a:lnTo>
                  <a:lnTo>
                    <a:pt x="325" y="514"/>
                  </a:lnTo>
                  <a:lnTo>
                    <a:pt x="272" y="519"/>
                  </a:lnTo>
                  <a:lnTo>
                    <a:pt x="197" y="530"/>
                  </a:lnTo>
                  <a:lnTo>
                    <a:pt x="185" y="453"/>
                  </a:lnTo>
                  <a:lnTo>
                    <a:pt x="95" y="391"/>
                  </a:lnTo>
                  <a:lnTo>
                    <a:pt x="107" y="335"/>
                  </a:lnTo>
                  <a:lnTo>
                    <a:pt x="117" y="288"/>
                  </a:lnTo>
                  <a:lnTo>
                    <a:pt x="0" y="135"/>
                  </a:lnTo>
                  <a:lnTo>
                    <a:pt x="17" y="0"/>
                  </a:lnTo>
                </a:path>
              </a:pathLst>
            </a:custGeom>
            <a:solidFill>
              <a:srgbClr val="00f008"/>
            </a:solidFill>
            <a:ln cap="rnd" w="12600">
              <a:solidFill>
                <a:srgbClr val="ffb310"/>
              </a:solidFill>
              <a:round/>
            </a:ln>
          </p:spPr>
          <p:style>
            <a:lnRef idx="0"/>
            <a:fillRef idx="0"/>
            <a:effectRef idx="0"/>
            <a:fontRef idx="minor"/>
          </p:style>
          <p:txBody>
            <a:bodyPr anchor="t">
              <a:noAutofit/>
            </a:bodyPr>
            <a:p>
              <a:endParaRPr b="0" lang="en-US" sz="2400" strike="noStrike" u="none">
                <a:solidFill>
                  <a:srgbClr val="000000"/>
                </a:solidFill>
                <a:effectLst/>
                <a:uFillTx/>
                <a:latin typeface="Arial Unicode MS"/>
              </a:endParaRPr>
            </a:p>
          </p:txBody>
        </p:sp>
        <p:sp>
          <p:nvSpPr>
            <p:cNvPr id="1383" name=""/>
            <p:cNvSpPr/>
            <p:nvPr/>
          </p:nvSpPr>
          <p:spPr>
            <a:xfrm>
              <a:off x="993600" y="2021040"/>
              <a:ext cx="920880" cy="998280"/>
            </a:xfrm>
            <a:custGeom>
              <a:avLst/>
              <a:gdLst/>
              <a:ahLst/>
              <a:rect l="l" t="t" r="r" b="b"/>
              <a:pathLst>
                <a:path w="653" h="629">
                  <a:moveTo>
                    <a:pt x="63" y="0"/>
                  </a:moveTo>
                  <a:lnTo>
                    <a:pt x="39" y="236"/>
                  </a:lnTo>
                  <a:lnTo>
                    <a:pt x="0" y="572"/>
                  </a:lnTo>
                  <a:lnTo>
                    <a:pt x="185" y="588"/>
                  </a:lnTo>
                  <a:lnTo>
                    <a:pt x="615" y="629"/>
                  </a:lnTo>
                  <a:lnTo>
                    <a:pt x="653" y="2"/>
                  </a:lnTo>
                  <a:lnTo>
                    <a:pt x="63" y="0"/>
                  </a:lnTo>
                </a:path>
              </a:pathLst>
            </a:custGeom>
            <a:solidFill>
              <a:srgbClr val="00f008"/>
            </a:solidFill>
            <a:ln cap="rnd" w="12600">
              <a:solidFill>
                <a:srgbClr val="ffb310"/>
              </a:solidFill>
              <a:round/>
            </a:ln>
          </p:spPr>
          <p:style>
            <a:lnRef idx="0"/>
            <a:fillRef idx="0"/>
            <a:effectRef idx="0"/>
            <a:fontRef idx="minor"/>
          </p:style>
          <p:txBody>
            <a:bodyPr anchor="t">
              <a:noAutofit/>
            </a:bodyPr>
            <a:p>
              <a:endParaRPr b="0" lang="en-US" sz="2400" strike="noStrike" u="none">
                <a:solidFill>
                  <a:srgbClr val="000000"/>
                </a:solidFill>
                <a:effectLst/>
                <a:uFillTx/>
                <a:latin typeface="Arial Unicode MS"/>
              </a:endParaRPr>
            </a:p>
          </p:txBody>
        </p:sp>
        <p:sp>
          <p:nvSpPr>
            <p:cNvPr id="1384" name=""/>
            <p:cNvSpPr/>
            <p:nvPr/>
          </p:nvSpPr>
          <p:spPr>
            <a:xfrm>
              <a:off x="1200240" y="2725560"/>
              <a:ext cx="914400" cy="1100160"/>
            </a:xfrm>
            <a:custGeom>
              <a:avLst/>
              <a:gdLst/>
              <a:ahLst/>
              <a:rect l="l" t="t" r="r" b="b"/>
              <a:pathLst>
                <a:path w="723" h="481">
                  <a:moveTo>
                    <a:pt x="60" y="0"/>
                  </a:moveTo>
                  <a:lnTo>
                    <a:pt x="23" y="288"/>
                  </a:lnTo>
                  <a:lnTo>
                    <a:pt x="0" y="454"/>
                  </a:lnTo>
                  <a:lnTo>
                    <a:pt x="360" y="470"/>
                  </a:lnTo>
                  <a:lnTo>
                    <a:pt x="706" y="480"/>
                  </a:lnTo>
                  <a:lnTo>
                    <a:pt x="718" y="256"/>
                  </a:lnTo>
                  <a:lnTo>
                    <a:pt x="722" y="36"/>
                  </a:lnTo>
                  <a:lnTo>
                    <a:pt x="524" y="33"/>
                  </a:lnTo>
                  <a:lnTo>
                    <a:pt x="60" y="0"/>
                  </a:lnTo>
                </a:path>
              </a:pathLst>
            </a:custGeom>
            <a:solidFill>
              <a:srgbClr val="00f008"/>
            </a:solidFill>
            <a:ln cap="rnd" w="12600">
              <a:solidFill>
                <a:srgbClr val="ffb310"/>
              </a:solidFill>
              <a:round/>
            </a:ln>
          </p:spPr>
          <p:style>
            <a:lnRef idx="0"/>
            <a:fillRef idx="0"/>
            <a:effectRef idx="0"/>
            <a:fontRef idx="minor"/>
          </p:style>
          <p:txBody>
            <a:bodyPr anchor="t">
              <a:noAutofit/>
            </a:bodyPr>
            <a:p>
              <a:endParaRPr b="0" lang="en-US" sz="2400" strike="noStrike" u="none">
                <a:solidFill>
                  <a:srgbClr val="000000"/>
                </a:solidFill>
                <a:effectLst/>
                <a:uFillTx/>
                <a:latin typeface="Arial Unicode MS"/>
              </a:endParaRPr>
            </a:p>
          </p:txBody>
        </p:sp>
        <p:sp>
          <p:nvSpPr>
            <p:cNvPr id="1385" name=""/>
            <p:cNvSpPr/>
            <p:nvPr/>
          </p:nvSpPr>
          <p:spPr>
            <a:xfrm>
              <a:off x="1074600" y="3763800"/>
              <a:ext cx="901800" cy="1089360"/>
            </a:xfrm>
            <a:custGeom>
              <a:avLst/>
              <a:gdLst/>
              <a:ahLst/>
              <a:rect l="l" t="t" r="r" b="b"/>
              <a:pathLst>
                <a:path w="696" h="615">
                  <a:moveTo>
                    <a:pt x="85" y="0"/>
                  </a:moveTo>
                  <a:lnTo>
                    <a:pt x="695" y="24"/>
                  </a:lnTo>
                  <a:lnTo>
                    <a:pt x="666" y="568"/>
                  </a:lnTo>
                  <a:lnTo>
                    <a:pt x="467" y="557"/>
                  </a:lnTo>
                  <a:lnTo>
                    <a:pt x="282" y="552"/>
                  </a:lnTo>
                  <a:lnTo>
                    <a:pt x="282" y="574"/>
                  </a:lnTo>
                  <a:lnTo>
                    <a:pt x="126" y="574"/>
                  </a:lnTo>
                  <a:lnTo>
                    <a:pt x="118" y="614"/>
                  </a:lnTo>
                  <a:lnTo>
                    <a:pt x="0" y="601"/>
                  </a:lnTo>
                  <a:lnTo>
                    <a:pt x="66" y="142"/>
                  </a:lnTo>
                  <a:lnTo>
                    <a:pt x="85" y="0"/>
                  </a:lnTo>
                </a:path>
              </a:pathLst>
            </a:custGeom>
            <a:solidFill>
              <a:srgbClr val="00f008"/>
            </a:solidFill>
            <a:ln cap="rnd" w="12600">
              <a:solidFill>
                <a:srgbClr val="ffb310"/>
              </a:solidFill>
              <a:round/>
            </a:ln>
          </p:spPr>
          <p:style>
            <a:lnRef idx="0"/>
            <a:fillRef idx="0"/>
            <a:effectRef idx="0"/>
            <a:fontRef idx="minor"/>
          </p:style>
          <p:txBody>
            <a:bodyPr anchor="t">
              <a:noAutofit/>
            </a:bodyPr>
            <a:p>
              <a:endParaRPr b="0" lang="en-US" sz="2400" strike="noStrike" u="none">
                <a:solidFill>
                  <a:srgbClr val="000000"/>
                </a:solidFill>
                <a:effectLst/>
                <a:uFillTx/>
                <a:latin typeface="Arial Unicode MS"/>
              </a:endParaRPr>
            </a:p>
          </p:txBody>
        </p:sp>
        <p:sp>
          <p:nvSpPr>
            <p:cNvPr id="1386" name=""/>
            <p:cNvSpPr/>
            <p:nvPr/>
          </p:nvSpPr>
          <p:spPr>
            <a:xfrm>
              <a:off x="1854360" y="1405080"/>
              <a:ext cx="909360" cy="714240"/>
            </a:xfrm>
            <a:custGeom>
              <a:avLst/>
              <a:gdLst/>
              <a:ahLst/>
              <a:rect l="l" t="t" r="r" b="b"/>
              <a:pathLst>
                <a:path w="645" h="450">
                  <a:moveTo>
                    <a:pt x="42" y="0"/>
                  </a:moveTo>
                  <a:lnTo>
                    <a:pt x="0" y="409"/>
                  </a:lnTo>
                  <a:lnTo>
                    <a:pt x="0" y="420"/>
                  </a:lnTo>
                  <a:lnTo>
                    <a:pt x="70" y="420"/>
                  </a:lnTo>
                  <a:lnTo>
                    <a:pt x="158" y="420"/>
                  </a:lnTo>
                  <a:lnTo>
                    <a:pt x="319" y="450"/>
                  </a:lnTo>
                  <a:lnTo>
                    <a:pt x="645" y="450"/>
                  </a:lnTo>
                  <a:lnTo>
                    <a:pt x="645" y="417"/>
                  </a:lnTo>
                  <a:lnTo>
                    <a:pt x="642" y="409"/>
                  </a:lnTo>
                  <a:lnTo>
                    <a:pt x="642" y="398"/>
                  </a:lnTo>
                  <a:lnTo>
                    <a:pt x="635" y="398"/>
                  </a:lnTo>
                  <a:lnTo>
                    <a:pt x="621" y="387"/>
                  </a:lnTo>
                  <a:lnTo>
                    <a:pt x="635" y="376"/>
                  </a:lnTo>
                  <a:lnTo>
                    <a:pt x="635" y="231"/>
                  </a:lnTo>
                  <a:lnTo>
                    <a:pt x="635" y="227"/>
                  </a:lnTo>
                  <a:lnTo>
                    <a:pt x="621" y="205"/>
                  </a:lnTo>
                  <a:lnTo>
                    <a:pt x="614" y="182"/>
                  </a:lnTo>
                  <a:lnTo>
                    <a:pt x="614" y="168"/>
                  </a:lnTo>
                  <a:lnTo>
                    <a:pt x="603" y="156"/>
                  </a:lnTo>
                  <a:lnTo>
                    <a:pt x="603" y="138"/>
                  </a:lnTo>
                  <a:lnTo>
                    <a:pt x="614" y="119"/>
                  </a:lnTo>
                  <a:lnTo>
                    <a:pt x="603" y="108"/>
                  </a:lnTo>
                  <a:lnTo>
                    <a:pt x="603" y="97"/>
                  </a:lnTo>
                  <a:lnTo>
                    <a:pt x="604" y="45"/>
                  </a:lnTo>
                  <a:lnTo>
                    <a:pt x="385" y="33"/>
                  </a:lnTo>
                  <a:lnTo>
                    <a:pt x="343" y="26"/>
                  </a:lnTo>
                  <a:lnTo>
                    <a:pt x="295" y="19"/>
                  </a:lnTo>
                  <a:lnTo>
                    <a:pt x="263" y="19"/>
                  </a:lnTo>
                  <a:lnTo>
                    <a:pt x="224" y="14"/>
                  </a:lnTo>
                  <a:lnTo>
                    <a:pt x="189" y="14"/>
                  </a:lnTo>
                  <a:lnTo>
                    <a:pt x="155" y="11"/>
                  </a:lnTo>
                  <a:lnTo>
                    <a:pt x="120" y="8"/>
                  </a:lnTo>
                  <a:lnTo>
                    <a:pt x="81" y="0"/>
                  </a:lnTo>
                  <a:lnTo>
                    <a:pt x="42" y="0"/>
                  </a:lnTo>
                </a:path>
              </a:pathLst>
            </a:custGeom>
            <a:solidFill>
              <a:srgbClr val="00f008"/>
            </a:solidFill>
            <a:ln cap="rnd" w="12600">
              <a:solidFill>
                <a:srgbClr val="ffb310"/>
              </a:solidFill>
              <a:round/>
            </a:ln>
          </p:spPr>
          <p:style>
            <a:lnRef idx="0"/>
            <a:fillRef idx="0"/>
            <a:effectRef idx="0"/>
            <a:fontRef idx="minor"/>
          </p:style>
          <p:txBody>
            <a:bodyPr anchor="t">
              <a:noAutofit/>
            </a:bodyPr>
            <a:p>
              <a:endParaRPr b="0" lang="en-US" sz="2400" strike="noStrike" u="none">
                <a:solidFill>
                  <a:srgbClr val="000000"/>
                </a:solidFill>
                <a:effectLst/>
                <a:uFillTx/>
                <a:latin typeface="Arial Unicode MS"/>
              </a:endParaRPr>
            </a:p>
          </p:txBody>
        </p:sp>
        <p:sp>
          <p:nvSpPr>
            <p:cNvPr id="1387" name=""/>
            <p:cNvSpPr/>
            <p:nvPr/>
          </p:nvSpPr>
          <p:spPr>
            <a:xfrm>
              <a:off x="1870200" y="3790800"/>
              <a:ext cx="1174680" cy="673200"/>
            </a:xfrm>
            <a:custGeom>
              <a:avLst/>
              <a:gdLst/>
              <a:ahLst/>
              <a:rect l="l" t="t" r="r" b="b"/>
              <a:pathLst>
                <a:path w="890" h="451">
                  <a:moveTo>
                    <a:pt x="869" y="20"/>
                  </a:moveTo>
                  <a:lnTo>
                    <a:pt x="111" y="10"/>
                  </a:lnTo>
                  <a:lnTo>
                    <a:pt x="10" y="0"/>
                  </a:lnTo>
                  <a:lnTo>
                    <a:pt x="0" y="60"/>
                  </a:lnTo>
                  <a:lnTo>
                    <a:pt x="313" y="80"/>
                  </a:lnTo>
                  <a:lnTo>
                    <a:pt x="303" y="330"/>
                  </a:lnTo>
                  <a:lnTo>
                    <a:pt x="313" y="330"/>
                  </a:lnTo>
                  <a:lnTo>
                    <a:pt x="323" y="330"/>
                  </a:lnTo>
                  <a:lnTo>
                    <a:pt x="333" y="350"/>
                  </a:lnTo>
                  <a:lnTo>
                    <a:pt x="343" y="360"/>
                  </a:lnTo>
                  <a:lnTo>
                    <a:pt x="364" y="350"/>
                  </a:lnTo>
                  <a:lnTo>
                    <a:pt x="374" y="350"/>
                  </a:lnTo>
                  <a:lnTo>
                    <a:pt x="384" y="350"/>
                  </a:lnTo>
                  <a:lnTo>
                    <a:pt x="384" y="360"/>
                  </a:lnTo>
                  <a:lnTo>
                    <a:pt x="384" y="370"/>
                  </a:lnTo>
                  <a:lnTo>
                    <a:pt x="394" y="380"/>
                  </a:lnTo>
                  <a:lnTo>
                    <a:pt x="424" y="380"/>
                  </a:lnTo>
                  <a:lnTo>
                    <a:pt x="434" y="390"/>
                  </a:lnTo>
                  <a:lnTo>
                    <a:pt x="445" y="390"/>
                  </a:lnTo>
                  <a:lnTo>
                    <a:pt x="445" y="380"/>
                  </a:lnTo>
                  <a:lnTo>
                    <a:pt x="455" y="390"/>
                  </a:lnTo>
                  <a:lnTo>
                    <a:pt x="465" y="400"/>
                  </a:lnTo>
                  <a:lnTo>
                    <a:pt x="475" y="390"/>
                  </a:lnTo>
                  <a:lnTo>
                    <a:pt x="505" y="390"/>
                  </a:lnTo>
                  <a:lnTo>
                    <a:pt x="505" y="400"/>
                  </a:lnTo>
                  <a:lnTo>
                    <a:pt x="515" y="410"/>
                  </a:lnTo>
                  <a:lnTo>
                    <a:pt x="515" y="420"/>
                  </a:lnTo>
                  <a:lnTo>
                    <a:pt x="535" y="430"/>
                  </a:lnTo>
                  <a:lnTo>
                    <a:pt x="546" y="410"/>
                  </a:lnTo>
                  <a:lnTo>
                    <a:pt x="576" y="430"/>
                  </a:lnTo>
                  <a:lnTo>
                    <a:pt x="586" y="420"/>
                  </a:lnTo>
                  <a:lnTo>
                    <a:pt x="596" y="420"/>
                  </a:lnTo>
                  <a:lnTo>
                    <a:pt x="596" y="430"/>
                  </a:lnTo>
                  <a:lnTo>
                    <a:pt x="596" y="440"/>
                  </a:lnTo>
                  <a:lnTo>
                    <a:pt x="606" y="450"/>
                  </a:lnTo>
                  <a:lnTo>
                    <a:pt x="606" y="440"/>
                  </a:lnTo>
                  <a:lnTo>
                    <a:pt x="606" y="430"/>
                  </a:lnTo>
                  <a:lnTo>
                    <a:pt x="616" y="420"/>
                  </a:lnTo>
                  <a:lnTo>
                    <a:pt x="626" y="420"/>
                  </a:lnTo>
                  <a:lnTo>
                    <a:pt x="636" y="430"/>
                  </a:lnTo>
                  <a:lnTo>
                    <a:pt x="647" y="430"/>
                  </a:lnTo>
                  <a:lnTo>
                    <a:pt x="657" y="420"/>
                  </a:lnTo>
                  <a:lnTo>
                    <a:pt x="657" y="430"/>
                  </a:lnTo>
                  <a:lnTo>
                    <a:pt x="667" y="430"/>
                  </a:lnTo>
                  <a:lnTo>
                    <a:pt x="677" y="440"/>
                  </a:lnTo>
                  <a:lnTo>
                    <a:pt x="687" y="450"/>
                  </a:lnTo>
                  <a:lnTo>
                    <a:pt x="707" y="430"/>
                  </a:lnTo>
                  <a:lnTo>
                    <a:pt x="717" y="430"/>
                  </a:lnTo>
                  <a:lnTo>
                    <a:pt x="737" y="430"/>
                  </a:lnTo>
                  <a:lnTo>
                    <a:pt x="758" y="420"/>
                  </a:lnTo>
                  <a:lnTo>
                    <a:pt x="768" y="420"/>
                  </a:lnTo>
                  <a:lnTo>
                    <a:pt x="798" y="420"/>
                  </a:lnTo>
                  <a:lnTo>
                    <a:pt x="808" y="420"/>
                  </a:lnTo>
                  <a:lnTo>
                    <a:pt x="869" y="440"/>
                  </a:lnTo>
                  <a:lnTo>
                    <a:pt x="869" y="450"/>
                  </a:lnTo>
                  <a:lnTo>
                    <a:pt x="879" y="450"/>
                  </a:lnTo>
                  <a:lnTo>
                    <a:pt x="889" y="230"/>
                  </a:lnTo>
                  <a:lnTo>
                    <a:pt x="869" y="90"/>
                  </a:lnTo>
                  <a:lnTo>
                    <a:pt x="869" y="20"/>
                  </a:lnTo>
                </a:path>
              </a:pathLst>
            </a:custGeom>
            <a:solidFill>
              <a:srgbClr val="00f008"/>
            </a:solidFill>
            <a:ln cap="rnd" w="12600">
              <a:solidFill>
                <a:srgbClr val="ffb310"/>
              </a:solidFill>
              <a:round/>
            </a:ln>
          </p:spPr>
          <p:style>
            <a:lnRef idx="0"/>
            <a:fillRef idx="0"/>
            <a:effectRef idx="0"/>
            <a:fontRef idx="minor"/>
          </p:style>
          <p:txBody>
            <a:bodyPr anchor="t">
              <a:noAutofit/>
            </a:bodyPr>
            <a:p>
              <a:endParaRPr b="0" lang="en-US" sz="2400" strike="noStrike" u="none">
                <a:solidFill>
                  <a:srgbClr val="000000"/>
                </a:solidFill>
                <a:effectLst/>
                <a:uFillTx/>
                <a:latin typeface="Arial Unicode MS"/>
              </a:endParaRPr>
            </a:p>
          </p:txBody>
        </p:sp>
        <p:sp>
          <p:nvSpPr>
            <p:cNvPr id="1388" name=""/>
            <p:cNvSpPr/>
            <p:nvPr/>
          </p:nvSpPr>
          <p:spPr>
            <a:xfrm>
              <a:off x="2303640" y="5146560"/>
              <a:ext cx="642600" cy="403200"/>
            </a:xfrm>
            <a:prstGeom prst="rect">
              <a:avLst/>
            </a:prstGeom>
            <a:no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Unicode MS"/>
              </a:endParaRPr>
            </a:p>
          </p:txBody>
        </p:sp>
        <p:sp>
          <p:nvSpPr>
            <p:cNvPr id="1389" name=""/>
            <p:cNvSpPr/>
            <p:nvPr/>
          </p:nvSpPr>
          <p:spPr>
            <a:xfrm>
              <a:off x="2021040" y="2127240"/>
              <a:ext cx="37800" cy="12600"/>
            </a:xfrm>
            <a:custGeom>
              <a:avLst/>
              <a:gdLst/>
              <a:ahLst/>
              <a:rect l="l" t="t" r="r" b="b"/>
              <a:pathLst>
                <a:path w="1" h="9">
                  <a:moveTo>
                    <a:pt x="0" y="8"/>
                  </a:moveTo>
                  <a:lnTo>
                    <a:pt x="0" y="0"/>
                  </a:lnTo>
                  <a:lnTo>
                    <a:pt x="0" y="8"/>
                  </a:lnTo>
                </a:path>
              </a:pathLst>
            </a:custGeom>
            <a:solidFill>
              <a:srgbClr val="4c4c4c"/>
            </a:solidFill>
            <a:ln w="0">
              <a:noFill/>
            </a:ln>
          </p:spPr>
          <p:style>
            <a:lnRef idx="0"/>
            <a:fillRef idx="0"/>
            <a:effectRef idx="0"/>
            <a:fontRef idx="minor"/>
          </p:style>
          <p:txBody>
            <a:bodyPr lIns="90000" rIns="90000" tIns="-34200" bIns="-34200" anchor="t">
              <a:noAutofit/>
            </a:bodyPr>
            <a:p>
              <a:endParaRPr b="0" lang="en-US" sz="2400" strike="noStrike" u="none">
                <a:solidFill>
                  <a:srgbClr val="000000"/>
                </a:solidFill>
                <a:effectLst/>
                <a:uFillTx/>
                <a:latin typeface="Arial Unicode MS"/>
              </a:endParaRPr>
            </a:p>
          </p:txBody>
        </p:sp>
        <p:sp>
          <p:nvSpPr>
            <p:cNvPr id="1390" name=""/>
            <p:cNvSpPr/>
            <p:nvPr/>
          </p:nvSpPr>
          <p:spPr>
            <a:xfrm>
              <a:off x="1700280" y="3276720"/>
              <a:ext cx="38160" cy="25200"/>
            </a:xfrm>
            <a:custGeom>
              <a:avLst/>
              <a:gdLst/>
              <a:ahLst/>
              <a:rect l="l" t="t" r="r" b="b"/>
              <a:pathLst>
                <a:path w="1" h="17">
                  <a:moveTo>
                    <a:pt x="0" y="16"/>
                  </a:moveTo>
                  <a:lnTo>
                    <a:pt x="0" y="0"/>
                  </a:lnTo>
                  <a:lnTo>
                    <a:pt x="0" y="16"/>
                  </a:lnTo>
                </a:path>
              </a:pathLst>
            </a:custGeom>
            <a:solidFill>
              <a:srgbClr val="ae7033"/>
            </a:solidFill>
            <a:ln w="0">
              <a:noFill/>
            </a:ln>
          </p:spPr>
          <p:style>
            <a:lnRef idx="0"/>
            <a:fillRef idx="0"/>
            <a:effectRef idx="0"/>
            <a:fontRef idx="minor"/>
          </p:style>
          <p:txBody>
            <a:bodyPr lIns="90000" rIns="90000" tIns="-21600" bIns="-21600" anchor="t">
              <a:noAutofit/>
            </a:bodyPr>
            <a:p>
              <a:endParaRPr b="0" lang="en-US" sz="2400" strike="noStrike" u="none">
                <a:solidFill>
                  <a:srgbClr val="000000"/>
                </a:solidFill>
                <a:effectLst/>
                <a:uFillTx/>
                <a:latin typeface="Arial Unicode MS"/>
              </a:endParaRPr>
            </a:p>
          </p:txBody>
        </p:sp>
        <p:sp>
          <p:nvSpPr>
            <p:cNvPr id="1391" name=""/>
            <p:cNvSpPr/>
            <p:nvPr/>
          </p:nvSpPr>
          <p:spPr>
            <a:xfrm>
              <a:off x="1700280" y="3276720"/>
              <a:ext cx="38160" cy="25200"/>
            </a:xfrm>
            <a:custGeom>
              <a:avLst/>
              <a:gdLst/>
              <a:ahLst/>
              <a:rect l="l" t="t" r="r" b="b"/>
              <a:pathLst>
                <a:path w="1" h="17">
                  <a:moveTo>
                    <a:pt x="0" y="0"/>
                  </a:moveTo>
                  <a:lnTo>
                    <a:pt x="0" y="16"/>
                  </a:lnTo>
                  <a:lnTo>
                    <a:pt x="0" y="0"/>
                  </a:lnTo>
                </a:path>
              </a:pathLst>
            </a:custGeom>
            <a:solidFill>
              <a:srgbClr val="ae7033"/>
            </a:solidFill>
            <a:ln w="0">
              <a:noFill/>
            </a:ln>
          </p:spPr>
          <p:style>
            <a:lnRef idx="0"/>
            <a:fillRef idx="0"/>
            <a:effectRef idx="0"/>
            <a:fontRef idx="minor"/>
          </p:style>
          <p:txBody>
            <a:bodyPr lIns="90000" rIns="90000" tIns="-21600" bIns="-21600" anchor="t">
              <a:noAutofit/>
            </a:bodyPr>
            <a:p>
              <a:endParaRPr b="0" lang="en-US" sz="2400" strike="noStrike" u="none">
                <a:solidFill>
                  <a:srgbClr val="000000"/>
                </a:solidFill>
                <a:effectLst/>
                <a:uFillTx/>
                <a:latin typeface="Arial Unicode MS"/>
              </a:endParaRPr>
            </a:p>
          </p:txBody>
        </p:sp>
        <p:sp>
          <p:nvSpPr>
            <p:cNvPr id="1392" name=""/>
            <p:cNvSpPr/>
            <p:nvPr/>
          </p:nvSpPr>
          <p:spPr>
            <a:xfrm>
              <a:off x="3522600" y="3184560"/>
              <a:ext cx="38160" cy="25200"/>
            </a:xfrm>
            <a:custGeom>
              <a:avLst/>
              <a:gdLst/>
              <a:ahLst/>
              <a:rect l="l" t="t" r="r" b="b"/>
              <a:pathLst>
                <a:path w="1" h="17">
                  <a:moveTo>
                    <a:pt x="0" y="0"/>
                  </a:moveTo>
                  <a:lnTo>
                    <a:pt x="0" y="11"/>
                  </a:lnTo>
                  <a:lnTo>
                    <a:pt x="0" y="16"/>
                  </a:lnTo>
                  <a:lnTo>
                    <a:pt x="0" y="5"/>
                  </a:lnTo>
                  <a:lnTo>
                    <a:pt x="0" y="0"/>
                  </a:lnTo>
                </a:path>
              </a:pathLst>
            </a:custGeom>
            <a:solidFill>
              <a:srgbClr val="4c4c4c"/>
            </a:solidFill>
            <a:ln w="0">
              <a:noFill/>
            </a:ln>
          </p:spPr>
          <p:style>
            <a:lnRef idx="0"/>
            <a:fillRef idx="0"/>
            <a:effectRef idx="0"/>
            <a:fontRef idx="minor"/>
          </p:style>
          <p:txBody>
            <a:bodyPr lIns="90000" rIns="90000" tIns="-21600" bIns="-21600" anchor="t">
              <a:noAutofit/>
            </a:bodyPr>
            <a:p>
              <a:endParaRPr b="0" lang="en-US" sz="2400" strike="noStrike" u="none">
                <a:solidFill>
                  <a:srgbClr val="000000"/>
                </a:solidFill>
                <a:effectLst/>
                <a:uFillTx/>
                <a:latin typeface="Arial Unicode MS"/>
              </a:endParaRPr>
            </a:p>
          </p:txBody>
        </p:sp>
        <p:sp>
          <p:nvSpPr>
            <p:cNvPr id="1393" name=""/>
            <p:cNvSpPr/>
            <p:nvPr/>
          </p:nvSpPr>
          <p:spPr>
            <a:xfrm>
              <a:off x="3522600" y="3184560"/>
              <a:ext cx="38160" cy="11160"/>
            </a:xfrm>
            <a:custGeom>
              <a:avLst/>
              <a:gdLst/>
              <a:ahLst/>
              <a:rect l="l" t="t" r="r" b="b"/>
              <a:pathLst>
                <a:path w="1" h="9">
                  <a:moveTo>
                    <a:pt x="0" y="0"/>
                  </a:moveTo>
                  <a:lnTo>
                    <a:pt x="0" y="0"/>
                  </a:lnTo>
                  <a:lnTo>
                    <a:pt x="0" y="8"/>
                  </a:lnTo>
                  <a:lnTo>
                    <a:pt x="0" y="0"/>
                  </a:lnTo>
                </a:path>
              </a:pathLst>
            </a:custGeom>
            <a:solidFill>
              <a:srgbClr val="4c4c4c"/>
            </a:solidFill>
            <a:ln w="0">
              <a:noFill/>
            </a:ln>
          </p:spPr>
          <p:style>
            <a:lnRef idx="0"/>
            <a:fillRef idx="0"/>
            <a:effectRef idx="0"/>
            <a:fontRef idx="minor"/>
          </p:style>
          <p:txBody>
            <a:bodyPr lIns="90000" rIns="90000" tIns="-35640" bIns="-35640" anchor="t">
              <a:noAutofit/>
            </a:bodyPr>
            <a:p>
              <a:endParaRPr b="0" lang="en-US" sz="2400" strike="noStrike" u="none">
                <a:solidFill>
                  <a:srgbClr val="000000"/>
                </a:solidFill>
                <a:effectLst/>
                <a:uFillTx/>
                <a:latin typeface="Arial Unicode MS"/>
              </a:endParaRPr>
            </a:p>
          </p:txBody>
        </p:sp>
        <p:sp>
          <p:nvSpPr>
            <p:cNvPr id="1394" name=""/>
            <p:cNvSpPr/>
            <p:nvPr/>
          </p:nvSpPr>
          <p:spPr>
            <a:xfrm>
              <a:off x="3595680" y="3209760"/>
              <a:ext cx="38160" cy="14400"/>
            </a:xfrm>
            <a:custGeom>
              <a:avLst/>
              <a:gdLst/>
              <a:ahLst/>
              <a:rect l="l" t="t" r="r" b="b"/>
              <a:pathLst>
                <a:path w="1" h="9">
                  <a:moveTo>
                    <a:pt x="0" y="0"/>
                  </a:moveTo>
                  <a:lnTo>
                    <a:pt x="0" y="8"/>
                  </a:lnTo>
                  <a:lnTo>
                    <a:pt x="0" y="8"/>
                  </a:lnTo>
                  <a:lnTo>
                    <a:pt x="0" y="0"/>
                  </a:lnTo>
                  <a:lnTo>
                    <a:pt x="0" y="0"/>
                  </a:lnTo>
                </a:path>
              </a:pathLst>
            </a:custGeom>
            <a:solidFill>
              <a:srgbClr val="4c4c4c"/>
            </a:solidFill>
            <a:ln w="0">
              <a:noFill/>
            </a:ln>
          </p:spPr>
          <p:style>
            <a:lnRef idx="0"/>
            <a:fillRef idx="0"/>
            <a:effectRef idx="0"/>
            <a:fontRef idx="minor"/>
          </p:style>
          <p:txBody>
            <a:bodyPr lIns="90000" rIns="90000" tIns="-32400" bIns="-32400" anchor="t">
              <a:noAutofit/>
            </a:bodyPr>
            <a:p>
              <a:endParaRPr b="0" lang="en-US" sz="2400" strike="noStrike" u="none">
                <a:solidFill>
                  <a:srgbClr val="000000"/>
                </a:solidFill>
                <a:effectLst/>
                <a:uFillTx/>
                <a:latin typeface="Arial Unicode MS"/>
              </a:endParaRPr>
            </a:p>
          </p:txBody>
        </p:sp>
        <p:sp>
          <p:nvSpPr>
            <p:cNvPr id="1395" name=""/>
            <p:cNvSpPr/>
            <p:nvPr/>
          </p:nvSpPr>
          <p:spPr>
            <a:xfrm>
              <a:off x="3722760" y="3224160"/>
              <a:ext cx="38160" cy="15840"/>
            </a:xfrm>
            <a:custGeom>
              <a:avLst/>
              <a:gdLst/>
              <a:ahLst/>
              <a:rect l="l" t="t" r="r" b="b"/>
              <a:pathLst>
                <a:path w="1" h="9">
                  <a:moveTo>
                    <a:pt x="0" y="8"/>
                  </a:moveTo>
                  <a:lnTo>
                    <a:pt x="0" y="8"/>
                  </a:lnTo>
                  <a:lnTo>
                    <a:pt x="0" y="0"/>
                  </a:lnTo>
                  <a:lnTo>
                    <a:pt x="0" y="8"/>
                  </a:lnTo>
                </a:path>
              </a:pathLst>
            </a:custGeom>
            <a:solidFill>
              <a:srgbClr val="4c4c4c"/>
            </a:solidFill>
            <a:ln w="0">
              <a:noFill/>
            </a:ln>
          </p:spPr>
          <p:style>
            <a:lnRef idx="0"/>
            <a:fillRef idx="0"/>
            <a:effectRef idx="0"/>
            <a:fontRef idx="minor"/>
          </p:style>
          <p:txBody>
            <a:bodyPr lIns="90000" rIns="90000" tIns="-30960" bIns="-30960" anchor="t">
              <a:noAutofit/>
            </a:bodyPr>
            <a:p>
              <a:endParaRPr b="0" lang="en-US" sz="2400" strike="noStrike" u="none">
                <a:solidFill>
                  <a:srgbClr val="000000"/>
                </a:solidFill>
                <a:effectLst/>
                <a:uFillTx/>
                <a:latin typeface="Arial Unicode MS"/>
              </a:endParaRPr>
            </a:p>
          </p:txBody>
        </p:sp>
        <p:sp>
          <p:nvSpPr>
            <p:cNvPr id="1396" name=""/>
            <p:cNvSpPr/>
            <p:nvPr/>
          </p:nvSpPr>
          <p:spPr>
            <a:xfrm>
              <a:off x="2000160" y="3213000"/>
              <a:ext cx="1014480" cy="609840"/>
            </a:xfrm>
            <a:custGeom>
              <a:avLst/>
              <a:gdLst/>
              <a:ahLst/>
              <a:rect l="l" t="t" r="r" b="b"/>
              <a:pathLst>
                <a:path w="767" h="411">
                  <a:moveTo>
                    <a:pt x="20" y="0"/>
                  </a:moveTo>
                  <a:lnTo>
                    <a:pt x="684" y="10"/>
                  </a:lnTo>
                  <a:lnTo>
                    <a:pt x="725" y="51"/>
                  </a:lnTo>
                  <a:lnTo>
                    <a:pt x="715" y="62"/>
                  </a:lnTo>
                  <a:lnTo>
                    <a:pt x="715" y="82"/>
                  </a:lnTo>
                  <a:lnTo>
                    <a:pt x="715" y="92"/>
                  </a:lnTo>
                  <a:lnTo>
                    <a:pt x="725" y="92"/>
                  </a:lnTo>
                  <a:lnTo>
                    <a:pt x="735" y="113"/>
                  </a:lnTo>
                  <a:lnTo>
                    <a:pt x="746" y="123"/>
                  </a:lnTo>
                  <a:lnTo>
                    <a:pt x="756" y="123"/>
                  </a:lnTo>
                  <a:lnTo>
                    <a:pt x="756" y="133"/>
                  </a:lnTo>
                  <a:lnTo>
                    <a:pt x="766" y="410"/>
                  </a:lnTo>
                  <a:lnTo>
                    <a:pt x="0" y="400"/>
                  </a:lnTo>
                  <a:lnTo>
                    <a:pt x="20" y="0"/>
                  </a:lnTo>
                </a:path>
              </a:pathLst>
            </a:custGeom>
            <a:solidFill>
              <a:srgbClr val="00f008"/>
            </a:solidFill>
            <a:ln cap="rnd" w="12600">
              <a:solidFill>
                <a:srgbClr val="ffb310"/>
              </a:solidFill>
              <a:round/>
            </a:ln>
          </p:spPr>
          <p:style>
            <a:lnRef idx="0"/>
            <a:fillRef idx="0"/>
            <a:effectRef idx="0"/>
            <a:fontRef idx="minor"/>
          </p:style>
          <p:txBody>
            <a:bodyPr anchor="t">
              <a:noAutofit/>
            </a:bodyPr>
            <a:p>
              <a:endParaRPr b="0" lang="en-US" sz="2400" strike="noStrike" u="none">
                <a:solidFill>
                  <a:srgbClr val="000000"/>
                </a:solidFill>
                <a:effectLst/>
                <a:uFillTx/>
                <a:latin typeface="Arial Unicode MS"/>
              </a:endParaRPr>
            </a:p>
          </p:txBody>
        </p:sp>
        <p:sp>
          <p:nvSpPr>
            <p:cNvPr id="1397" name=""/>
            <p:cNvSpPr/>
            <p:nvPr/>
          </p:nvSpPr>
          <p:spPr>
            <a:xfrm>
              <a:off x="1855800" y="2060640"/>
              <a:ext cx="927000" cy="722160"/>
            </a:xfrm>
            <a:custGeom>
              <a:avLst/>
              <a:gdLst/>
              <a:ahLst/>
              <a:rect l="l" t="t" r="r" b="b"/>
              <a:pathLst>
                <a:path w="657" h="455">
                  <a:moveTo>
                    <a:pt x="0" y="361"/>
                  </a:moveTo>
                  <a:lnTo>
                    <a:pt x="20" y="0"/>
                  </a:lnTo>
                  <a:lnTo>
                    <a:pt x="638" y="25"/>
                  </a:lnTo>
                  <a:lnTo>
                    <a:pt x="638" y="34"/>
                  </a:lnTo>
                  <a:lnTo>
                    <a:pt x="638" y="53"/>
                  </a:lnTo>
                  <a:lnTo>
                    <a:pt x="618" y="63"/>
                  </a:lnTo>
                  <a:lnTo>
                    <a:pt x="618" y="73"/>
                  </a:lnTo>
                  <a:lnTo>
                    <a:pt x="657" y="102"/>
                  </a:lnTo>
                  <a:lnTo>
                    <a:pt x="657" y="331"/>
                  </a:lnTo>
                  <a:lnTo>
                    <a:pt x="648" y="331"/>
                  </a:lnTo>
                  <a:lnTo>
                    <a:pt x="638" y="331"/>
                  </a:lnTo>
                  <a:lnTo>
                    <a:pt x="648" y="340"/>
                  </a:lnTo>
                  <a:lnTo>
                    <a:pt x="638" y="360"/>
                  </a:lnTo>
                  <a:lnTo>
                    <a:pt x="648" y="360"/>
                  </a:lnTo>
                  <a:lnTo>
                    <a:pt x="657" y="378"/>
                  </a:lnTo>
                  <a:lnTo>
                    <a:pt x="648" y="388"/>
                  </a:lnTo>
                  <a:lnTo>
                    <a:pt x="648" y="398"/>
                  </a:lnTo>
                  <a:lnTo>
                    <a:pt x="638" y="417"/>
                  </a:lnTo>
                  <a:lnTo>
                    <a:pt x="648" y="446"/>
                  </a:lnTo>
                  <a:lnTo>
                    <a:pt x="648" y="455"/>
                  </a:lnTo>
                  <a:lnTo>
                    <a:pt x="628" y="446"/>
                  </a:lnTo>
                  <a:lnTo>
                    <a:pt x="589" y="417"/>
                  </a:lnTo>
                  <a:lnTo>
                    <a:pt x="579" y="417"/>
                  </a:lnTo>
                  <a:lnTo>
                    <a:pt x="561" y="417"/>
                  </a:lnTo>
                  <a:lnTo>
                    <a:pt x="550" y="426"/>
                  </a:lnTo>
                  <a:lnTo>
                    <a:pt x="540" y="426"/>
                  </a:lnTo>
                  <a:lnTo>
                    <a:pt x="521" y="426"/>
                  </a:lnTo>
                  <a:lnTo>
                    <a:pt x="521" y="407"/>
                  </a:lnTo>
                  <a:lnTo>
                    <a:pt x="511" y="398"/>
                  </a:lnTo>
                  <a:lnTo>
                    <a:pt x="492" y="407"/>
                  </a:lnTo>
                  <a:lnTo>
                    <a:pt x="483" y="407"/>
                  </a:lnTo>
                  <a:lnTo>
                    <a:pt x="462" y="388"/>
                  </a:lnTo>
                </a:path>
              </a:pathLst>
            </a:custGeom>
            <a:solidFill>
              <a:srgbClr val="00f008"/>
            </a:solidFill>
            <a:ln cap="rnd" w="12600">
              <a:solidFill>
                <a:srgbClr val="ffb310"/>
              </a:solidFill>
              <a:round/>
            </a:ln>
          </p:spPr>
          <p:style>
            <a:lnRef idx="0"/>
            <a:fillRef idx="0"/>
            <a:effectRef idx="0"/>
            <a:fontRef idx="minor"/>
          </p:style>
          <p:txBody>
            <a:bodyPr anchor="t">
              <a:noAutofit/>
            </a:bodyPr>
            <a:p>
              <a:endParaRPr b="0" lang="en-US" sz="2400" strike="noStrike" u="none">
                <a:solidFill>
                  <a:srgbClr val="000000"/>
                </a:solidFill>
                <a:effectLst/>
                <a:uFillTx/>
                <a:latin typeface="Arial Unicode MS"/>
              </a:endParaRPr>
            </a:p>
          </p:txBody>
        </p:sp>
        <p:sp>
          <p:nvSpPr>
            <p:cNvPr id="1398" name=""/>
            <p:cNvSpPr/>
            <p:nvPr/>
          </p:nvSpPr>
          <p:spPr>
            <a:xfrm>
              <a:off x="2678040" y="1430280"/>
              <a:ext cx="909720" cy="1136880"/>
            </a:xfrm>
            <a:custGeom>
              <a:avLst/>
              <a:gdLst/>
              <a:ahLst/>
              <a:rect l="l" t="t" r="r" b="b"/>
              <a:pathLst>
                <a:path w="644" h="716">
                  <a:moveTo>
                    <a:pt x="69" y="716"/>
                  </a:moveTo>
                  <a:lnTo>
                    <a:pt x="69" y="487"/>
                  </a:lnTo>
                  <a:lnTo>
                    <a:pt x="31" y="458"/>
                  </a:lnTo>
                  <a:lnTo>
                    <a:pt x="31" y="449"/>
                  </a:lnTo>
                  <a:lnTo>
                    <a:pt x="50" y="439"/>
                  </a:lnTo>
                  <a:lnTo>
                    <a:pt x="50" y="420"/>
                  </a:lnTo>
                  <a:lnTo>
                    <a:pt x="50" y="410"/>
                  </a:lnTo>
                  <a:lnTo>
                    <a:pt x="50" y="391"/>
                  </a:lnTo>
                  <a:lnTo>
                    <a:pt x="50" y="382"/>
                  </a:lnTo>
                  <a:lnTo>
                    <a:pt x="40" y="334"/>
                  </a:lnTo>
                  <a:lnTo>
                    <a:pt x="40" y="325"/>
                  </a:lnTo>
                  <a:lnTo>
                    <a:pt x="40" y="306"/>
                  </a:lnTo>
                  <a:lnTo>
                    <a:pt x="31" y="286"/>
                  </a:lnTo>
                  <a:lnTo>
                    <a:pt x="31" y="229"/>
                  </a:lnTo>
                  <a:lnTo>
                    <a:pt x="31" y="191"/>
                  </a:lnTo>
                  <a:lnTo>
                    <a:pt x="11" y="181"/>
                  </a:lnTo>
                  <a:lnTo>
                    <a:pt x="11" y="144"/>
                  </a:lnTo>
                  <a:lnTo>
                    <a:pt x="11" y="105"/>
                  </a:lnTo>
                  <a:lnTo>
                    <a:pt x="11" y="86"/>
                  </a:lnTo>
                  <a:lnTo>
                    <a:pt x="11" y="76"/>
                  </a:lnTo>
                  <a:lnTo>
                    <a:pt x="2" y="48"/>
                  </a:lnTo>
                  <a:lnTo>
                    <a:pt x="0" y="29"/>
                  </a:lnTo>
                  <a:lnTo>
                    <a:pt x="165" y="38"/>
                  </a:lnTo>
                  <a:lnTo>
                    <a:pt x="174" y="9"/>
                  </a:lnTo>
                  <a:lnTo>
                    <a:pt x="174" y="0"/>
                  </a:lnTo>
                  <a:lnTo>
                    <a:pt x="184" y="0"/>
                  </a:lnTo>
                  <a:lnTo>
                    <a:pt x="204" y="0"/>
                  </a:lnTo>
                  <a:lnTo>
                    <a:pt x="204" y="29"/>
                  </a:lnTo>
                  <a:lnTo>
                    <a:pt x="213" y="48"/>
                  </a:lnTo>
                  <a:lnTo>
                    <a:pt x="204" y="67"/>
                  </a:lnTo>
                  <a:lnTo>
                    <a:pt x="222" y="76"/>
                  </a:lnTo>
                  <a:lnTo>
                    <a:pt x="232" y="76"/>
                  </a:lnTo>
                  <a:lnTo>
                    <a:pt x="242" y="76"/>
                  </a:lnTo>
                  <a:lnTo>
                    <a:pt x="251" y="86"/>
                  </a:lnTo>
                  <a:lnTo>
                    <a:pt x="261" y="86"/>
                  </a:lnTo>
                  <a:lnTo>
                    <a:pt x="279" y="86"/>
                  </a:lnTo>
                  <a:lnTo>
                    <a:pt x="279" y="96"/>
                  </a:lnTo>
                  <a:lnTo>
                    <a:pt x="309" y="96"/>
                  </a:lnTo>
                  <a:lnTo>
                    <a:pt x="318" y="86"/>
                  </a:lnTo>
                  <a:lnTo>
                    <a:pt x="347" y="86"/>
                  </a:lnTo>
                  <a:lnTo>
                    <a:pt x="376" y="96"/>
                  </a:lnTo>
                  <a:lnTo>
                    <a:pt x="385" y="105"/>
                  </a:lnTo>
                  <a:lnTo>
                    <a:pt x="395" y="105"/>
                  </a:lnTo>
                  <a:lnTo>
                    <a:pt x="395" y="124"/>
                  </a:lnTo>
                  <a:lnTo>
                    <a:pt x="404" y="124"/>
                  </a:lnTo>
                  <a:lnTo>
                    <a:pt x="414" y="114"/>
                  </a:lnTo>
                  <a:lnTo>
                    <a:pt x="424" y="114"/>
                  </a:lnTo>
                  <a:lnTo>
                    <a:pt x="433" y="124"/>
                  </a:lnTo>
                  <a:lnTo>
                    <a:pt x="453" y="133"/>
                  </a:lnTo>
                  <a:lnTo>
                    <a:pt x="462" y="144"/>
                  </a:lnTo>
                  <a:lnTo>
                    <a:pt x="472" y="144"/>
                  </a:lnTo>
                  <a:lnTo>
                    <a:pt x="481" y="144"/>
                  </a:lnTo>
                  <a:lnTo>
                    <a:pt x="490" y="144"/>
                  </a:lnTo>
                  <a:lnTo>
                    <a:pt x="519" y="124"/>
                  </a:lnTo>
                  <a:lnTo>
                    <a:pt x="529" y="124"/>
                  </a:lnTo>
                  <a:lnTo>
                    <a:pt x="539" y="133"/>
                  </a:lnTo>
                  <a:lnTo>
                    <a:pt x="587" y="133"/>
                  </a:lnTo>
                  <a:lnTo>
                    <a:pt x="596" y="133"/>
                  </a:lnTo>
                  <a:lnTo>
                    <a:pt x="596" y="144"/>
                  </a:lnTo>
                  <a:lnTo>
                    <a:pt x="615" y="153"/>
                  </a:lnTo>
                  <a:lnTo>
                    <a:pt x="625" y="144"/>
                  </a:lnTo>
                  <a:lnTo>
                    <a:pt x="644" y="144"/>
                  </a:lnTo>
                  <a:lnTo>
                    <a:pt x="635" y="153"/>
                  </a:lnTo>
                  <a:lnTo>
                    <a:pt x="606" y="172"/>
                  </a:lnTo>
                  <a:lnTo>
                    <a:pt x="587" y="172"/>
                  </a:lnTo>
                  <a:lnTo>
                    <a:pt x="577" y="181"/>
                  </a:lnTo>
                  <a:lnTo>
                    <a:pt x="567" y="191"/>
                  </a:lnTo>
                  <a:lnTo>
                    <a:pt x="539" y="201"/>
                  </a:lnTo>
                  <a:lnTo>
                    <a:pt x="529" y="210"/>
                  </a:lnTo>
                  <a:lnTo>
                    <a:pt x="490" y="258"/>
                  </a:lnTo>
                  <a:lnTo>
                    <a:pt x="433" y="306"/>
                  </a:lnTo>
                  <a:lnTo>
                    <a:pt x="424" y="315"/>
                  </a:lnTo>
                  <a:lnTo>
                    <a:pt x="414" y="325"/>
                  </a:lnTo>
                  <a:lnTo>
                    <a:pt x="424" y="391"/>
                  </a:lnTo>
                  <a:lnTo>
                    <a:pt x="414" y="391"/>
                  </a:lnTo>
                  <a:lnTo>
                    <a:pt x="404" y="401"/>
                  </a:lnTo>
                  <a:lnTo>
                    <a:pt x="376" y="420"/>
                  </a:lnTo>
                  <a:lnTo>
                    <a:pt x="376" y="430"/>
                  </a:lnTo>
                  <a:lnTo>
                    <a:pt x="367" y="449"/>
                  </a:lnTo>
                  <a:lnTo>
                    <a:pt x="385" y="458"/>
                  </a:lnTo>
                  <a:lnTo>
                    <a:pt x="395" y="467"/>
                  </a:lnTo>
                  <a:lnTo>
                    <a:pt x="385" y="487"/>
                  </a:lnTo>
                  <a:lnTo>
                    <a:pt x="385" y="496"/>
                  </a:lnTo>
                  <a:lnTo>
                    <a:pt x="385" y="515"/>
                  </a:lnTo>
                  <a:lnTo>
                    <a:pt x="385" y="554"/>
                  </a:lnTo>
                  <a:lnTo>
                    <a:pt x="395" y="563"/>
                  </a:lnTo>
                  <a:lnTo>
                    <a:pt x="395" y="572"/>
                  </a:lnTo>
                  <a:lnTo>
                    <a:pt x="424" y="572"/>
                  </a:lnTo>
                  <a:lnTo>
                    <a:pt x="424" y="583"/>
                  </a:lnTo>
                  <a:lnTo>
                    <a:pt x="433" y="583"/>
                  </a:lnTo>
                  <a:lnTo>
                    <a:pt x="462" y="602"/>
                  </a:lnTo>
                  <a:lnTo>
                    <a:pt x="472" y="620"/>
                  </a:lnTo>
                  <a:lnTo>
                    <a:pt x="490" y="640"/>
                  </a:lnTo>
                  <a:lnTo>
                    <a:pt x="519" y="659"/>
                  </a:lnTo>
                  <a:lnTo>
                    <a:pt x="519" y="678"/>
                  </a:lnTo>
                  <a:lnTo>
                    <a:pt x="529" y="697"/>
                  </a:lnTo>
                  <a:lnTo>
                    <a:pt x="69" y="716"/>
                  </a:lnTo>
                </a:path>
              </a:pathLst>
            </a:custGeom>
            <a:solidFill>
              <a:srgbClr val="00f008"/>
            </a:solidFill>
            <a:ln cap="rnd" w="12600">
              <a:solidFill>
                <a:srgbClr val="ffb310"/>
              </a:solidFill>
              <a:round/>
            </a:ln>
          </p:spPr>
          <p:style>
            <a:lnRef idx="0"/>
            <a:fillRef idx="0"/>
            <a:effectRef idx="0"/>
            <a:fontRef idx="minor"/>
          </p:style>
          <p:txBody>
            <a:bodyPr anchor="t">
              <a:noAutofit/>
            </a:bodyPr>
            <a:p>
              <a:endParaRPr b="0" lang="en-US" sz="2400" strike="noStrike" u="none">
                <a:solidFill>
                  <a:srgbClr val="000000"/>
                </a:solidFill>
                <a:effectLst/>
                <a:uFillTx/>
                <a:latin typeface="Arial Unicode MS"/>
              </a:endParaRPr>
            </a:p>
          </p:txBody>
        </p:sp>
        <p:sp>
          <p:nvSpPr>
            <p:cNvPr id="1399" name=""/>
            <p:cNvSpPr/>
            <p:nvPr/>
          </p:nvSpPr>
          <p:spPr>
            <a:xfrm>
              <a:off x="3191040" y="1860480"/>
              <a:ext cx="726840" cy="868320"/>
            </a:xfrm>
            <a:custGeom>
              <a:avLst/>
              <a:gdLst/>
              <a:ahLst/>
              <a:rect l="l" t="t" r="r" b="b"/>
              <a:pathLst>
                <a:path w="552" h="583">
                  <a:moveTo>
                    <a:pt x="235" y="582"/>
                  </a:moveTo>
                  <a:lnTo>
                    <a:pt x="235" y="572"/>
                  </a:lnTo>
                  <a:lnTo>
                    <a:pt x="224" y="562"/>
                  </a:lnTo>
                  <a:lnTo>
                    <a:pt x="194" y="551"/>
                  </a:lnTo>
                  <a:lnTo>
                    <a:pt x="184" y="511"/>
                  </a:lnTo>
                  <a:lnTo>
                    <a:pt x="173" y="500"/>
                  </a:lnTo>
                  <a:lnTo>
                    <a:pt x="184" y="490"/>
                  </a:lnTo>
                  <a:lnTo>
                    <a:pt x="184" y="480"/>
                  </a:lnTo>
                  <a:lnTo>
                    <a:pt x="173" y="470"/>
                  </a:lnTo>
                  <a:lnTo>
                    <a:pt x="173" y="449"/>
                  </a:lnTo>
                  <a:lnTo>
                    <a:pt x="163" y="429"/>
                  </a:lnTo>
                  <a:lnTo>
                    <a:pt x="163" y="408"/>
                  </a:lnTo>
                  <a:lnTo>
                    <a:pt x="133" y="388"/>
                  </a:lnTo>
                  <a:lnTo>
                    <a:pt x="112" y="368"/>
                  </a:lnTo>
                  <a:lnTo>
                    <a:pt x="102" y="347"/>
                  </a:lnTo>
                  <a:lnTo>
                    <a:pt x="71" y="327"/>
                  </a:lnTo>
                  <a:lnTo>
                    <a:pt x="61" y="327"/>
                  </a:lnTo>
                  <a:lnTo>
                    <a:pt x="61" y="317"/>
                  </a:lnTo>
                  <a:lnTo>
                    <a:pt x="31" y="317"/>
                  </a:lnTo>
                  <a:lnTo>
                    <a:pt x="31" y="306"/>
                  </a:lnTo>
                  <a:lnTo>
                    <a:pt x="20" y="296"/>
                  </a:lnTo>
                  <a:lnTo>
                    <a:pt x="20" y="255"/>
                  </a:lnTo>
                  <a:lnTo>
                    <a:pt x="20" y="235"/>
                  </a:lnTo>
                  <a:lnTo>
                    <a:pt x="20" y="225"/>
                  </a:lnTo>
                  <a:lnTo>
                    <a:pt x="31" y="204"/>
                  </a:lnTo>
                  <a:lnTo>
                    <a:pt x="20" y="194"/>
                  </a:lnTo>
                  <a:lnTo>
                    <a:pt x="0" y="184"/>
                  </a:lnTo>
                  <a:lnTo>
                    <a:pt x="10" y="163"/>
                  </a:lnTo>
                  <a:lnTo>
                    <a:pt x="10" y="153"/>
                  </a:lnTo>
                  <a:lnTo>
                    <a:pt x="41" y="133"/>
                  </a:lnTo>
                  <a:lnTo>
                    <a:pt x="51" y="123"/>
                  </a:lnTo>
                  <a:lnTo>
                    <a:pt x="61" y="123"/>
                  </a:lnTo>
                  <a:lnTo>
                    <a:pt x="51" y="51"/>
                  </a:lnTo>
                  <a:lnTo>
                    <a:pt x="61" y="41"/>
                  </a:lnTo>
                  <a:lnTo>
                    <a:pt x="71" y="31"/>
                  </a:lnTo>
                  <a:lnTo>
                    <a:pt x="82" y="41"/>
                  </a:lnTo>
                  <a:lnTo>
                    <a:pt x="92" y="41"/>
                  </a:lnTo>
                  <a:lnTo>
                    <a:pt x="102" y="41"/>
                  </a:lnTo>
                  <a:lnTo>
                    <a:pt x="133" y="20"/>
                  </a:lnTo>
                  <a:lnTo>
                    <a:pt x="173" y="0"/>
                  </a:lnTo>
                  <a:lnTo>
                    <a:pt x="184" y="0"/>
                  </a:lnTo>
                  <a:lnTo>
                    <a:pt x="184" y="10"/>
                  </a:lnTo>
                  <a:lnTo>
                    <a:pt x="184" y="20"/>
                  </a:lnTo>
                  <a:lnTo>
                    <a:pt x="184" y="31"/>
                  </a:lnTo>
                  <a:lnTo>
                    <a:pt x="173" y="41"/>
                  </a:lnTo>
                  <a:lnTo>
                    <a:pt x="194" y="41"/>
                  </a:lnTo>
                  <a:lnTo>
                    <a:pt x="204" y="41"/>
                  </a:lnTo>
                  <a:lnTo>
                    <a:pt x="214" y="51"/>
                  </a:lnTo>
                  <a:lnTo>
                    <a:pt x="224" y="41"/>
                  </a:lnTo>
                  <a:lnTo>
                    <a:pt x="235" y="51"/>
                  </a:lnTo>
                  <a:lnTo>
                    <a:pt x="245" y="51"/>
                  </a:lnTo>
                  <a:lnTo>
                    <a:pt x="245" y="61"/>
                  </a:lnTo>
                  <a:lnTo>
                    <a:pt x="255" y="71"/>
                  </a:lnTo>
                  <a:lnTo>
                    <a:pt x="255" y="82"/>
                  </a:lnTo>
                  <a:lnTo>
                    <a:pt x="347" y="92"/>
                  </a:lnTo>
                  <a:lnTo>
                    <a:pt x="357" y="92"/>
                  </a:lnTo>
                  <a:lnTo>
                    <a:pt x="378" y="112"/>
                  </a:lnTo>
                  <a:lnTo>
                    <a:pt x="388" y="112"/>
                  </a:lnTo>
                  <a:lnTo>
                    <a:pt x="398" y="112"/>
                  </a:lnTo>
                  <a:lnTo>
                    <a:pt x="418" y="112"/>
                  </a:lnTo>
                  <a:lnTo>
                    <a:pt x="439" y="123"/>
                  </a:lnTo>
                  <a:lnTo>
                    <a:pt x="439" y="133"/>
                  </a:lnTo>
                  <a:lnTo>
                    <a:pt x="449" y="133"/>
                  </a:lnTo>
                  <a:lnTo>
                    <a:pt x="469" y="143"/>
                  </a:lnTo>
                  <a:lnTo>
                    <a:pt x="469" y="153"/>
                  </a:lnTo>
                  <a:lnTo>
                    <a:pt x="469" y="184"/>
                  </a:lnTo>
                  <a:lnTo>
                    <a:pt x="469" y="194"/>
                  </a:lnTo>
                  <a:lnTo>
                    <a:pt x="480" y="184"/>
                  </a:lnTo>
                  <a:lnTo>
                    <a:pt x="490" y="184"/>
                  </a:lnTo>
                  <a:lnTo>
                    <a:pt x="480" y="194"/>
                  </a:lnTo>
                  <a:lnTo>
                    <a:pt x="480" y="204"/>
                  </a:lnTo>
                  <a:lnTo>
                    <a:pt x="480" y="214"/>
                  </a:lnTo>
                  <a:lnTo>
                    <a:pt x="500" y="225"/>
                  </a:lnTo>
                  <a:lnTo>
                    <a:pt x="480" y="245"/>
                  </a:lnTo>
                  <a:lnTo>
                    <a:pt x="459" y="265"/>
                  </a:lnTo>
                  <a:lnTo>
                    <a:pt x="459" y="286"/>
                  </a:lnTo>
                  <a:lnTo>
                    <a:pt x="459" y="296"/>
                  </a:lnTo>
                  <a:lnTo>
                    <a:pt x="480" y="296"/>
                  </a:lnTo>
                  <a:lnTo>
                    <a:pt x="490" y="265"/>
                  </a:lnTo>
                  <a:lnTo>
                    <a:pt x="510" y="245"/>
                  </a:lnTo>
                  <a:lnTo>
                    <a:pt x="520" y="245"/>
                  </a:lnTo>
                  <a:lnTo>
                    <a:pt x="520" y="235"/>
                  </a:lnTo>
                  <a:lnTo>
                    <a:pt x="531" y="225"/>
                  </a:lnTo>
                  <a:lnTo>
                    <a:pt x="531" y="214"/>
                  </a:lnTo>
                  <a:lnTo>
                    <a:pt x="531" y="204"/>
                  </a:lnTo>
                  <a:lnTo>
                    <a:pt x="541" y="194"/>
                  </a:lnTo>
                  <a:lnTo>
                    <a:pt x="551" y="194"/>
                  </a:lnTo>
                  <a:lnTo>
                    <a:pt x="551" y="214"/>
                  </a:lnTo>
                  <a:lnTo>
                    <a:pt x="531" y="245"/>
                  </a:lnTo>
                  <a:lnTo>
                    <a:pt x="531" y="255"/>
                  </a:lnTo>
                  <a:lnTo>
                    <a:pt x="520" y="265"/>
                  </a:lnTo>
                  <a:lnTo>
                    <a:pt x="520" y="276"/>
                  </a:lnTo>
                  <a:lnTo>
                    <a:pt x="510" y="296"/>
                  </a:lnTo>
                  <a:lnTo>
                    <a:pt x="510" y="327"/>
                  </a:lnTo>
                  <a:lnTo>
                    <a:pt x="510" y="337"/>
                  </a:lnTo>
                  <a:lnTo>
                    <a:pt x="500" y="347"/>
                  </a:lnTo>
                  <a:lnTo>
                    <a:pt x="500" y="357"/>
                  </a:lnTo>
                  <a:lnTo>
                    <a:pt x="500" y="378"/>
                  </a:lnTo>
                  <a:lnTo>
                    <a:pt x="500" y="408"/>
                  </a:lnTo>
                  <a:lnTo>
                    <a:pt x="500" y="419"/>
                  </a:lnTo>
                  <a:lnTo>
                    <a:pt x="490" y="449"/>
                  </a:lnTo>
                  <a:lnTo>
                    <a:pt x="490" y="500"/>
                  </a:lnTo>
                  <a:lnTo>
                    <a:pt x="510" y="531"/>
                  </a:lnTo>
                  <a:lnTo>
                    <a:pt x="500" y="531"/>
                  </a:lnTo>
                  <a:lnTo>
                    <a:pt x="500" y="541"/>
                  </a:lnTo>
                  <a:lnTo>
                    <a:pt x="500" y="551"/>
                  </a:lnTo>
                  <a:lnTo>
                    <a:pt x="500" y="562"/>
                  </a:lnTo>
                  <a:lnTo>
                    <a:pt x="235" y="582"/>
                  </a:lnTo>
                </a:path>
              </a:pathLst>
            </a:custGeom>
            <a:solidFill>
              <a:srgbClr val="00f008"/>
            </a:solidFill>
            <a:ln cap="rnd" w="12600">
              <a:solidFill>
                <a:srgbClr val="ffb310"/>
              </a:solidFill>
              <a:round/>
            </a:ln>
          </p:spPr>
          <p:style>
            <a:lnRef idx="0"/>
            <a:fillRef idx="0"/>
            <a:effectRef idx="0"/>
            <a:fontRef idx="minor"/>
          </p:style>
          <p:txBody>
            <a:bodyPr anchor="t">
              <a:noAutofit/>
            </a:bodyPr>
            <a:p>
              <a:endParaRPr b="0" lang="en-US" sz="2400" strike="noStrike" u="none">
                <a:solidFill>
                  <a:srgbClr val="000000"/>
                </a:solidFill>
                <a:effectLst/>
                <a:uFillTx/>
                <a:latin typeface="Arial Unicode MS"/>
              </a:endParaRPr>
            </a:p>
          </p:txBody>
        </p:sp>
        <p:sp>
          <p:nvSpPr>
            <p:cNvPr id="1400" name=""/>
            <p:cNvSpPr/>
            <p:nvPr/>
          </p:nvSpPr>
          <p:spPr>
            <a:xfrm>
              <a:off x="2744640" y="2527200"/>
              <a:ext cx="824040" cy="625680"/>
            </a:xfrm>
            <a:custGeom>
              <a:avLst/>
              <a:gdLst/>
              <a:ahLst/>
              <a:rect l="l" t="t" r="r" b="b"/>
              <a:pathLst>
                <a:path w="623" h="420">
                  <a:moveTo>
                    <a:pt x="20" y="20"/>
                  </a:moveTo>
                  <a:lnTo>
                    <a:pt x="510" y="0"/>
                  </a:lnTo>
                  <a:lnTo>
                    <a:pt x="510" y="20"/>
                  </a:lnTo>
                  <a:lnTo>
                    <a:pt x="520" y="31"/>
                  </a:lnTo>
                  <a:lnTo>
                    <a:pt x="520" y="41"/>
                  </a:lnTo>
                  <a:lnTo>
                    <a:pt x="510" y="51"/>
                  </a:lnTo>
                  <a:lnTo>
                    <a:pt x="520" y="61"/>
                  </a:lnTo>
                  <a:lnTo>
                    <a:pt x="530" y="102"/>
                  </a:lnTo>
                  <a:lnTo>
                    <a:pt x="561" y="112"/>
                  </a:lnTo>
                  <a:lnTo>
                    <a:pt x="571" y="123"/>
                  </a:lnTo>
                  <a:lnTo>
                    <a:pt x="571" y="133"/>
                  </a:lnTo>
                  <a:lnTo>
                    <a:pt x="571" y="143"/>
                  </a:lnTo>
                  <a:lnTo>
                    <a:pt x="591" y="153"/>
                  </a:lnTo>
                  <a:lnTo>
                    <a:pt x="602" y="164"/>
                  </a:lnTo>
                  <a:lnTo>
                    <a:pt x="612" y="174"/>
                  </a:lnTo>
                  <a:lnTo>
                    <a:pt x="622" y="194"/>
                  </a:lnTo>
                  <a:lnTo>
                    <a:pt x="622" y="204"/>
                  </a:lnTo>
                  <a:lnTo>
                    <a:pt x="612" y="225"/>
                  </a:lnTo>
                  <a:lnTo>
                    <a:pt x="612" y="245"/>
                  </a:lnTo>
                  <a:lnTo>
                    <a:pt x="591" y="255"/>
                  </a:lnTo>
                  <a:lnTo>
                    <a:pt x="571" y="266"/>
                  </a:lnTo>
                  <a:lnTo>
                    <a:pt x="551" y="266"/>
                  </a:lnTo>
                  <a:lnTo>
                    <a:pt x="540" y="276"/>
                  </a:lnTo>
                  <a:lnTo>
                    <a:pt x="530" y="286"/>
                  </a:lnTo>
                  <a:lnTo>
                    <a:pt x="540" y="296"/>
                  </a:lnTo>
                  <a:lnTo>
                    <a:pt x="551" y="317"/>
                  </a:lnTo>
                  <a:lnTo>
                    <a:pt x="551" y="337"/>
                  </a:lnTo>
                  <a:lnTo>
                    <a:pt x="530" y="368"/>
                  </a:lnTo>
                  <a:lnTo>
                    <a:pt x="520" y="378"/>
                  </a:lnTo>
                  <a:lnTo>
                    <a:pt x="510" y="388"/>
                  </a:lnTo>
                  <a:lnTo>
                    <a:pt x="510" y="399"/>
                  </a:lnTo>
                  <a:lnTo>
                    <a:pt x="510" y="419"/>
                  </a:lnTo>
                  <a:lnTo>
                    <a:pt x="479" y="388"/>
                  </a:lnTo>
                  <a:lnTo>
                    <a:pt x="82" y="399"/>
                  </a:lnTo>
                  <a:lnTo>
                    <a:pt x="82" y="388"/>
                  </a:lnTo>
                  <a:lnTo>
                    <a:pt x="71" y="378"/>
                  </a:lnTo>
                  <a:lnTo>
                    <a:pt x="82" y="368"/>
                  </a:lnTo>
                  <a:lnTo>
                    <a:pt x="71" y="358"/>
                  </a:lnTo>
                  <a:lnTo>
                    <a:pt x="71" y="347"/>
                  </a:lnTo>
                  <a:lnTo>
                    <a:pt x="71" y="337"/>
                  </a:lnTo>
                  <a:lnTo>
                    <a:pt x="71" y="327"/>
                  </a:lnTo>
                  <a:lnTo>
                    <a:pt x="61" y="317"/>
                  </a:lnTo>
                  <a:lnTo>
                    <a:pt x="61" y="296"/>
                  </a:lnTo>
                  <a:lnTo>
                    <a:pt x="61" y="286"/>
                  </a:lnTo>
                  <a:lnTo>
                    <a:pt x="61" y="276"/>
                  </a:lnTo>
                  <a:lnTo>
                    <a:pt x="51" y="266"/>
                  </a:lnTo>
                  <a:lnTo>
                    <a:pt x="41" y="255"/>
                  </a:lnTo>
                  <a:lnTo>
                    <a:pt x="51" y="245"/>
                  </a:lnTo>
                  <a:lnTo>
                    <a:pt x="41" y="235"/>
                  </a:lnTo>
                  <a:lnTo>
                    <a:pt x="31" y="215"/>
                  </a:lnTo>
                  <a:lnTo>
                    <a:pt x="20" y="204"/>
                  </a:lnTo>
                  <a:lnTo>
                    <a:pt x="31" y="184"/>
                  </a:lnTo>
                  <a:lnTo>
                    <a:pt x="31" y="174"/>
                  </a:lnTo>
                  <a:lnTo>
                    <a:pt x="10" y="164"/>
                  </a:lnTo>
                  <a:lnTo>
                    <a:pt x="10" y="153"/>
                  </a:lnTo>
                  <a:lnTo>
                    <a:pt x="10" y="143"/>
                  </a:lnTo>
                  <a:lnTo>
                    <a:pt x="0" y="112"/>
                  </a:lnTo>
                  <a:lnTo>
                    <a:pt x="10" y="92"/>
                  </a:lnTo>
                  <a:lnTo>
                    <a:pt x="10" y="82"/>
                  </a:lnTo>
                  <a:lnTo>
                    <a:pt x="20" y="72"/>
                  </a:lnTo>
                  <a:lnTo>
                    <a:pt x="10" y="51"/>
                  </a:lnTo>
                  <a:lnTo>
                    <a:pt x="0" y="51"/>
                  </a:lnTo>
                  <a:lnTo>
                    <a:pt x="10" y="31"/>
                  </a:lnTo>
                  <a:lnTo>
                    <a:pt x="0" y="20"/>
                  </a:lnTo>
                  <a:lnTo>
                    <a:pt x="10" y="20"/>
                  </a:lnTo>
                  <a:lnTo>
                    <a:pt x="20" y="20"/>
                  </a:lnTo>
                </a:path>
              </a:pathLst>
            </a:custGeom>
            <a:solidFill>
              <a:srgbClr val="00f008"/>
            </a:solidFill>
            <a:ln cap="rnd" w="12600">
              <a:solidFill>
                <a:srgbClr val="ffb310"/>
              </a:solidFill>
              <a:round/>
            </a:ln>
          </p:spPr>
          <p:style>
            <a:lnRef idx="0"/>
            <a:fillRef idx="0"/>
            <a:effectRef idx="0"/>
            <a:fontRef idx="minor"/>
          </p:style>
          <p:txBody>
            <a:bodyPr anchor="t">
              <a:noAutofit/>
            </a:bodyPr>
            <a:p>
              <a:endParaRPr b="0" lang="en-US" sz="2400" strike="noStrike" u="none">
                <a:solidFill>
                  <a:srgbClr val="000000"/>
                </a:solidFill>
                <a:effectLst/>
                <a:uFillTx/>
                <a:latin typeface="Arial Unicode MS"/>
              </a:endParaRPr>
            </a:p>
          </p:txBody>
        </p:sp>
        <p:sp>
          <p:nvSpPr>
            <p:cNvPr id="1401" name=""/>
            <p:cNvSpPr/>
            <p:nvPr/>
          </p:nvSpPr>
          <p:spPr>
            <a:xfrm>
              <a:off x="3405240" y="2693880"/>
              <a:ext cx="554040" cy="1100160"/>
            </a:xfrm>
            <a:custGeom>
              <a:avLst/>
              <a:gdLst/>
              <a:ahLst/>
              <a:rect l="l" t="t" r="r" b="b"/>
              <a:pathLst>
                <a:path w="419" h="737">
                  <a:moveTo>
                    <a:pt x="336" y="0"/>
                  </a:moveTo>
                  <a:lnTo>
                    <a:pt x="71" y="20"/>
                  </a:lnTo>
                  <a:lnTo>
                    <a:pt x="71" y="31"/>
                  </a:lnTo>
                  <a:lnTo>
                    <a:pt x="92" y="41"/>
                  </a:lnTo>
                  <a:lnTo>
                    <a:pt x="102" y="51"/>
                  </a:lnTo>
                  <a:lnTo>
                    <a:pt x="112" y="61"/>
                  </a:lnTo>
                  <a:lnTo>
                    <a:pt x="122" y="82"/>
                  </a:lnTo>
                  <a:lnTo>
                    <a:pt x="122" y="92"/>
                  </a:lnTo>
                  <a:lnTo>
                    <a:pt x="112" y="112"/>
                  </a:lnTo>
                  <a:lnTo>
                    <a:pt x="112" y="133"/>
                  </a:lnTo>
                  <a:lnTo>
                    <a:pt x="92" y="143"/>
                  </a:lnTo>
                  <a:lnTo>
                    <a:pt x="71" y="153"/>
                  </a:lnTo>
                  <a:lnTo>
                    <a:pt x="51" y="153"/>
                  </a:lnTo>
                  <a:lnTo>
                    <a:pt x="41" y="164"/>
                  </a:lnTo>
                  <a:lnTo>
                    <a:pt x="31" y="174"/>
                  </a:lnTo>
                  <a:lnTo>
                    <a:pt x="41" y="184"/>
                  </a:lnTo>
                  <a:lnTo>
                    <a:pt x="51" y="204"/>
                  </a:lnTo>
                  <a:lnTo>
                    <a:pt x="51" y="225"/>
                  </a:lnTo>
                  <a:lnTo>
                    <a:pt x="31" y="256"/>
                  </a:lnTo>
                  <a:lnTo>
                    <a:pt x="20" y="266"/>
                  </a:lnTo>
                  <a:lnTo>
                    <a:pt x="10" y="276"/>
                  </a:lnTo>
                  <a:lnTo>
                    <a:pt x="10" y="286"/>
                  </a:lnTo>
                  <a:lnTo>
                    <a:pt x="10" y="307"/>
                  </a:lnTo>
                  <a:lnTo>
                    <a:pt x="0" y="317"/>
                  </a:lnTo>
                  <a:lnTo>
                    <a:pt x="0" y="348"/>
                  </a:lnTo>
                  <a:lnTo>
                    <a:pt x="10" y="368"/>
                  </a:lnTo>
                  <a:lnTo>
                    <a:pt x="10" y="378"/>
                  </a:lnTo>
                  <a:lnTo>
                    <a:pt x="41" y="409"/>
                  </a:lnTo>
                  <a:lnTo>
                    <a:pt x="71" y="440"/>
                  </a:lnTo>
                  <a:lnTo>
                    <a:pt x="82" y="440"/>
                  </a:lnTo>
                  <a:lnTo>
                    <a:pt x="102" y="491"/>
                  </a:lnTo>
                  <a:lnTo>
                    <a:pt x="112" y="480"/>
                  </a:lnTo>
                  <a:lnTo>
                    <a:pt x="122" y="480"/>
                  </a:lnTo>
                  <a:lnTo>
                    <a:pt x="143" y="491"/>
                  </a:lnTo>
                  <a:lnTo>
                    <a:pt x="153" y="501"/>
                  </a:lnTo>
                  <a:lnTo>
                    <a:pt x="143" y="521"/>
                  </a:lnTo>
                  <a:lnTo>
                    <a:pt x="143" y="532"/>
                  </a:lnTo>
                  <a:lnTo>
                    <a:pt x="133" y="562"/>
                  </a:lnTo>
                  <a:lnTo>
                    <a:pt x="122" y="562"/>
                  </a:lnTo>
                  <a:lnTo>
                    <a:pt x="133" y="583"/>
                  </a:lnTo>
                  <a:lnTo>
                    <a:pt x="153" y="593"/>
                  </a:lnTo>
                  <a:lnTo>
                    <a:pt x="173" y="613"/>
                  </a:lnTo>
                  <a:lnTo>
                    <a:pt x="194" y="624"/>
                  </a:lnTo>
                  <a:lnTo>
                    <a:pt x="224" y="644"/>
                  </a:lnTo>
                  <a:lnTo>
                    <a:pt x="224" y="664"/>
                  </a:lnTo>
                  <a:lnTo>
                    <a:pt x="234" y="685"/>
                  </a:lnTo>
                  <a:lnTo>
                    <a:pt x="224" y="695"/>
                  </a:lnTo>
                  <a:lnTo>
                    <a:pt x="245" y="736"/>
                  </a:lnTo>
                  <a:lnTo>
                    <a:pt x="255" y="736"/>
                  </a:lnTo>
                  <a:lnTo>
                    <a:pt x="255" y="726"/>
                  </a:lnTo>
                  <a:lnTo>
                    <a:pt x="265" y="726"/>
                  </a:lnTo>
                  <a:lnTo>
                    <a:pt x="265" y="705"/>
                  </a:lnTo>
                  <a:lnTo>
                    <a:pt x="275" y="705"/>
                  </a:lnTo>
                  <a:lnTo>
                    <a:pt x="296" y="705"/>
                  </a:lnTo>
                  <a:lnTo>
                    <a:pt x="306" y="705"/>
                  </a:lnTo>
                  <a:lnTo>
                    <a:pt x="326" y="716"/>
                  </a:lnTo>
                  <a:lnTo>
                    <a:pt x="336" y="716"/>
                  </a:lnTo>
                  <a:lnTo>
                    <a:pt x="326" y="685"/>
                  </a:lnTo>
                  <a:lnTo>
                    <a:pt x="326" y="675"/>
                  </a:lnTo>
                  <a:lnTo>
                    <a:pt x="336" y="664"/>
                  </a:lnTo>
                  <a:lnTo>
                    <a:pt x="367" y="654"/>
                  </a:lnTo>
                  <a:lnTo>
                    <a:pt x="357" y="644"/>
                  </a:lnTo>
                  <a:lnTo>
                    <a:pt x="367" y="634"/>
                  </a:lnTo>
                  <a:lnTo>
                    <a:pt x="367" y="624"/>
                  </a:lnTo>
                  <a:lnTo>
                    <a:pt x="367" y="613"/>
                  </a:lnTo>
                  <a:lnTo>
                    <a:pt x="367" y="603"/>
                  </a:lnTo>
                  <a:lnTo>
                    <a:pt x="377" y="583"/>
                  </a:lnTo>
                  <a:lnTo>
                    <a:pt x="377" y="562"/>
                  </a:lnTo>
                  <a:lnTo>
                    <a:pt x="387" y="552"/>
                  </a:lnTo>
                  <a:lnTo>
                    <a:pt x="398" y="532"/>
                  </a:lnTo>
                  <a:lnTo>
                    <a:pt x="398" y="521"/>
                  </a:lnTo>
                  <a:lnTo>
                    <a:pt x="418" y="491"/>
                  </a:lnTo>
                  <a:lnTo>
                    <a:pt x="408" y="470"/>
                  </a:lnTo>
                  <a:lnTo>
                    <a:pt x="398" y="440"/>
                  </a:lnTo>
                  <a:lnTo>
                    <a:pt x="398" y="429"/>
                  </a:lnTo>
                  <a:lnTo>
                    <a:pt x="398" y="419"/>
                  </a:lnTo>
                  <a:lnTo>
                    <a:pt x="408" y="409"/>
                  </a:lnTo>
                  <a:lnTo>
                    <a:pt x="377" y="102"/>
                  </a:lnTo>
                  <a:lnTo>
                    <a:pt x="377" y="92"/>
                  </a:lnTo>
                  <a:lnTo>
                    <a:pt x="367" y="92"/>
                  </a:lnTo>
                  <a:lnTo>
                    <a:pt x="367" y="61"/>
                  </a:lnTo>
                  <a:lnTo>
                    <a:pt x="357" y="51"/>
                  </a:lnTo>
                  <a:lnTo>
                    <a:pt x="347" y="41"/>
                  </a:lnTo>
                  <a:lnTo>
                    <a:pt x="336" y="20"/>
                  </a:lnTo>
                  <a:lnTo>
                    <a:pt x="336" y="0"/>
                  </a:lnTo>
                </a:path>
              </a:pathLst>
            </a:custGeom>
            <a:solidFill>
              <a:srgbClr val="00f008"/>
            </a:solidFill>
            <a:ln cap="rnd" w="12600">
              <a:solidFill>
                <a:srgbClr val="ffb310"/>
              </a:solidFill>
              <a:round/>
            </a:ln>
          </p:spPr>
          <p:style>
            <a:lnRef idx="0"/>
            <a:fillRef idx="0"/>
            <a:effectRef idx="0"/>
            <a:fontRef idx="minor"/>
          </p:style>
          <p:txBody>
            <a:bodyPr anchor="t">
              <a:noAutofit/>
            </a:bodyPr>
            <a:p>
              <a:endParaRPr b="0" lang="en-US" sz="2400" strike="noStrike" u="none">
                <a:solidFill>
                  <a:srgbClr val="000000"/>
                </a:solidFill>
                <a:effectLst/>
                <a:uFillTx/>
                <a:latin typeface="Arial Unicode MS"/>
              </a:endParaRPr>
            </a:p>
          </p:txBody>
        </p:sp>
        <p:sp>
          <p:nvSpPr>
            <p:cNvPr id="1402" name=""/>
            <p:cNvSpPr/>
            <p:nvPr/>
          </p:nvSpPr>
          <p:spPr>
            <a:xfrm>
              <a:off x="2851200" y="3106800"/>
              <a:ext cx="920880" cy="882720"/>
            </a:xfrm>
            <a:custGeom>
              <a:avLst/>
              <a:gdLst/>
              <a:ahLst/>
              <a:rect l="l" t="t" r="r" b="b"/>
              <a:pathLst>
                <a:path w="696" h="592">
                  <a:moveTo>
                    <a:pt x="123" y="550"/>
                  </a:moveTo>
                  <a:lnTo>
                    <a:pt x="583" y="530"/>
                  </a:lnTo>
                  <a:lnTo>
                    <a:pt x="593" y="540"/>
                  </a:lnTo>
                  <a:lnTo>
                    <a:pt x="593" y="550"/>
                  </a:lnTo>
                  <a:lnTo>
                    <a:pt x="593" y="560"/>
                  </a:lnTo>
                  <a:lnTo>
                    <a:pt x="583" y="571"/>
                  </a:lnTo>
                  <a:lnTo>
                    <a:pt x="572" y="581"/>
                  </a:lnTo>
                  <a:lnTo>
                    <a:pt x="572" y="591"/>
                  </a:lnTo>
                  <a:lnTo>
                    <a:pt x="634" y="591"/>
                  </a:lnTo>
                  <a:lnTo>
                    <a:pt x="644" y="571"/>
                  </a:lnTo>
                  <a:lnTo>
                    <a:pt x="644" y="560"/>
                  </a:lnTo>
                  <a:lnTo>
                    <a:pt x="644" y="540"/>
                  </a:lnTo>
                  <a:lnTo>
                    <a:pt x="654" y="520"/>
                  </a:lnTo>
                  <a:lnTo>
                    <a:pt x="664" y="509"/>
                  </a:lnTo>
                  <a:lnTo>
                    <a:pt x="675" y="509"/>
                  </a:lnTo>
                  <a:lnTo>
                    <a:pt x="685" y="509"/>
                  </a:lnTo>
                  <a:lnTo>
                    <a:pt x="695" y="469"/>
                  </a:lnTo>
                  <a:lnTo>
                    <a:pt x="695" y="459"/>
                  </a:lnTo>
                  <a:lnTo>
                    <a:pt x="685" y="459"/>
                  </a:lnTo>
                  <a:lnTo>
                    <a:pt x="685" y="448"/>
                  </a:lnTo>
                  <a:lnTo>
                    <a:pt x="675" y="448"/>
                  </a:lnTo>
                  <a:lnTo>
                    <a:pt x="675" y="459"/>
                  </a:lnTo>
                  <a:lnTo>
                    <a:pt x="664" y="459"/>
                  </a:lnTo>
                  <a:lnTo>
                    <a:pt x="644" y="418"/>
                  </a:lnTo>
                  <a:lnTo>
                    <a:pt x="654" y="408"/>
                  </a:lnTo>
                  <a:lnTo>
                    <a:pt x="644" y="387"/>
                  </a:lnTo>
                  <a:lnTo>
                    <a:pt x="644" y="367"/>
                  </a:lnTo>
                  <a:lnTo>
                    <a:pt x="613" y="346"/>
                  </a:lnTo>
                  <a:lnTo>
                    <a:pt x="593" y="336"/>
                  </a:lnTo>
                  <a:lnTo>
                    <a:pt x="572" y="316"/>
                  </a:lnTo>
                  <a:lnTo>
                    <a:pt x="552" y="306"/>
                  </a:lnTo>
                  <a:lnTo>
                    <a:pt x="542" y="285"/>
                  </a:lnTo>
                  <a:lnTo>
                    <a:pt x="552" y="285"/>
                  </a:lnTo>
                  <a:lnTo>
                    <a:pt x="562" y="255"/>
                  </a:lnTo>
                  <a:lnTo>
                    <a:pt x="562" y="245"/>
                  </a:lnTo>
                  <a:lnTo>
                    <a:pt x="572" y="224"/>
                  </a:lnTo>
                  <a:lnTo>
                    <a:pt x="562" y="214"/>
                  </a:lnTo>
                  <a:lnTo>
                    <a:pt x="542" y="204"/>
                  </a:lnTo>
                  <a:lnTo>
                    <a:pt x="531" y="204"/>
                  </a:lnTo>
                  <a:lnTo>
                    <a:pt x="521" y="214"/>
                  </a:lnTo>
                  <a:lnTo>
                    <a:pt x="501" y="163"/>
                  </a:lnTo>
                  <a:lnTo>
                    <a:pt x="491" y="163"/>
                  </a:lnTo>
                  <a:lnTo>
                    <a:pt x="460" y="132"/>
                  </a:lnTo>
                  <a:lnTo>
                    <a:pt x="429" y="102"/>
                  </a:lnTo>
                  <a:lnTo>
                    <a:pt x="429" y="92"/>
                  </a:lnTo>
                  <a:lnTo>
                    <a:pt x="419" y="71"/>
                  </a:lnTo>
                  <a:lnTo>
                    <a:pt x="419" y="41"/>
                  </a:lnTo>
                  <a:lnTo>
                    <a:pt x="429" y="31"/>
                  </a:lnTo>
                  <a:lnTo>
                    <a:pt x="399" y="0"/>
                  </a:lnTo>
                  <a:lnTo>
                    <a:pt x="0" y="10"/>
                  </a:lnTo>
                  <a:lnTo>
                    <a:pt x="10" y="20"/>
                  </a:lnTo>
                  <a:lnTo>
                    <a:pt x="20" y="31"/>
                  </a:lnTo>
                  <a:lnTo>
                    <a:pt x="20" y="51"/>
                  </a:lnTo>
                  <a:lnTo>
                    <a:pt x="41" y="61"/>
                  </a:lnTo>
                  <a:lnTo>
                    <a:pt x="41" y="71"/>
                  </a:lnTo>
                  <a:lnTo>
                    <a:pt x="41" y="82"/>
                  </a:lnTo>
                  <a:lnTo>
                    <a:pt x="82" y="122"/>
                  </a:lnTo>
                  <a:lnTo>
                    <a:pt x="72" y="132"/>
                  </a:lnTo>
                  <a:lnTo>
                    <a:pt x="72" y="153"/>
                  </a:lnTo>
                  <a:lnTo>
                    <a:pt x="72" y="163"/>
                  </a:lnTo>
                  <a:lnTo>
                    <a:pt x="82" y="163"/>
                  </a:lnTo>
                  <a:lnTo>
                    <a:pt x="92" y="183"/>
                  </a:lnTo>
                  <a:lnTo>
                    <a:pt x="102" y="194"/>
                  </a:lnTo>
                  <a:lnTo>
                    <a:pt x="112" y="194"/>
                  </a:lnTo>
                  <a:lnTo>
                    <a:pt x="112" y="204"/>
                  </a:lnTo>
                  <a:lnTo>
                    <a:pt x="123" y="479"/>
                  </a:lnTo>
                  <a:lnTo>
                    <a:pt x="123" y="550"/>
                  </a:lnTo>
                </a:path>
              </a:pathLst>
            </a:custGeom>
            <a:solidFill>
              <a:srgbClr val="00f008"/>
            </a:solidFill>
            <a:ln cap="rnd" w="12600">
              <a:solidFill>
                <a:srgbClr val="ffb310"/>
              </a:solidFill>
              <a:round/>
            </a:ln>
          </p:spPr>
          <p:style>
            <a:lnRef idx="0"/>
            <a:fillRef idx="0"/>
            <a:effectRef idx="0"/>
            <a:fontRef idx="minor"/>
          </p:style>
          <p:txBody>
            <a:bodyPr anchor="t">
              <a:noAutofit/>
            </a:bodyPr>
            <a:p>
              <a:endParaRPr b="0" lang="en-US" sz="2400" strike="noStrike" u="none">
                <a:solidFill>
                  <a:srgbClr val="000000"/>
                </a:solidFill>
                <a:effectLst/>
                <a:uFillTx/>
                <a:latin typeface="Arial Unicode MS"/>
              </a:endParaRPr>
            </a:p>
          </p:txBody>
        </p:sp>
        <p:sp>
          <p:nvSpPr>
            <p:cNvPr id="1403" name=""/>
            <p:cNvSpPr/>
            <p:nvPr/>
          </p:nvSpPr>
          <p:spPr>
            <a:xfrm>
              <a:off x="2455920" y="5202360"/>
              <a:ext cx="384120" cy="203040"/>
            </a:xfrm>
            <a:prstGeom prst="rect">
              <a:avLst/>
            </a:prstGeom>
            <a:noFill/>
            <a:ln w="0">
              <a:noFill/>
            </a:ln>
          </p:spPr>
          <p:style>
            <a:lnRef idx="0"/>
            <a:fillRef idx="0"/>
            <a:effectRef idx="0"/>
            <a:fontRef idx="minor"/>
          </p:style>
          <p:txBody>
            <a:bodyPr wrap="none" lIns="90000" rIns="90000" tIns="46800" bIns="4680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808080"/>
                  </a:solidFill>
                  <a:effectLst/>
                  <a:uFillTx/>
                  <a:latin typeface="Frutiger 45 Light"/>
                </a:rPr>
                <a:t>Texas</a:t>
              </a:r>
              <a:endParaRPr b="0" lang="en-US" sz="800" strike="noStrike" u="none">
                <a:solidFill>
                  <a:srgbClr val="000000"/>
                </a:solidFill>
                <a:effectLst/>
                <a:uFillTx/>
                <a:latin typeface="Arial Unicode MS"/>
              </a:endParaRPr>
            </a:p>
          </p:txBody>
        </p:sp>
        <p:sp>
          <p:nvSpPr>
            <p:cNvPr id="1404" name=""/>
            <p:cNvSpPr/>
            <p:nvPr/>
          </p:nvSpPr>
          <p:spPr>
            <a:xfrm>
              <a:off x="2344680" y="3887640"/>
              <a:ext cx="585720" cy="201600"/>
            </a:xfrm>
            <a:prstGeom prst="rect">
              <a:avLst/>
            </a:prstGeom>
            <a:noFill/>
            <a:ln w="0">
              <a:noFill/>
            </a:ln>
          </p:spPr>
          <p:style>
            <a:lnRef idx="0"/>
            <a:fillRef idx="0"/>
            <a:effectRef idx="0"/>
            <a:fontRef idx="minor"/>
          </p:style>
          <p:txBody>
            <a:bodyPr wrap="none" lIns="90000" rIns="90000" tIns="46800" bIns="4680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808080"/>
                  </a:solidFill>
                  <a:effectLst/>
                  <a:uFillTx/>
                  <a:latin typeface="Frutiger 45 Light"/>
                </a:rPr>
                <a:t>Oklahoma</a:t>
              </a:r>
              <a:endParaRPr b="0" lang="en-US" sz="800" strike="noStrike" u="none">
                <a:solidFill>
                  <a:srgbClr val="000000"/>
                </a:solidFill>
                <a:effectLst/>
                <a:uFillTx/>
                <a:latin typeface="Arial Unicode MS"/>
              </a:endParaRPr>
            </a:p>
          </p:txBody>
        </p:sp>
        <p:sp>
          <p:nvSpPr>
            <p:cNvPr id="1405" name=""/>
            <p:cNvSpPr/>
            <p:nvPr/>
          </p:nvSpPr>
          <p:spPr>
            <a:xfrm>
              <a:off x="2208240" y="3182760"/>
              <a:ext cx="442800" cy="200160"/>
            </a:xfrm>
            <a:prstGeom prst="rect">
              <a:avLst/>
            </a:prstGeom>
            <a:noFill/>
            <a:ln w="0">
              <a:noFill/>
            </a:ln>
          </p:spPr>
          <p:style>
            <a:lnRef idx="0"/>
            <a:fillRef idx="0"/>
            <a:effectRef idx="0"/>
            <a:fontRef idx="minor"/>
          </p:style>
          <p:txBody>
            <a:bodyPr wrap="none" lIns="90000" rIns="90000" tIns="46800" bIns="4680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808080"/>
                  </a:solidFill>
                  <a:effectLst/>
                  <a:uFillTx/>
                  <a:latin typeface="Frutiger 45 Light"/>
                </a:rPr>
                <a:t>Kansas</a:t>
              </a:r>
              <a:endParaRPr b="0" lang="en-US" sz="800" strike="noStrike" u="none">
                <a:solidFill>
                  <a:srgbClr val="000000"/>
                </a:solidFill>
                <a:effectLst/>
                <a:uFillTx/>
                <a:latin typeface="Arial Unicode MS"/>
              </a:endParaRPr>
            </a:p>
          </p:txBody>
        </p:sp>
        <p:sp>
          <p:nvSpPr>
            <p:cNvPr id="1406" name=""/>
            <p:cNvSpPr/>
            <p:nvPr/>
          </p:nvSpPr>
          <p:spPr>
            <a:xfrm>
              <a:off x="3073320" y="3576600"/>
              <a:ext cx="507960" cy="201600"/>
            </a:xfrm>
            <a:prstGeom prst="rect">
              <a:avLst/>
            </a:prstGeom>
            <a:noFill/>
            <a:ln w="0">
              <a:noFill/>
            </a:ln>
          </p:spPr>
          <p:style>
            <a:lnRef idx="0"/>
            <a:fillRef idx="0"/>
            <a:effectRef idx="0"/>
            <a:fontRef idx="minor"/>
          </p:style>
          <p:txBody>
            <a:bodyPr wrap="none" lIns="90000" rIns="90000" tIns="46800" bIns="4680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808080"/>
                  </a:solidFill>
                  <a:effectLst/>
                  <a:uFillTx/>
                  <a:latin typeface="Frutiger 45 Light"/>
                </a:rPr>
                <a:t>Missouri</a:t>
              </a:r>
              <a:endParaRPr b="0" lang="en-US" sz="800" strike="noStrike" u="none">
                <a:solidFill>
                  <a:srgbClr val="000000"/>
                </a:solidFill>
                <a:effectLst/>
                <a:uFillTx/>
                <a:latin typeface="Arial Unicode MS"/>
              </a:endParaRPr>
            </a:p>
          </p:txBody>
        </p:sp>
        <p:sp>
          <p:nvSpPr>
            <p:cNvPr id="1407" name=""/>
            <p:cNvSpPr/>
            <p:nvPr/>
          </p:nvSpPr>
          <p:spPr>
            <a:xfrm>
              <a:off x="2198520" y="2847960"/>
              <a:ext cx="543240" cy="200160"/>
            </a:xfrm>
            <a:prstGeom prst="rect">
              <a:avLst/>
            </a:prstGeom>
            <a:noFill/>
            <a:ln w="0">
              <a:noFill/>
            </a:ln>
          </p:spPr>
          <p:style>
            <a:lnRef idx="0"/>
            <a:fillRef idx="0"/>
            <a:effectRef idx="0"/>
            <a:fontRef idx="minor"/>
          </p:style>
          <p:txBody>
            <a:bodyPr wrap="none" lIns="90000" rIns="90000" tIns="46800" bIns="4680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808080"/>
                  </a:solidFill>
                  <a:effectLst/>
                  <a:uFillTx/>
                  <a:latin typeface="Frutiger 45 Light"/>
                </a:rPr>
                <a:t>Nebraska</a:t>
              </a:r>
              <a:endParaRPr b="0" lang="en-US" sz="800" strike="noStrike" u="none">
                <a:solidFill>
                  <a:srgbClr val="000000"/>
                </a:solidFill>
                <a:effectLst/>
                <a:uFillTx/>
                <a:latin typeface="Arial Unicode MS"/>
              </a:endParaRPr>
            </a:p>
          </p:txBody>
        </p:sp>
        <p:sp>
          <p:nvSpPr>
            <p:cNvPr id="1408" name=""/>
            <p:cNvSpPr/>
            <p:nvPr/>
          </p:nvSpPr>
          <p:spPr>
            <a:xfrm>
              <a:off x="2004840" y="2219400"/>
              <a:ext cx="454320" cy="322200"/>
            </a:xfrm>
            <a:prstGeom prst="rect">
              <a:avLst/>
            </a:prstGeom>
            <a:noFill/>
            <a:ln w="0">
              <a:noFill/>
            </a:ln>
          </p:spPr>
          <p:style>
            <a:lnRef idx="0"/>
            <a:fillRef idx="0"/>
            <a:effectRef idx="0"/>
            <a:fontRef idx="minor"/>
          </p:style>
          <p:txBody>
            <a:bodyPr wrap="none" lIns="90000" rIns="90000" tIns="46800" bIns="4680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808080"/>
                  </a:solidFill>
                  <a:effectLst/>
                  <a:uFillTx/>
                  <a:latin typeface="Frutiger 45 Light"/>
                </a:rPr>
                <a:t>South</a:t>
              </a:r>
              <a:endParaRPr b="0" lang="en-US" sz="800" strike="noStrike" u="none">
                <a:solidFill>
                  <a:srgbClr val="000000"/>
                </a:solidFill>
                <a:effectLst/>
                <a:uFillTx/>
                <a:latin typeface="Arial Unicode MS"/>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808080"/>
                  </a:solidFill>
                  <a:effectLst/>
                  <a:uFillTx/>
                  <a:latin typeface="Frutiger 45 Light"/>
                </a:rPr>
                <a:t>Dakota</a:t>
              </a:r>
              <a:endParaRPr b="0" lang="en-US" sz="800" strike="noStrike" u="none">
                <a:solidFill>
                  <a:srgbClr val="000000"/>
                </a:solidFill>
                <a:effectLst/>
                <a:uFillTx/>
                <a:latin typeface="Arial Unicode MS"/>
              </a:endParaRPr>
            </a:p>
          </p:txBody>
        </p:sp>
        <p:sp>
          <p:nvSpPr>
            <p:cNvPr id="1409" name=""/>
            <p:cNvSpPr/>
            <p:nvPr/>
          </p:nvSpPr>
          <p:spPr>
            <a:xfrm>
              <a:off x="3244680" y="2197080"/>
              <a:ext cx="573120" cy="201600"/>
            </a:xfrm>
            <a:prstGeom prst="rect">
              <a:avLst/>
            </a:prstGeom>
            <a:noFill/>
            <a:ln w="0">
              <a:noFill/>
            </a:ln>
          </p:spPr>
          <p:style>
            <a:lnRef idx="0"/>
            <a:fillRef idx="0"/>
            <a:effectRef idx="0"/>
            <a:fontRef idx="minor"/>
          </p:style>
          <p:txBody>
            <a:bodyPr wrap="none" lIns="90000" rIns="90000" tIns="46800" bIns="4680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808080"/>
                  </a:solidFill>
                  <a:effectLst/>
                  <a:uFillTx/>
                  <a:latin typeface="Frutiger 45 Light"/>
                </a:rPr>
                <a:t>Wisconsin</a:t>
              </a:r>
              <a:endParaRPr b="0" lang="en-US" sz="800" strike="noStrike" u="none">
                <a:solidFill>
                  <a:srgbClr val="000000"/>
                </a:solidFill>
                <a:effectLst/>
                <a:uFillTx/>
                <a:latin typeface="Arial Unicode MS"/>
              </a:endParaRPr>
            </a:p>
          </p:txBody>
        </p:sp>
        <p:sp>
          <p:nvSpPr>
            <p:cNvPr id="1410" name=""/>
            <p:cNvSpPr/>
            <p:nvPr/>
          </p:nvSpPr>
          <p:spPr>
            <a:xfrm>
              <a:off x="3151080" y="2914560"/>
              <a:ext cx="360360" cy="201600"/>
            </a:xfrm>
            <a:prstGeom prst="rect">
              <a:avLst/>
            </a:prstGeom>
            <a:noFill/>
            <a:ln w="0">
              <a:noFill/>
            </a:ln>
          </p:spPr>
          <p:style>
            <a:lnRef idx="0"/>
            <a:fillRef idx="0"/>
            <a:effectRef idx="0"/>
            <a:fontRef idx="minor"/>
          </p:style>
          <p:txBody>
            <a:bodyPr wrap="none" lIns="90000" rIns="90000" tIns="46800" bIns="4680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808080"/>
                  </a:solidFill>
                  <a:effectLst/>
                  <a:uFillTx/>
                  <a:latin typeface="Frutiger 45 Light"/>
                </a:rPr>
                <a:t>Iowa</a:t>
              </a:r>
              <a:endParaRPr b="0" lang="en-US" sz="800" strike="noStrike" u="none">
                <a:solidFill>
                  <a:srgbClr val="000000"/>
                </a:solidFill>
                <a:effectLst/>
                <a:uFillTx/>
                <a:latin typeface="Arial Unicode MS"/>
              </a:endParaRPr>
            </a:p>
          </p:txBody>
        </p:sp>
        <p:sp>
          <p:nvSpPr>
            <p:cNvPr id="1411" name=""/>
            <p:cNvSpPr/>
            <p:nvPr/>
          </p:nvSpPr>
          <p:spPr>
            <a:xfrm>
              <a:off x="3479760" y="3103560"/>
              <a:ext cx="420840" cy="203040"/>
            </a:xfrm>
            <a:prstGeom prst="rect">
              <a:avLst/>
            </a:prstGeom>
            <a:noFill/>
            <a:ln w="0">
              <a:noFill/>
            </a:ln>
          </p:spPr>
          <p:style>
            <a:lnRef idx="0"/>
            <a:fillRef idx="0"/>
            <a:effectRef idx="0"/>
            <a:fontRef idx="minor"/>
          </p:style>
          <p:txBody>
            <a:bodyPr wrap="none" lIns="90000" rIns="90000" tIns="46800" bIns="4680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808080"/>
                  </a:solidFill>
                  <a:effectLst/>
                  <a:uFillTx/>
                  <a:latin typeface="Frutiger 45 Light"/>
                </a:rPr>
                <a:t>Illinois</a:t>
              </a:r>
              <a:endParaRPr b="0" lang="en-US" sz="800" strike="noStrike" u="none">
                <a:solidFill>
                  <a:srgbClr val="000000"/>
                </a:solidFill>
                <a:effectLst/>
                <a:uFillTx/>
                <a:latin typeface="Arial Unicode MS"/>
              </a:endParaRPr>
            </a:p>
          </p:txBody>
        </p:sp>
        <p:sp>
          <p:nvSpPr>
            <p:cNvPr id="1412" name=""/>
            <p:cNvSpPr/>
            <p:nvPr/>
          </p:nvSpPr>
          <p:spPr>
            <a:xfrm>
              <a:off x="2759040" y="1708200"/>
              <a:ext cx="630360" cy="1438200"/>
            </a:xfrm>
            <a:custGeom>
              <a:avLst/>
              <a:gdLst/>
              <a:ahLst/>
              <a:rect l="l" t="t" r="r" b="b"/>
              <a:pathLst>
                <a:path w="477" h="965">
                  <a:moveTo>
                    <a:pt x="28" y="964"/>
                  </a:moveTo>
                  <a:lnTo>
                    <a:pt x="16" y="836"/>
                  </a:lnTo>
                  <a:lnTo>
                    <a:pt x="0" y="776"/>
                  </a:lnTo>
                  <a:lnTo>
                    <a:pt x="332" y="428"/>
                  </a:lnTo>
                  <a:lnTo>
                    <a:pt x="316" y="348"/>
                  </a:lnTo>
                  <a:lnTo>
                    <a:pt x="312" y="300"/>
                  </a:lnTo>
                  <a:lnTo>
                    <a:pt x="328" y="244"/>
                  </a:lnTo>
                  <a:lnTo>
                    <a:pt x="368" y="156"/>
                  </a:lnTo>
                  <a:lnTo>
                    <a:pt x="476" y="0"/>
                  </a:lnTo>
                </a:path>
              </a:pathLst>
            </a:custGeom>
            <a:noFill/>
            <a:ln cap="rnd" w="38160">
              <a:solidFill>
                <a:srgbClr val="000000"/>
              </a:solidFill>
              <a:round/>
            </a:ln>
          </p:spPr>
          <p:style>
            <a:lnRef idx="0"/>
            <a:fillRef idx="0"/>
            <a:effectRef idx="0"/>
            <a:fontRef idx="minor"/>
          </p:style>
          <p:txBody>
            <a:bodyPr anchor="t">
              <a:noAutofit/>
            </a:bodyPr>
            <a:p>
              <a:endParaRPr b="0" lang="en-US" sz="2400" strike="noStrike" u="none">
                <a:solidFill>
                  <a:srgbClr val="000000"/>
                </a:solidFill>
                <a:effectLst/>
                <a:uFillTx/>
                <a:latin typeface="Arial Unicode MS"/>
              </a:endParaRPr>
            </a:p>
          </p:txBody>
        </p:sp>
        <p:sp>
          <p:nvSpPr>
            <p:cNvPr id="1413" name=""/>
            <p:cNvSpPr/>
            <p:nvPr/>
          </p:nvSpPr>
          <p:spPr>
            <a:xfrm>
              <a:off x="2860560" y="2320920"/>
              <a:ext cx="320760" cy="635040"/>
            </a:xfrm>
            <a:custGeom>
              <a:avLst/>
              <a:gdLst/>
              <a:ahLst/>
              <a:rect l="l" t="t" r="r" b="b"/>
              <a:pathLst>
                <a:path w="285" h="425">
                  <a:moveTo>
                    <a:pt x="0" y="100"/>
                  </a:moveTo>
                  <a:lnTo>
                    <a:pt x="40" y="92"/>
                  </a:lnTo>
                  <a:lnTo>
                    <a:pt x="112" y="0"/>
                  </a:lnTo>
                  <a:lnTo>
                    <a:pt x="256" y="40"/>
                  </a:lnTo>
                  <a:lnTo>
                    <a:pt x="284" y="48"/>
                  </a:lnTo>
                  <a:lnTo>
                    <a:pt x="264" y="156"/>
                  </a:lnTo>
                  <a:lnTo>
                    <a:pt x="244" y="268"/>
                  </a:lnTo>
                  <a:lnTo>
                    <a:pt x="212" y="344"/>
                  </a:lnTo>
                  <a:lnTo>
                    <a:pt x="204" y="424"/>
                  </a:lnTo>
                </a:path>
              </a:pathLst>
            </a:custGeom>
            <a:noFill/>
            <a:ln cap="rnd" w="38160">
              <a:solidFill>
                <a:srgbClr val="000000"/>
              </a:solidFill>
              <a:round/>
            </a:ln>
          </p:spPr>
          <p:style>
            <a:lnRef idx="0"/>
            <a:fillRef idx="0"/>
            <a:effectRef idx="0"/>
            <a:fontRef idx="minor"/>
          </p:style>
          <p:txBody>
            <a:bodyPr anchor="t">
              <a:noAutofit/>
            </a:bodyPr>
            <a:p>
              <a:endParaRPr b="0" lang="en-US" sz="2400" strike="noStrike" u="none">
                <a:solidFill>
                  <a:srgbClr val="000000"/>
                </a:solidFill>
                <a:effectLst/>
                <a:uFillTx/>
                <a:latin typeface="Arial Unicode MS"/>
              </a:endParaRPr>
            </a:p>
          </p:txBody>
        </p:sp>
        <p:sp>
          <p:nvSpPr>
            <p:cNvPr id="1414" name=""/>
            <p:cNvSpPr/>
            <p:nvPr/>
          </p:nvSpPr>
          <p:spPr>
            <a:xfrm>
              <a:off x="3219480" y="1771560"/>
              <a:ext cx="628560" cy="198360"/>
            </a:xfrm>
            <a:custGeom>
              <a:avLst/>
              <a:gdLst/>
              <a:ahLst/>
              <a:rect l="l" t="t" r="r" b="b"/>
              <a:pathLst>
                <a:path w="477" h="133">
                  <a:moveTo>
                    <a:pt x="0" y="0"/>
                  </a:moveTo>
                  <a:lnTo>
                    <a:pt x="20" y="96"/>
                  </a:lnTo>
                  <a:lnTo>
                    <a:pt x="72" y="132"/>
                  </a:lnTo>
                  <a:lnTo>
                    <a:pt x="164" y="128"/>
                  </a:lnTo>
                  <a:lnTo>
                    <a:pt x="476" y="92"/>
                  </a:lnTo>
                </a:path>
              </a:pathLst>
            </a:custGeom>
            <a:noFill/>
            <a:ln cap="rnd" w="38160">
              <a:solidFill>
                <a:srgbClr val="000000"/>
              </a:solidFill>
              <a:round/>
            </a:ln>
          </p:spPr>
          <p:style>
            <a:lnRef idx="0"/>
            <a:fillRef idx="0"/>
            <a:effectRef idx="0"/>
            <a:fontRef idx="minor"/>
          </p:style>
          <p:txBody>
            <a:bodyPr anchor="t">
              <a:noAutofit/>
            </a:bodyPr>
            <a:p>
              <a:endParaRPr b="0" lang="en-US" sz="2400" strike="noStrike" u="none">
                <a:solidFill>
                  <a:srgbClr val="000000"/>
                </a:solidFill>
                <a:effectLst/>
                <a:uFillTx/>
                <a:latin typeface="Arial Unicode MS"/>
              </a:endParaRPr>
            </a:p>
          </p:txBody>
        </p:sp>
        <p:sp>
          <p:nvSpPr>
            <p:cNvPr id="1415" name=""/>
            <p:cNvSpPr/>
            <p:nvPr/>
          </p:nvSpPr>
          <p:spPr>
            <a:xfrm>
              <a:off x="3138480" y="1779480"/>
              <a:ext cx="155520" cy="95400"/>
            </a:xfrm>
            <a:custGeom>
              <a:avLst/>
              <a:gdLst/>
              <a:ahLst/>
              <a:rect l="l" t="t" r="r" b="b"/>
              <a:pathLst>
                <a:path w="117" h="65">
                  <a:moveTo>
                    <a:pt x="0" y="64"/>
                  </a:moveTo>
                  <a:lnTo>
                    <a:pt x="36" y="36"/>
                  </a:lnTo>
                  <a:lnTo>
                    <a:pt x="60" y="24"/>
                  </a:lnTo>
                  <a:lnTo>
                    <a:pt x="104" y="20"/>
                  </a:lnTo>
                  <a:lnTo>
                    <a:pt x="116" y="0"/>
                  </a:lnTo>
                </a:path>
              </a:pathLst>
            </a:custGeom>
            <a:noFill/>
            <a:ln cap="rnd" w="38160">
              <a:solidFill>
                <a:srgbClr val="000000"/>
              </a:solidFill>
              <a:round/>
            </a:ln>
          </p:spPr>
          <p:style>
            <a:lnRef idx="0"/>
            <a:fillRef idx="0"/>
            <a:effectRef idx="0"/>
            <a:fontRef idx="minor"/>
          </p:style>
          <p:txBody>
            <a:bodyPr anchor="t">
              <a:noAutofit/>
            </a:bodyPr>
            <a:p>
              <a:endParaRPr b="0" lang="en-US" sz="2400" strike="noStrike" u="none">
                <a:solidFill>
                  <a:srgbClr val="000000"/>
                </a:solidFill>
                <a:effectLst/>
                <a:uFillTx/>
                <a:latin typeface="Arial Unicode MS"/>
              </a:endParaRPr>
            </a:p>
          </p:txBody>
        </p:sp>
        <p:sp>
          <p:nvSpPr>
            <p:cNvPr id="1416" name=""/>
            <p:cNvSpPr/>
            <p:nvPr/>
          </p:nvSpPr>
          <p:spPr>
            <a:xfrm>
              <a:off x="3164040" y="2554200"/>
              <a:ext cx="312480" cy="1800"/>
            </a:xfrm>
            <a:prstGeom prst="line">
              <a:avLst/>
            </a:prstGeom>
            <a:ln cap="rnd" w="38160">
              <a:solidFill>
                <a:srgbClr val="000000"/>
              </a:solidFill>
              <a:miter/>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Arial Unicode MS"/>
              </a:endParaRPr>
            </a:p>
          </p:txBody>
        </p:sp>
        <p:sp>
          <p:nvSpPr>
            <p:cNvPr id="1417" name=""/>
            <p:cNvSpPr/>
            <p:nvPr/>
          </p:nvSpPr>
          <p:spPr>
            <a:xfrm>
              <a:off x="3197160" y="2357280"/>
              <a:ext cx="287280" cy="55800"/>
            </a:xfrm>
            <a:custGeom>
              <a:avLst/>
              <a:gdLst/>
              <a:ahLst/>
              <a:rect l="l" t="t" r="r" b="b"/>
              <a:pathLst>
                <a:path w="217" h="37">
                  <a:moveTo>
                    <a:pt x="0" y="0"/>
                  </a:moveTo>
                  <a:lnTo>
                    <a:pt x="116" y="24"/>
                  </a:lnTo>
                  <a:lnTo>
                    <a:pt x="216" y="36"/>
                  </a:lnTo>
                </a:path>
              </a:pathLst>
            </a:custGeom>
            <a:noFill/>
            <a:ln cap="rnd" w="38160">
              <a:solidFill>
                <a:srgbClr val="000000"/>
              </a:solidFill>
              <a:round/>
            </a:ln>
          </p:spPr>
          <p:style>
            <a:lnRef idx="0"/>
            <a:fillRef idx="0"/>
            <a:effectRef idx="0"/>
            <a:fontRef idx="minor"/>
          </p:style>
          <p:txBody>
            <a:bodyPr tIns="10080" bIns="10080" anchor="t">
              <a:noAutofit/>
            </a:bodyPr>
            <a:p>
              <a:endParaRPr b="0" lang="en-US" sz="2400" strike="noStrike" u="none">
                <a:solidFill>
                  <a:srgbClr val="000000"/>
                </a:solidFill>
                <a:effectLst/>
                <a:uFillTx/>
                <a:latin typeface="Arial Unicode MS"/>
              </a:endParaRPr>
            </a:p>
          </p:txBody>
        </p:sp>
        <p:sp>
          <p:nvSpPr>
            <p:cNvPr id="1418" name=""/>
            <p:cNvSpPr/>
            <p:nvPr/>
          </p:nvSpPr>
          <p:spPr>
            <a:xfrm>
              <a:off x="3425760" y="1967040"/>
              <a:ext cx="90720" cy="150840"/>
            </a:xfrm>
            <a:prstGeom prst="line">
              <a:avLst/>
            </a:prstGeom>
            <a:ln cap="rnd" w="381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1419" name=""/>
            <p:cNvSpPr/>
            <p:nvPr/>
          </p:nvSpPr>
          <p:spPr>
            <a:xfrm>
              <a:off x="3181320" y="2162160"/>
              <a:ext cx="223920" cy="76320"/>
            </a:xfrm>
            <a:custGeom>
              <a:avLst/>
              <a:gdLst/>
              <a:ahLst/>
              <a:rect l="l" t="t" r="r" b="b"/>
              <a:pathLst>
                <a:path w="169" h="53">
                  <a:moveTo>
                    <a:pt x="0" y="52"/>
                  </a:moveTo>
                  <a:lnTo>
                    <a:pt x="36" y="32"/>
                  </a:lnTo>
                  <a:lnTo>
                    <a:pt x="168" y="0"/>
                  </a:lnTo>
                </a:path>
              </a:pathLst>
            </a:custGeom>
            <a:noFill/>
            <a:ln cap="rnd" w="38160">
              <a:solidFill>
                <a:srgbClr val="000000"/>
              </a:solidFill>
              <a:round/>
            </a:ln>
          </p:spPr>
          <p:style>
            <a:lnRef idx="0"/>
            <a:fillRef idx="0"/>
            <a:effectRef idx="0"/>
            <a:fontRef idx="minor"/>
          </p:style>
          <p:txBody>
            <a:bodyPr tIns="30600" bIns="30600" anchor="t">
              <a:noAutofit/>
            </a:bodyPr>
            <a:p>
              <a:endParaRPr b="0" lang="en-US" sz="2400" strike="noStrike" u="none">
                <a:solidFill>
                  <a:srgbClr val="000000"/>
                </a:solidFill>
                <a:effectLst/>
                <a:uFillTx/>
                <a:latin typeface="Arial Unicode MS"/>
              </a:endParaRPr>
            </a:p>
          </p:txBody>
        </p:sp>
        <p:sp>
          <p:nvSpPr>
            <p:cNvPr id="1420" name=""/>
            <p:cNvSpPr/>
            <p:nvPr/>
          </p:nvSpPr>
          <p:spPr>
            <a:xfrm>
              <a:off x="2817720" y="2004840"/>
              <a:ext cx="223920" cy="244800"/>
            </a:xfrm>
            <a:custGeom>
              <a:avLst/>
              <a:gdLst/>
              <a:ahLst/>
              <a:rect l="l" t="t" r="r" b="b"/>
              <a:pathLst>
                <a:path w="169" h="165">
                  <a:moveTo>
                    <a:pt x="12" y="164"/>
                  </a:moveTo>
                  <a:lnTo>
                    <a:pt x="0" y="136"/>
                  </a:lnTo>
                  <a:lnTo>
                    <a:pt x="16" y="96"/>
                  </a:lnTo>
                  <a:lnTo>
                    <a:pt x="168" y="32"/>
                  </a:lnTo>
                  <a:lnTo>
                    <a:pt x="168" y="0"/>
                  </a:lnTo>
                </a:path>
              </a:pathLst>
            </a:custGeom>
            <a:noFill/>
            <a:ln cap="rnd" w="38160">
              <a:solidFill>
                <a:srgbClr val="000000"/>
              </a:solidFill>
              <a:round/>
            </a:ln>
          </p:spPr>
          <p:style>
            <a:lnRef idx="0"/>
            <a:fillRef idx="0"/>
            <a:effectRef idx="0"/>
            <a:fontRef idx="minor"/>
          </p:style>
          <p:txBody>
            <a:bodyPr anchor="t">
              <a:noAutofit/>
            </a:bodyPr>
            <a:p>
              <a:endParaRPr b="0" lang="en-US" sz="2400" strike="noStrike" u="none">
                <a:solidFill>
                  <a:srgbClr val="000000"/>
                </a:solidFill>
                <a:effectLst/>
                <a:uFillTx/>
                <a:latin typeface="Arial Unicode MS"/>
              </a:endParaRPr>
            </a:p>
          </p:txBody>
        </p:sp>
        <p:sp>
          <p:nvSpPr>
            <p:cNvPr id="1421" name=""/>
            <p:cNvSpPr/>
            <p:nvPr/>
          </p:nvSpPr>
          <p:spPr>
            <a:xfrm>
              <a:off x="2979720" y="2070000"/>
              <a:ext cx="87480" cy="115920"/>
            </a:xfrm>
            <a:custGeom>
              <a:avLst/>
              <a:gdLst/>
              <a:ahLst/>
              <a:rect l="l" t="t" r="r" b="b"/>
              <a:pathLst>
                <a:path w="65" h="77">
                  <a:moveTo>
                    <a:pt x="44" y="0"/>
                  </a:moveTo>
                  <a:lnTo>
                    <a:pt x="64" y="24"/>
                  </a:lnTo>
                  <a:lnTo>
                    <a:pt x="52" y="52"/>
                  </a:lnTo>
                  <a:lnTo>
                    <a:pt x="36" y="64"/>
                  </a:lnTo>
                  <a:lnTo>
                    <a:pt x="0" y="76"/>
                  </a:lnTo>
                </a:path>
              </a:pathLst>
            </a:custGeom>
            <a:noFill/>
            <a:ln cap="rnd" w="38160">
              <a:solidFill>
                <a:srgbClr val="000000"/>
              </a:solidFill>
              <a:round/>
            </a:ln>
          </p:spPr>
          <p:style>
            <a:lnRef idx="0"/>
            <a:fillRef idx="0"/>
            <a:effectRef idx="0"/>
            <a:fontRef idx="minor"/>
          </p:style>
          <p:txBody>
            <a:bodyPr anchor="t">
              <a:noAutofit/>
            </a:bodyPr>
            <a:p>
              <a:endParaRPr b="0" lang="en-US" sz="2400" strike="noStrike" u="none">
                <a:solidFill>
                  <a:srgbClr val="000000"/>
                </a:solidFill>
                <a:effectLst/>
                <a:uFillTx/>
                <a:latin typeface="Arial Unicode MS"/>
              </a:endParaRPr>
            </a:p>
          </p:txBody>
        </p:sp>
        <p:sp>
          <p:nvSpPr>
            <p:cNvPr id="1422" name=""/>
            <p:cNvSpPr/>
            <p:nvPr/>
          </p:nvSpPr>
          <p:spPr>
            <a:xfrm>
              <a:off x="3060720" y="2143080"/>
              <a:ext cx="112680" cy="1800"/>
            </a:xfrm>
            <a:prstGeom prst="line">
              <a:avLst/>
            </a:prstGeom>
            <a:ln cap="rnd" w="38160">
              <a:solidFill>
                <a:srgbClr val="000000"/>
              </a:solidFill>
              <a:miter/>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Arial Unicode MS"/>
              </a:endParaRPr>
            </a:p>
          </p:txBody>
        </p:sp>
        <p:sp>
          <p:nvSpPr>
            <p:cNvPr id="1423" name=""/>
            <p:cNvSpPr/>
            <p:nvPr/>
          </p:nvSpPr>
          <p:spPr>
            <a:xfrm>
              <a:off x="1828800" y="2949480"/>
              <a:ext cx="728640" cy="244440"/>
            </a:xfrm>
            <a:prstGeom prst="rect">
              <a:avLst/>
            </a:prstGeom>
            <a:no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Unicode MS"/>
              </a:endParaRPr>
            </a:p>
          </p:txBody>
        </p:sp>
        <p:sp>
          <p:nvSpPr>
            <p:cNvPr id="1424" name=""/>
            <p:cNvSpPr/>
            <p:nvPr/>
          </p:nvSpPr>
          <p:spPr>
            <a:xfrm>
              <a:off x="3092400" y="2832120"/>
              <a:ext cx="38160" cy="1440"/>
            </a:xfrm>
            <a:custGeom>
              <a:avLst/>
              <a:gdLst/>
              <a:ahLst/>
              <a:rect l="l" t="t" r="r" b="b"/>
              <a:pathLst>
                <a:path w="9" h="1">
                  <a:moveTo>
                    <a:pt x="8" y="0"/>
                  </a:moveTo>
                  <a:lnTo>
                    <a:pt x="0" y="0"/>
                  </a:lnTo>
                  <a:lnTo>
                    <a:pt x="8" y="0"/>
                  </a:lnTo>
                </a:path>
              </a:pathLst>
            </a:custGeom>
            <a:solidFill>
              <a:srgbClr val="4c4c4c"/>
            </a:solidFill>
            <a:ln w="0">
              <a:no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Arial Unicode MS"/>
              </a:endParaRPr>
            </a:p>
          </p:txBody>
        </p:sp>
        <p:sp>
          <p:nvSpPr>
            <p:cNvPr id="1425" name=""/>
            <p:cNvSpPr/>
            <p:nvPr/>
          </p:nvSpPr>
          <p:spPr>
            <a:xfrm>
              <a:off x="2676600" y="3378240"/>
              <a:ext cx="119160" cy="133200"/>
            </a:xfrm>
            <a:prstGeom prst="can">
              <a:avLst>
                <a:gd name="adj" fmla="val 25000"/>
              </a:avLst>
            </a:prstGeom>
            <a:solidFill>
              <a:srgbClr val="095ba6"/>
            </a:solidFill>
            <a:ln w="9360">
              <a:solidFill>
                <a:srgbClr val="000000"/>
              </a:solidFill>
              <a:miter/>
            </a:ln>
          </p:spPr>
          <p:style>
            <a:lnRef idx="0"/>
            <a:fillRef idx="0"/>
            <a:effectRef idx="0"/>
            <a:fontRef idx="minor"/>
          </p:style>
          <p:txBody>
            <a:bodyPr wrap="none" lIns="90000" rIns="90000" tIns="36720" bIns="36720" anchor="ctr">
              <a:noAutofit/>
            </a:bodyPr>
            <a:p>
              <a:endParaRPr b="0" lang="en-US" sz="2400" strike="noStrike" u="none">
                <a:solidFill>
                  <a:srgbClr val="000000"/>
                </a:solidFill>
                <a:effectLst/>
                <a:uFillTx/>
                <a:latin typeface="Arial Unicode MS"/>
              </a:endParaRPr>
            </a:p>
          </p:txBody>
        </p:sp>
        <p:sp>
          <p:nvSpPr>
            <p:cNvPr id="1426" name=""/>
            <p:cNvSpPr/>
            <p:nvPr/>
          </p:nvSpPr>
          <p:spPr>
            <a:xfrm>
              <a:off x="3173400" y="2592360"/>
              <a:ext cx="119160" cy="133200"/>
            </a:xfrm>
            <a:prstGeom prst="can">
              <a:avLst>
                <a:gd name="adj" fmla="val 25000"/>
              </a:avLst>
            </a:prstGeom>
            <a:solidFill>
              <a:srgbClr val="095ba6"/>
            </a:solidFill>
            <a:ln w="9360">
              <a:solidFill>
                <a:srgbClr val="000000"/>
              </a:solidFill>
              <a:miter/>
            </a:ln>
          </p:spPr>
          <p:style>
            <a:lnRef idx="0"/>
            <a:fillRef idx="0"/>
            <a:effectRef idx="0"/>
            <a:fontRef idx="minor"/>
          </p:style>
          <p:txBody>
            <a:bodyPr wrap="none" lIns="90000" rIns="90000" tIns="36720" bIns="36720" anchor="ctr">
              <a:noAutofit/>
            </a:bodyPr>
            <a:p>
              <a:endParaRPr b="0" lang="en-US" sz="2400" strike="noStrike" u="none">
                <a:solidFill>
                  <a:srgbClr val="000000"/>
                </a:solidFill>
                <a:effectLst/>
                <a:uFillTx/>
                <a:latin typeface="Arial Unicode MS"/>
              </a:endParaRPr>
            </a:p>
          </p:txBody>
        </p:sp>
        <p:sp>
          <p:nvSpPr>
            <p:cNvPr id="1427" name=""/>
            <p:cNvSpPr/>
            <p:nvPr/>
          </p:nvSpPr>
          <p:spPr>
            <a:xfrm>
              <a:off x="3067200" y="2973240"/>
              <a:ext cx="117360" cy="133560"/>
            </a:xfrm>
            <a:prstGeom prst="can">
              <a:avLst>
                <a:gd name="adj" fmla="val 25000"/>
              </a:avLst>
            </a:prstGeom>
            <a:solidFill>
              <a:srgbClr val="095ba6"/>
            </a:solidFill>
            <a:ln w="9360">
              <a:solidFill>
                <a:srgbClr val="000000"/>
              </a:solidFill>
              <a:miter/>
            </a:ln>
          </p:spPr>
          <p:style>
            <a:lnRef idx="0"/>
            <a:fillRef idx="0"/>
            <a:effectRef idx="0"/>
            <a:fontRef idx="minor"/>
          </p:style>
          <p:txBody>
            <a:bodyPr wrap="none" lIns="90000" rIns="90000" tIns="36720" bIns="36720" anchor="ctr">
              <a:noAutofit/>
            </a:bodyPr>
            <a:p>
              <a:endParaRPr b="0" lang="en-US" sz="2400" strike="noStrike" u="none">
                <a:solidFill>
                  <a:srgbClr val="000000"/>
                </a:solidFill>
                <a:effectLst/>
                <a:uFillTx/>
                <a:latin typeface="Arial Unicode MS"/>
              </a:endParaRPr>
            </a:p>
          </p:txBody>
        </p:sp>
        <p:sp>
          <p:nvSpPr>
            <p:cNvPr id="1428" name=""/>
            <p:cNvSpPr/>
            <p:nvPr/>
          </p:nvSpPr>
          <p:spPr>
            <a:xfrm>
              <a:off x="1403280" y="3267000"/>
              <a:ext cx="1074960" cy="511200"/>
            </a:xfrm>
            <a:prstGeom prst="ellipse">
              <a:avLst/>
            </a:prstGeom>
            <a:solidFill>
              <a:srgbClr val="99fa9c">
                <a:alpha val="50000"/>
              </a:srgbClr>
            </a:solidFill>
            <a:ln w="9360">
              <a:solidFill>
                <a:srgbClr val="80808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Arial Unicode MS"/>
              </a:endParaRPr>
            </a:p>
          </p:txBody>
        </p:sp>
        <p:sp>
          <p:nvSpPr>
            <p:cNvPr id="1429" name=""/>
            <p:cNvSpPr/>
            <p:nvPr/>
          </p:nvSpPr>
          <p:spPr>
            <a:xfrm>
              <a:off x="1952640" y="3848040"/>
              <a:ext cx="1289160" cy="593640"/>
            </a:xfrm>
            <a:prstGeom prst="ellipse">
              <a:avLst/>
            </a:prstGeom>
            <a:solidFill>
              <a:srgbClr val="99fa9c">
                <a:alpha val="50000"/>
              </a:srgbClr>
            </a:solidFill>
            <a:ln w="9360">
              <a:solidFill>
                <a:srgbClr val="80808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Unicode MS"/>
              </a:endParaRPr>
            </a:p>
          </p:txBody>
        </p:sp>
        <p:sp>
          <p:nvSpPr>
            <p:cNvPr id="1430" name=""/>
            <p:cNvSpPr/>
            <p:nvPr/>
          </p:nvSpPr>
          <p:spPr>
            <a:xfrm>
              <a:off x="2009880" y="1614600"/>
              <a:ext cx="453960" cy="322200"/>
            </a:xfrm>
            <a:prstGeom prst="rect">
              <a:avLst/>
            </a:prstGeom>
            <a:noFill/>
            <a:ln w="0">
              <a:noFill/>
            </a:ln>
          </p:spPr>
          <p:style>
            <a:lnRef idx="0"/>
            <a:fillRef idx="0"/>
            <a:effectRef idx="0"/>
            <a:fontRef idx="minor"/>
          </p:style>
          <p:txBody>
            <a:bodyPr wrap="none" lIns="90000" rIns="90000" tIns="46800" bIns="4680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808080"/>
                  </a:solidFill>
                  <a:effectLst/>
                  <a:uFillTx/>
                  <a:latin typeface="Frutiger 45 Light"/>
                </a:rPr>
                <a:t>North</a:t>
              </a:r>
              <a:endParaRPr b="0" lang="en-US" sz="800" strike="noStrike" u="none">
                <a:solidFill>
                  <a:srgbClr val="000000"/>
                </a:solidFill>
                <a:effectLst/>
                <a:uFillTx/>
                <a:latin typeface="Arial Unicode MS"/>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808080"/>
                  </a:solidFill>
                  <a:effectLst/>
                  <a:uFillTx/>
                  <a:latin typeface="Frutiger 45 Light"/>
                </a:rPr>
                <a:t>Dakota</a:t>
              </a:r>
              <a:endParaRPr b="0" lang="en-US" sz="800" strike="noStrike" u="none">
                <a:solidFill>
                  <a:srgbClr val="000000"/>
                </a:solidFill>
                <a:effectLst/>
                <a:uFillTx/>
                <a:latin typeface="Arial Unicode MS"/>
              </a:endParaRPr>
            </a:p>
          </p:txBody>
        </p:sp>
        <p:sp>
          <p:nvSpPr>
            <p:cNvPr id="1431" name=""/>
            <p:cNvSpPr/>
            <p:nvPr/>
          </p:nvSpPr>
          <p:spPr>
            <a:xfrm>
              <a:off x="1138320" y="1528920"/>
              <a:ext cx="598320" cy="201600"/>
            </a:xfrm>
            <a:prstGeom prst="rect">
              <a:avLst/>
            </a:prstGeom>
            <a:noFill/>
            <a:ln w="0">
              <a:noFill/>
            </a:ln>
          </p:spPr>
          <p:style>
            <a:lnRef idx="0"/>
            <a:fillRef idx="0"/>
            <a:effectRef idx="0"/>
            <a:fontRef idx="minor"/>
          </p:style>
          <p:txBody>
            <a:bodyPr wrap="none" lIns="90000" rIns="90000" tIns="46800" bIns="4680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808080"/>
                  </a:solidFill>
                  <a:effectLst/>
                  <a:uFillTx/>
                  <a:latin typeface="Frutiger 45 Light"/>
                </a:rPr>
                <a:t>Montana</a:t>
              </a:r>
              <a:endParaRPr b="0" lang="en-US" sz="800" strike="noStrike" u="none">
                <a:solidFill>
                  <a:srgbClr val="000000"/>
                </a:solidFill>
                <a:effectLst/>
                <a:uFillTx/>
                <a:latin typeface="Arial Unicode MS"/>
              </a:endParaRPr>
            </a:p>
          </p:txBody>
        </p:sp>
        <p:sp>
          <p:nvSpPr>
            <p:cNvPr id="1432" name=""/>
            <p:cNvSpPr/>
            <p:nvPr/>
          </p:nvSpPr>
          <p:spPr>
            <a:xfrm>
              <a:off x="1150920" y="2236680"/>
              <a:ext cx="455760" cy="322200"/>
            </a:xfrm>
            <a:prstGeom prst="rect">
              <a:avLst/>
            </a:prstGeom>
            <a:noFill/>
            <a:ln w="0">
              <a:noFill/>
            </a:ln>
          </p:spPr>
          <p:style>
            <a:lnRef idx="0"/>
            <a:fillRef idx="0"/>
            <a:effectRef idx="0"/>
            <a:fontRef idx="minor"/>
          </p:style>
          <p:txBody>
            <a:bodyPr wrap="none" lIns="90000" rIns="90000" tIns="46800" bIns="4680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808080"/>
                  </a:solidFill>
                  <a:effectLst/>
                  <a:uFillTx/>
                  <a:latin typeface="Frutiger 45 Light"/>
                </a:rPr>
                <a:t>Wyoming</a:t>
              </a:r>
              <a:endParaRPr b="0" lang="en-US" sz="800" strike="noStrike" u="none">
                <a:solidFill>
                  <a:srgbClr val="000000"/>
                </a:solidFill>
                <a:effectLst/>
                <a:uFillTx/>
                <a:latin typeface="Arial Unicode MS"/>
              </a:endParaRPr>
            </a:p>
          </p:txBody>
        </p:sp>
        <p:sp>
          <p:nvSpPr>
            <p:cNvPr id="1433" name=""/>
            <p:cNvSpPr/>
            <p:nvPr/>
          </p:nvSpPr>
          <p:spPr>
            <a:xfrm>
              <a:off x="1117440" y="4192560"/>
              <a:ext cx="454320" cy="322200"/>
            </a:xfrm>
            <a:prstGeom prst="rect">
              <a:avLst/>
            </a:prstGeom>
            <a:noFill/>
            <a:ln w="0">
              <a:noFill/>
            </a:ln>
          </p:spPr>
          <p:style>
            <a:lnRef idx="0"/>
            <a:fillRef idx="0"/>
            <a:effectRef idx="0"/>
            <a:fontRef idx="minor"/>
          </p:style>
          <p:txBody>
            <a:bodyPr wrap="none" lIns="90000" rIns="90000" tIns="46800" bIns="4680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808080"/>
                  </a:solidFill>
                  <a:effectLst/>
                  <a:uFillTx/>
                  <a:latin typeface="Frutiger 45 Light"/>
                </a:rPr>
                <a:t>New Mexico</a:t>
              </a:r>
              <a:endParaRPr b="0" lang="en-US" sz="800" strike="noStrike" u="none">
                <a:solidFill>
                  <a:srgbClr val="000000"/>
                </a:solidFill>
                <a:effectLst/>
                <a:uFillTx/>
                <a:latin typeface="Arial Unicode MS"/>
              </a:endParaRPr>
            </a:p>
          </p:txBody>
        </p:sp>
        <p:sp>
          <p:nvSpPr>
            <p:cNvPr id="1434" name=""/>
            <p:cNvSpPr/>
            <p:nvPr/>
          </p:nvSpPr>
          <p:spPr>
            <a:xfrm>
              <a:off x="1581120" y="4525920"/>
              <a:ext cx="1150920" cy="725400"/>
            </a:xfrm>
            <a:prstGeom prst="ellipse">
              <a:avLst/>
            </a:prstGeom>
            <a:solidFill>
              <a:srgbClr val="99fa9c">
                <a:alpha val="50000"/>
              </a:srgbClr>
            </a:solidFill>
            <a:ln w="9360">
              <a:solidFill>
                <a:srgbClr val="80808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Unicode MS"/>
              </a:endParaRPr>
            </a:p>
          </p:txBody>
        </p:sp>
        <p:sp>
          <p:nvSpPr>
            <p:cNvPr id="1435" name=""/>
            <p:cNvSpPr/>
            <p:nvPr/>
          </p:nvSpPr>
          <p:spPr>
            <a:xfrm>
              <a:off x="1765440" y="4611600"/>
              <a:ext cx="365040" cy="619200"/>
            </a:xfrm>
            <a:custGeom>
              <a:avLst/>
              <a:gdLst/>
              <a:ahLst/>
              <a:rect l="l" t="t" r="r" b="b"/>
              <a:pathLst>
                <a:path w="277" h="417">
                  <a:moveTo>
                    <a:pt x="272" y="416"/>
                  </a:moveTo>
                  <a:lnTo>
                    <a:pt x="276" y="324"/>
                  </a:lnTo>
                  <a:lnTo>
                    <a:pt x="72" y="0"/>
                  </a:lnTo>
                  <a:lnTo>
                    <a:pt x="0" y="68"/>
                  </a:lnTo>
                  <a:lnTo>
                    <a:pt x="12" y="128"/>
                  </a:lnTo>
                  <a:lnTo>
                    <a:pt x="16" y="192"/>
                  </a:lnTo>
                  <a:lnTo>
                    <a:pt x="24" y="224"/>
                  </a:lnTo>
                  <a:lnTo>
                    <a:pt x="20" y="296"/>
                  </a:lnTo>
                  <a:lnTo>
                    <a:pt x="60" y="336"/>
                  </a:lnTo>
                  <a:lnTo>
                    <a:pt x="76" y="376"/>
                  </a:lnTo>
                  <a:lnTo>
                    <a:pt x="76" y="320"/>
                  </a:lnTo>
                  <a:lnTo>
                    <a:pt x="180" y="264"/>
                  </a:lnTo>
                  <a:lnTo>
                    <a:pt x="172" y="240"/>
                  </a:lnTo>
                  <a:lnTo>
                    <a:pt x="184" y="192"/>
                  </a:lnTo>
                </a:path>
              </a:pathLst>
            </a:custGeom>
            <a:noFill/>
            <a:ln cap="rnd" w="38160">
              <a:solidFill>
                <a:srgbClr val="000000"/>
              </a:solidFill>
              <a:round/>
            </a:ln>
          </p:spPr>
          <p:style>
            <a:lnRef idx="0"/>
            <a:fillRef idx="0"/>
            <a:effectRef idx="0"/>
            <a:fontRef idx="minor"/>
          </p:style>
          <p:txBody>
            <a:bodyPr anchor="t">
              <a:noAutofit/>
            </a:bodyPr>
            <a:p>
              <a:endParaRPr b="0" lang="en-US" sz="2400" strike="noStrike" u="none">
                <a:solidFill>
                  <a:srgbClr val="000000"/>
                </a:solidFill>
                <a:effectLst/>
                <a:uFillTx/>
                <a:latin typeface="Arial Unicode MS"/>
              </a:endParaRPr>
            </a:p>
          </p:txBody>
        </p:sp>
        <p:sp>
          <p:nvSpPr>
            <p:cNvPr id="1436" name=""/>
            <p:cNvSpPr/>
            <p:nvPr/>
          </p:nvSpPr>
          <p:spPr>
            <a:xfrm>
              <a:off x="2076480" y="4068720"/>
              <a:ext cx="106200" cy="222120"/>
            </a:xfrm>
            <a:custGeom>
              <a:avLst/>
              <a:gdLst/>
              <a:ahLst/>
              <a:rect l="l" t="t" r="r" b="b"/>
              <a:pathLst>
                <a:path w="81" h="149">
                  <a:moveTo>
                    <a:pt x="4" y="148"/>
                  </a:moveTo>
                  <a:lnTo>
                    <a:pt x="0" y="72"/>
                  </a:lnTo>
                  <a:lnTo>
                    <a:pt x="80" y="0"/>
                  </a:lnTo>
                </a:path>
              </a:pathLst>
            </a:custGeom>
            <a:noFill/>
            <a:ln cap="rnd" w="38160">
              <a:solidFill>
                <a:srgbClr val="000000"/>
              </a:solidFill>
              <a:round/>
            </a:ln>
          </p:spPr>
          <p:style>
            <a:lnRef idx="0"/>
            <a:fillRef idx="0"/>
            <a:effectRef idx="0"/>
            <a:fontRef idx="minor"/>
          </p:style>
          <p:txBody>
            <a:bodyPr anchor="t">
              <a:noAutofit/>
            </a:bodyPr>
            <a:p>
              <a:endParaRPr b="0" lang="en-US" sz="2400" strike="noStrike" u="none">
                <a:solidFill>
                  <a:srgbClr val="000000"/>
                </a:solidFill>
                <a:effectLst/>
                <a:uFillTx/>
                <a:latin typeface="Arial Unicode MS"/>
              </a:endParaRPr>
            </a:p>
          </p:txBody>
        </p:sp>
        <p:sp>
          <p:nvSpPr>
            <p:cNvPr id="1437" name=""/>
            <p:cNvSpPr/>
            <p:nvPr/>
          </p:nvSpPr>
          <p:spPr>
            <a:xfrm>
              <a:off x="2151000" y="4140360"/>
              <a:ext cx="319320" cy="129960"/>
            </a:xfrm>
            <a:custGeom>
              <a:avLst/>
              <a:gdLst/>
              <a:ahLst/>
              <a:rect l="l" t="t" r="r" b="b"/>
              <a:pathLst>
                <a:path w="241" h="89">
                  <a:moveTo>
                    <a:pt x="0" y="0"/>
                  </a:moveTo>
                  <a:lnTo>
                    <a:pt x="64" y="36"/>
                  </a:lnTo>
                  <a:lnTo>
                    <a:pt x="168" y="76"/>
                  </a:lnTo>
                  <a:lnTo>
                    <a:pt x="240" y="88"/>
                  </a:lnTo>
                </a:path>
              </a:pathLst>
            </a:custGeom>
            <a:noFill/>
            <a:ln cap="rnd" w="38160">
              <a:solidFill>
                <a:srgbClr val="000000"/>
              </a:solidFill>
              <a:round/>
            </a:ln>
          </p:spPr>
          <p:style>
            <a:lnRef idx="0"/>
            <a:fillRef idx="0"/>
            <a:effectRef idx="0"/>
            <a:fontRef idx="minor"/>
          </p:style>
          <p:txBody>
            <a:bodyPr anchor="t">
              <a:noAutofit/>
            </a:bodyPr>
            <a:p>
              <a:endParaRPr b="0" lang="en-US" sz="2400" strike="noStrike" u="none">
                <a:solidFill>
                  <a:srgbClr val="000000"/>
                </a:solidFill>
                <a:effectLst/>
                <a:uFillTx/>
                <a:latin typeface="Arial Unicode MS"/>
              </a:endParaRPr>
            </a:p>
          </p:txBody>
        </p:sp>
        <p:sp>
          <p:nvSpPr>
            <p:cNvPr id="1438" name=""/>
            <p:cNvSpPr/>
            <p:nvPr/>
          </p:nvSpPr>
          <p:spPr>
            <a:xfrm flipV="1">
              <a:off x="2028960" y="3811320"/>
              <a:ext cx="301320" cy="75960"/>
            </a:xfrm>
            <a:prstGeom prst="line">
              <a:avLst/>
            </a:prstGeom>
            <a:ln cap="rnd" w="38160">
              <a:solidFill>
                <a:srgbClr val="000000"/>
              </a:solidFill>
              <a:miter/>
            </a:ln>
          </p:spPr>
          <p:style>
            <a:lnRef idx="0"/>
            <a:fillRef idx="0"/>
            <a:effectRef idx="0"/>
            <a:fontRef idx="minor"/>
          </p:style>
          <p:txBody>
            <a:bodyPr lIns="90000" rIns="90000" tIns="29160" bIns="29160" anchor="t">
              <a:noAutofit/>
            </a:bodyPr>
            <a:p>
              <a:endParaRPr b="0" lang="en-US" sz="2400" strike="noStrike" u="none">
                <a:solidFill>
                  <a:srgbClr val="000000"/>
                </a:solidFill>
                <a:effectLst/>
                <a:uFillTx/>
                <a:latin typeface="Arial Unicode MS"/>
              </a:endParaRPr>
            </a:p>
          </p:txBody>
        </p:sp>
        <p:sp>
          <p:nvSpPr>
            <p:cNvPr id="1439" name=""/>
            <p:cNvSpPr/>
            <p:nvPr/>
          </p:nvSpPr>
          <p:spPr>
            <a:xfrm>
              <a:off x="2101680" y="3486240"/>
              <a:ext cx="471600" cy="374400"/>
            </a:xfrm>
            <a:custGeom>
              <a:avLst/>
              <a:gdLst/>
              <a:ahLst/>
              <a:rect l="l" t="t" r="r" b="b"/>
              <a:pathLst>
                <a:path w="233" h="101">
                  <a:moveTo>
                    <a:pt x="0" y="100"/>
                  </a:moveTo>
                  <a:lnTo>
                    <a:pt x="16" y="44"/>
                  </a:lnTo>
                  <a:lnTo>
                    <a:pt x="232" y="0"/>
                  </a:lnTo>
                </a:path>
              </a:pathLst>
            </a:custGeom>
            <a:noFill/>
            <a:ln cap="rnd" w="38160">
              <a:solidFill>
                <a:srgbClr val="000000"/>
              </a:solidFill>
              <a:round/>
            </a:ln>
          </p:spPr>
          <p:style>
            <a:lnRef idx="0"/>
            <a:fillRef idx="0"/>
            <a:effectRef idx="0"/>
            <a:fontRef idx="minor"/>
          </p:style>
          <p:txBody>
            <a:bodyPr anchor="t">
              <a:noAutofit/>
            </a:bodyPr>
            <a:p>
              <a:endParaRPr b="0" lang="en-US" sz="2400" strike="noStrike" u="none">
                <a:solidFill>
                  <a:srgbClr val="000000"/>
                </a:solidFill>
                <a:effectLst/>
                <a:uFillTx/>
                <a:latin typeface="Arial Unicode MS"/>
              </a:endParaRPr>
            </a:p>
          </p:txBody>
        </p:sp>
        <p:sp>
          <p:nvSpPr>
            <p:cNvPr id="1440" name=""/>
            <p:cNvSpPr/>
            <p:nvPr/>
          </p:nvSpPr>
          <p:spPr>
            <a:xfrm flipH="1" flipV="1">
              <a:off x="1699920" y="2998440"/>
              <a:ext cx="1074600" cy="166680"/>
            </a:xfrm>
            <a:prstGeom prst="line">
              <a:avLst/>
            </a:prstGeom>
            <a:ln w="25560">
              <a:solidFill>
                <a:srgbClr val="ff00ff"/>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1441" name=""/>
            <p:cNvSpPr/>
            <p:nvPr/>
          </p:nvSpPr>
          <p:spPr>
            <a:xfrm>
              <a:off x="2898720" y="1598760"/>
              <a:ext cx="685800" cy="480960"/>
            </a:xfrm>
            <a:custGeom>
              <a:avLst/>
              <a:gdLst/>
              <a:ahLst/>
              <a:rect l="l" t="t" r="r" b="b"/>
              <a:pathLst>
                <a:path w="486" h="303">
                  <a:moveTo>
                    <a:pt x="0" y="0"/>
                  </a:moveTo>
                  <a:lnTo>
                    <a:pt x="249" y="222"/>
                  </a:lnTo>
                  <a:lnTo>
                    <a:pt x="486" y="303"/>
                  </a:lnTo>
                </a:path>
              </a:pathLst>
            </a:custGeom>
            <a:noFill/>
            <a:ln w="25560">
              <a:solidFill>
                <a:srgbClr val="00ffff"/>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1442" name=""/>
            <p:cNvSpPr/>
            <p:nvPr/>
          </p:nvSpPr>
          <p:spPr>
            <a:xfrm>
              <a:off x="3003480" y="1870200"/>
              <a:ext cx="330120" cy="223560"/>
            </a:xfrm>
            <a:prstGeom prst="line">
              <a:avLst/>
            </a:prstGeom>
            <a:ln w="25560">
              <a:solidFill>
                <a:srgbClr val="ffff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1443" name=""/>
            <p:cNvSpPr/>
            <p:nvPr/>
          </p:nvSpPr>
          <p:spPr>
            <a:xfrm>
              <a:off x="3247920" y="1996920"/>
              <a:ext cx="119160" cy="133560"/>
            </a:xfrm>
            <a:prstGeom prst="can">
              <a:avLst>
                <a:gd name="adj" fmla="val 25000"/>
              </a:avLst>
            </a:prstGeom>
            <a:solidFill>
              <a:srgbClr val="095ba6"/>
            </a:solidFill>
            <a:ln w="9360">
              <a:solidFill>
                <a:srgbClr val="000000"/>
              </a:solidFill>
              <a:miter/>
            </a:ln>
          </p:spPr>
          <p:style>
            <a:lnRef idx="0"/>
            <a:fillRef idx="0"/>
            <a:effectRef idx="0"/>
            <a:fontRef idx="minor"/>
          </p:style>
          <p:txBody>
            <a:bodyPr wrap="none" lIns="90000" rIns="90000" tIns="36720" bIns="36720" anchor="ctr">
              <a:noAutofit/>
            </a:bodyPr>
            <a:p>
              <a:endParaRPr b="0" lang="en-US" sz="2400" strike="noStrike" u="none">
                <a:solidFill>
                  <a:srgbClr val="000000"/>
                </a:solidFill>
                <a:effectLst/>
                <a:uFillTx/>
                <a:latin typeface="Arial Unicode MS"/>
              </a:endParaRPr>
            </a:p>
          </p:txBody>
        </p:sp>
        <p:sp>
          <p:nvSpPr>
            <p:cNvPr id="1444" name=""/>
            <p:cNvSpPr/>
            <p:nvPr/>
          </p:nvSpPr>
          <p:spPr>
            <a:xfrm>
              <a:off x="2695680" y="1584360"/>
              <a:ext cx="598320" cy="201600"/>
            </a:xfrm>
            <a:prstGeom prst="rect">
              <a:avLst/>
            </a:prstGeom>
            <a:noFill/>
            <a:ln w="0">
              <a:noFill/>
            </a:ln>
          </p:spPr>
          <p:style>
            <a:lnRef idx="0"/>
            <a:fillRef idx="0"/>
            <a:effectRef idx="0"/>
            <a:fontRef idx="minor"/>
          </p:style>
          <p:txBody>
            <a:bodyPr wrap="none" lIns="90000" rIns="90000" tIns="46800" bIns="4680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808080"/>
                  </a:solidFill>
                  <a:effectLst/>
                  <a:uFillTx/>
                  <a:latin typeface="Frutiger 45 Light"/>
                </a:rPr>
                <a:t>Minnesota</a:t>
              </a:r>
              <a:endParaRPr b="0" lang="en-US" sz="800" strike="noStrike" u="none">
                <a:solidFill>
                  <a:srgbClr val="000000"/>
                </a:solidFill>
                <a:effectLst/>
                <a:uFillTx/>
                <a:latin typeface="Arial Unicode MS"/>
              </a:endParaRPr>
            </a:p>
          </p:txBody>
        </p:sp>
        <p:sp>
          <p:nvSpPr>
            <p:cNvPr id="1445" name=""/>
            <p:cNvSpPr/>
            <p:nvPr/>
          </p:nvSpPr>
          <p:spPr>
            <a:xfrm>
              <a:off x="2246400" y="3976560"/>
              <a:ext cx="242640" cy="92160"/>
            </a:xfrm>
            <a:custGeom>
              <a:avLst/>
              <a:gdLst/>
              <a:ahLst/>
              <a:rect l="l" t="t" r="r" b="b"/>
              <a:pathLst>
                <a:path w="185" h="61">
                  <a:moveTo>
                    <a:pt x="0" y="0"/>
                  </a:moveTo>
                  <a:lnTo>
                    <a:pt x="100" y="48"/>
                  </a:lnTo>
                  <a:lnTo>
                    <a:pt x="132" y="48"/>
                  </a:lnTo>
                  <a:lnTo>
                    <a:pt x="156" y="56"/>
                  </a:lnTo>
                  <a:lnTo>
                    <a:pt x="184" y="60"/>
                  </a:lnTo>
                </a:path>
              </a:pathLst>
            </a:custGeom>
            <a:noFill/>
            <a:ln cap="rnd" w="38160">
              <a:solidFill>
                <a:srgbClr val="000000"/>
              </a:solidFill>
              <a:round/>
            </a:ln>
          </p:spPr>
          <p:style>
            <a:lnRef idx="0"/>
            <a:fillRef idx="0"/>
            <a:effectRef idx="0"/>
            <a:fontRef idx="minor"/>
          </p:style>
          <p:txBody>
            <a:bodyPr anchor="t">
              <a:noAutofit/>
            </a:bodyPr>
            <a:p>
              <a:endParaRPr b="0" lang="en-US" sz="2400" strike="noStrike" u="none">
                <a:solidFill>
                  <a:srgbClr val="000000"/>
                </a:solidFill>
                <a:effectLst/>
                <a:uFillTx/>
                <a:latin typeface="Arial Unicode MS"/>
              </a:endParaRPr>
            </a:p>
          </p:txBody>
        </p:sp>
        <p:sp>
          <p:nvSpPr>
            <p:cNvPr id="1446" name=""/>
            <p:cNvSpPr/>
            <p:nvPr/>
          </p:nvSpPr>
          <p:spPr>
            <a:xfrm>
              <a:off x="1049400" y="3338640"/>
              <a:ext cx="3665520" cy="1440"/>
            </a:xfrm>
            <a:custGeom>
              <a:avLst/>
              <a:gdLst/>
              <a:ahLst/>
              <a:rect l="l" t="t" r="r" b="b"/>
              <a:pathLst>
                <a:path w="2091" h="114">
                  <a:moveTo>
                    <a:pt x="2091" y="114"/>
                  </a:moveTo>
                  <a:cubicBezTo>
                    <a:pt x="1923" y="109"/>
                    <a:pt x="1859" y="114"/>
                    <a:pt x="1728" y="91"/>
                  </a:cubicBezTo>
                  <a:cubicBezTo>
                    <a:pt x="1659" y="45"/>
                    <a:pt x="1598" y="49"/>
                    <a:pt x="1515" y="43"/>
                  </a:cubicBezTo>
                  <a:cubicBezTo>
                    <a:pt x="1483" y="38"/>
                    <a:pt x="1452" y="32"/>
                    <a:pt x="1420" y="27"/>
                  </a:cubicBezTo>
                  <a:cubicBezTo>
                    <a:pt x="1407" y="25"/>
                    <a:pt x="1381" y="20"/>
                    <a:pt x="1381" y="20"/>
                  </a:cubicBezTo>
                  <a:cubicBezTo>
                    <a:pt x="1216" y="25"/>
                    <a:pt x="1064" y="38"/>
                    <a:pt x="900" y="20"/>
                  </a:cubicBezTo>
                  <a:cubicBezTo>
                    <a:pt x="819" y="0"/>
                    <a:pt x="730" y="20"/>
                    <a:pt x="647" y="27"/>
                  </a:cubicBezTo>
                  <a:cubicBezTo>
                    <a:pt x="433" y="71"/>
                    <a:pt x="217" y="67"/>
                    <a:pt x="0" y="67"/>
                  </a:cubicBezTo>
                </a:path>
              </a:pathLst>
            </a:custGeom>
            <a:noFill/>
            <a:ln w="12600">
              <a:solidFill>
                <a:srgbClr val="000000"/>
              </a:solidFill>
              <a:prstDash val="dash"/>
              <a:round/>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Arial Unicode MS"/>
              </a:endParaRPr>
            </a:p>
          </p:txBody>
        </p:sp>
        <p:sp>
          <p:nvSpPr>
            <p:cNvPr id="1447" name=""/>
            <p:cNvSpPr/>
            <p:nvPr/>
          </p:nvSpPr>
          <p:spPr>
            <a:xfrm>
              <a:off x="3900600" y="2631960"/>
              <a:ext cx="768240" cy="500040"/>
            </a:xfrm>
            <a:prstGeom prst="rect">
              <a:avLst/>
            </a:prstGeom>
            <a:noFill/>
            <a:ln w="0">
              <a:noFill/>
            </a:ln>
          </p:spPr>
          <p:style>
            <a:lnRef idx="0"/>
            <a:fillRef idx="0"/>
            <a:effectRef idx="0"/>
            <a:fontRef idx="minor"/>
          </p:style>
          <p:txBody>
            <a:bodyPr lIns="90000" rIns="90000" tIns="46800" bIns="46800" anchor="t">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Frutiger 45 Light"/>
                </a:rPr>
                <a:t>Market Area</a:t>
              </a:r>
              <a:endParaRPr b="0" lang="en-US" sz="1400" strike="noStrike" u="none">
                <a:solidFill>
                  <a:srgbClr val="000000"/>
                </a:solidFill>
                <a:effectLst/>
                <a:uFillTx/>
                <a:latin typeface="Arial Unicode MS"/>
              </a:endParaRPr>
            </a:p>
          </p:txBody>
        </p:sp>
        <p:sp>
          <p:nvSpPr>
            <p:cNvPr id="1448" name=""/>
            <p:cNvSpPr/>
            <p:nvPr/>
          </p:nvSpPr>
          <p:spPr>
            <a:xfrm>
              <a:off x="3911760" y="3432240"/>
              <a:ext cx="847440" cy="322200"/>
            </a:xfrm>
            <a:prstGeom prst="rect">
              <a:avLst/>
            </a:prstGeom>
            <a:noFill/>
            <a:ln w="0">
              <a:noFill/>
            </a:ln>
          </p:spPr>
          <p:style>
            <a:lnRef idx="0"/>
            <a:fillRef idx="0"/>
            <a:effectRef idx="0"/>
            <a:fontRef idx="minor"/>
          </p:style>
          <p:txBody>
            <a:bodyPr lIns="90000" rIns="90000" tIns="46800" bIns="46800" anchor="t">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Frutiger 45 Light"/>
                </a:rPr>
                <a:t>Supply Area</a:t>
              </a:r>
              <a:endParaRPr b="0" lang="en-US" sz="1400" strike="noStrike" u="none">
                <a:solidFill>
                  <a:srgbClr val="000000"/>
                </a:solidFill>
                <a:effectLst/>
                <a:uFillTx/>
                <a:latin typeface="Arial Unicode MS"/>
              </a:endParaRPr>
            </a:p>
          </p:txBody>
        </p:sp>
        <p:sp>
          <p:nvSpPr>
            <p:cNvPr id="1449" name=""/>
            <p:cNvSpPr/>
            <p:nvPr/>
          </p:nvSpPr>
          <p:spPr>
            <a:xfrm>
              <a:off x="2486160" y="3616200"/>
              <a:ext cx="118800" cy="133560"/>
            </a:xfrm>
            <a:prstGeom prst="can">
              <a:avLst>
                <a:gd name="adj" fmla="val 25000"/>
              </a:avLst>
            </a:prstGeom>
            <a:solidFill>
              <a:srgbClr val="095ba6"/>
            </a:solidFill>
            <a:ln w="9360">
              <a:solidFill>
                <a:srgbClr val="000000"/>
              </a:solidFill>
              <a:miter/>
            </a:ln>
          </p:spPr>
          <p:style>
            <a:lnRef idx="0"/>
            <a:fillRef idx="0"/>
            <a:effectRef idx="0"/>
            <a:fontRef idx="minor"/>
          </p:style>
          <p:txBody>
            <a:bodyPr wrap="none" lIns="90000" rIns="90000" tIns="36720" bIns="36720" anchor="ctr">
              <a:noAutofit/>
            </a:bodyPr>
            <a:p>
              <a:endParaRPr b="0" lang="en-US" sz="2400" strike="noStrike" u="none">
                <a:solidFill>
                  <a:srgbClr val="000000"/>
                </a:solidFill>
                <a:effectLst/>
                <a:uFillTx/>
                <a:latin typeface="Arial Unicode MS"/>
              </a:endParaRPr>
            </a:p>
          </p:txBody>
        </p:sp>
        <p:sp>
          <p:nvSpPr>
            <p:cNvPr id="1450" name=""/>
            <p:cNvSpPr/>
            <p:nvPr/>
          </p:nvSpPr>
          <p:spPr>
            <a:xfrm>
              <a:off x="1500480" y="3313080"/>
              <a:ext cx="756720" cy="42948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100" strike="noStrike" u="none">
                  <a:solidFill>
                    <a:srgbClr val="000000"/>
                  </a:solidFill>
                  <a:effectLst/>
                  <a:uFillTx/>
                  <a:latin typeface="Frutiger 45 Light"/>
                </a:rPr>
                <a:t>Hugoton</a:t>
              </a:r>
              <a:endParaRPr b="0" lang="en-US" sz="1100" strike="noStrike" u="none">
                <a:solidFill>
                  <a:srgbClr val="000000"/>
                </a:solidFill>
                <a:effectLst/>
                <a:uFillTx/>
                <a:latin typeface="Arial Unicode MS"/>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100" strike="noStrike" u="none">
                  <a:solidFill>
                    <a:srgbClr val="000000"/>
                  </a:solidFill>
                  <a:effectLst/>
                  <a:uFillTx/>
                  <a:latin typeface="Frutiger 45 Light"/>
                </a:rPr>
                <a:t>Basin</a:t>
              </a:r>
              <a:endParaRPr b="0" lang="en-US" sz="1100" strike="noStrike" u="none">
                <a:solidFill>
                  <a:srgbClr val="000000"/>
                </a:solidFill>
                <a:effectLst/>
                <a:uFillTx/>
                <a:latin typeface="Arial Unicode MS"/>
              </a:endParaRPr>
            </a:p>
          </p:txBody>
        </p:sp>
        <p:sp>
          <p:nvSpPr>
            <p:cNvPr id="1451" name=""/>
            <p:cNvSpPr/>
            <p:nvPr/>
          </p:nvSpPr>
          <p:spPr>
            <a:xfrm>
              <a:off x="2500200" y="3981600"/>
              <a:ext cx="827280" cy="42948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100" strike="noStrike" u="none">
                  <a:solidFill>
                    <a:srgbClr val="000000"/>
                  </a:solidFill>
                  <a:effectLst/>
                  <a:uFillTx/>
                  <a:latin typeface="Frutiger 45 Light"/>
                </a:rPr>
                <a:t>Anadarko</a:t>
              </a:r>
              <a:endParaRPr b="0" lang="en-US" sz="1100" strike="noStrike" u="none">
                <a:solidFill>
                  <a:srgbClr val="000000"/>
                </a:solidFill>
                <a:effectLst/>
                <a:uFillTx/>
                <a:latin typeface="Arial Unicode MS"/>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100" strike="noStrike" u="none">
                  <a:solidFill>
                    <a:srgbClr val="000000"/>
                  </a:solidFill>
                  <a:effectLst/>
                  <a:uFillTx/>
                  <a:latin typeface="Frutiger 45 Light"/>
                </a:rPr>
                <a:t>Basin</a:t>
              </a:r>
              <a:endParaRPr b="0" lang="en-US" sz="1100" strike="noStrike" u="none">
                <a:solidFill>
                  <a:srgbClr val="000000"/>
                </a:solidFill>
                <a:effectLst/>
                <a:uFillTx/>
                <a:latin typeface="Arial Unicode MS"/>
              </a:endParaRPr>
            </a:p>
          </p:txBody>
        </p:sp>
        <p:sp>
          <p:nvSpPr>
            <p:cNvPr id="1452" name=""/>
            <p:cNvSpPr/>
            <p:nvPr/>
          </p:nvSpPr>
          <p:spPr>
            <a:xfrm>
              <a:off x="1972080" y="4737240"/>
              <a:ext cx="734040" cy="42948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100" strike="noStrike" u="none">
                  <a:solidFill>
                    <a:srgbClr val="000000"/>
                  </a:solidFill>
                  <a:effectLst/>
                  <a:uFillTx/>
                  <a:latin typeface="Frutiger 45 Light"/>
                </a:rPr>
                <a:t>Permian</a:t>
              </a:r>
              <a:endParaRPr b="0" lang="en-US" sz="1100" strike="noStrike" u="none">
                <a:solidFill>
                  <a:srgbClr val="000000"/>
                </a:solidFill>
                <a:effectLst/>
                <a:uFillTx/>
                <a:latin typeface="Arial Unicode MS"/>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100" strike="noStrike" u="none">
                  <a:solidFill>
                    <a:srgbClr val="000000"/>
                  </a:solidFill>
                  <a:effectLst/>
                  <a:uFillTx/>
                  <a:latin typeface="Frutiger 45 Light"/>
                </a:rPr>
                <a:t>Basin</a:t>
              </a:r>
              <a:endParaRPr b="0" lang="en-US" sz="1100" strike="noStrike" u="none">
                <a:solidFill>
                  <a:srgbClr val="000000"/>
                </a:solidFill>
                <a:effectLst/>
                <a:uFillTx/>
                <a:latin typeface="Arial Unicode MS"/>
              </a:endParaRPr>
            </a:p>
          </p:txBody>
        </p:sp>
        <p:sp>
          <p:nvSpPr>
            <p:cNvPr id="1453" name=""/>
            <p:cNvSpPr/>
            <p:nvPr/>
          </p:nvSpPr>
          <p:spPr>
            <a:xfrm>
              <a:off x="2525760" y="2208240"/>
              <a:ext cx="344520" cy="496800"/>
            </a:xfrm>
            <a:custGeom>
              <a:avLst/>
              <a:gdLst/>
              <a:ahLst/>
              <a:rect l="l" t="t" r="r" b="b"/>
              <a:pathLst>
                <a:path w="261" h="333">
                  <a:moveTo>
                    <a:pt x="0" y="0"/>
                  </a:moveTo>
                  <a:lnTo>
                    <a:pt x="48" y="144"/>
                  </a:lnTo>
                  <a:lnTo>
                    <a:pt x="84" y="172"/>
                  </a:lnTo>
                  <a:lnTo>
                    <a:pt x="112" y="252"/>
                  </a:lnTo>
                  <a:lnTo>
                    <a:pt x="156" y="284"/>
                  </a:lnTo>
                  <a:lnTo>
                    <a:pt x="188" y="308"/>
                  </a:lnTo>
                  <a:lnTo>
                    <a:pt x="208" y="308"/>
                  </a:lnTo>
                  <a:lnTo>
                    <a:pt x="260" y="332"/>
                  </a:lnTo>
                </a:path>
              </a:pathLst>
            </a:custGeom>
            <a:noFill/>
            <a:ln cap="rnd" w="38160">
              <a:solidFill>
                <a:srgbClr val="000000"/>
              </a:solidFill>
              <a:round/>
            </a:ln>
          </p:spPr>
          <p:style>
            <a:lnRef idx="0"/>
            <a:fillRef idx="0"/>
            <a:effectRef idx="0"/>
            <a:fontRef idx="minor"/>
          </p:style>
          <p:txBody>
            <a:bodyPr anchor="t">
              <a:noAutofit/>
            </a:bodyPr>
            <a:p>
              <a:endParaRPr b="0" lang="en-US" sz="2400" strike="noStrike" u="none">
                <a:solidFill>
                  <a:srgbClr val="000000"/>
                </a:solidFill>
                <a:effectLst/>
                <a:uFillTx/>
                <a:latin typeface="Arial Unicode MS"/>
              </a:endParaRPr>
            </a:p>
          </p:txBody>
        </p:sp>
        <p:sp>
          <p:nvSpPr>
            <p:cNvPr id="1454" name=""/>
            <p:cNvSpPr/>
            <p:nvPr/>
          </p:nvSpPr>
          <p:spPr>
            <a:xfrm>
              <a:off x="2340000" y="2031840"/>
              <a:ext cx="1392120" cy="890640"/>
            </a:xfrm>
            <a:custGeom>
              <a:avLst/>
              <a:gdLst/>
              <a:ahLst/>
              <a:rect l="l" t="t" r="r" b="b"/>
              <a:pathLst>
                <a:path w="969" h="600">
                  <a:moveTo>
                    <a:pt x="0" y="0"/>
                  </a:moveTo>
                  <a:lnTo>
                    <a:pt x="777" y="600"/>
                  </a:lnTo>
                  <a:lnTo>
                    <a:pt x="969" y="600"/>
                  </a:lnTo>
                </a:path>
              </a:pathLst>
            </a:custGeom>
            <a:noFill/>
            <a:ln w="25560">
              <a:solidFill>
                <a:srgbClr val="037d03"/>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Unicode MS"/>
              </a:endParaRPr>
            </a:p>
          </p:txBody>
        </p:sp>
        <p:sp>
          <p:nvSpPr>
            <p:cNvPr id="1455" name=""/>
            <p:cNvSpPr/>
            <p:nvPr/>
          </p:nvSpPr>
          <p:spPr>
            <a:xfrm>
              <a:off x="1790640" y="2638440"/>
              <a:ext cx="1984320" cy="2230560"/>
            </a:xfrm>
            <a:custGeom>
              <a:avLst/>
              <a:gdLst/>
              <a:ahLst/>
              <a:rect l="l" t="t" r="r" b="b"/>
              <a:pathLst>
                <a:path w="1501" h="1497">
                  <a:moveTo>
                    <a:pt x="0" y="1496"/>
                  </a:moveTo>
                  <a:lnTo>
                    <a:pt x="88" y="1396"/>
                  </a:lnTo>
                  <a:lnTo>
                    <a:pt x="132" y="1256"/>
                  </a:lnTo>
                  <a:lnTo>
                    <a:pt x="232" y="1108"/>
                  </a:lnTo>
                  <a:lnTo>
                    <a:pt x="308" y="948"/>
                  </a:lnTo>
                  <a:lnTo>
                    <a:pt x="404" y="808"/>
                  </a:lnTo>
                  <a:lnTo>
                    <a:pt x="464" y="716"/>
                  </a:lnTo>
                  <a:lnTo>
                    <a:pt x="584" y="576"/>
                  </a:lnTo>
                  <a:lnTo>
                    <a:pt x="676" y="464"/>
                  </a:lnTo>
                  <a:lnTo>
                    <a:pt x="740" y="372"/>
                  </a:lnTo>
                  <a:lnTo>
                    <a:pt x="768" y="336"/>
                  </a:lnTo>
                  <a:lnTo>
                    <a:pt x="980" y="208"/>
                  </a:lnTo>
                  <a:lnTo>
                    <a:pt x="1152" y="144"/>
                  </a:lnTo>
                  <a:lnTo>
                    <a:pt x="1304" y="80"/>
                  </a:lnTo>
                  <a:lnTo>
                    <a:pt x="1500" y="0"/>
                  </a:lnTo>
                </a:path>
              </a:pathLst>
            </a:custGeom>
            <a:noFill/>
            <a:ln cap="rnd" w="38160">
              <a:solidFill>
                <a:srgbClr val="000000"/>
              </a:solidFill>
              <a:round/>
            </a:ln>
          </p:spPr>
          <p:style>
            <a:lnRef idx="0"/>
            <a:fillRef idx="0"/>
            <a:effectRef idx="0"/>
            <a:fontRef idx="minor"/>
          </p:style>
          <p:txBody>
            <a:bodyPr anchor="t">
              <a:noAutofit/>
            </a:bodyPr>
            <a:p>
              <a:endParaRPr b="0" lang="en-US" sz="2400" strike="noStrike" u="none">
                <a:solidFill>
                  <a:srgbClr val="000000"/>
                </a:solidFill>
                <a:effectLst/>
                <a:uFillTx/>
                <a:latin typeface="Arial Unicode MS"/>
              </a:endParaRPr>
            </a:p>
          </p:txBody>
        </p:sp>
        <p:sp>
          <p:nvSpPr>
            <p:cNvPr id="1456" name=""/>
            <p:cNvSpPr/>
            <p:nvPr/>
          </p:nvSpPr>
          <p:spPr>
            <a:xfrm>
              <a:off x="768240" y="782640"/>
              <a:ext cx="1133640" cy="2602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Arial Unicode MS"/>
              </a:endParaRPr>
            </a:p>
          </p:txBody>
        </p:sp>
        <p:sp>
          <p:nvSpPr>
            <p:cNvPr id="1457" name=""/>
            <p:cNvSpPr/>
            <p:nvPr/>
          </p:nvSpPr>
          <p:spPr>
            <a:xfrm>
              <a:off x="773280" y="758880"/>
              <a:ext cx="1126800" cy="534960"/>
            </a:xfrm>
            <a:prstGeom prst="ellipse">
              <a:avLst/>
            </a:prstGeom>
            <a:solidFill>
              <a:srgbClr val="99fa9c">
                <a:alpha val="50000"/>
              </a:srgbClr>
            </a:solidFill>
            <a:ln w="9360">
              <a:solidFill>
                <a:srgbClr val="676767"/>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Arial Unicode MS"/>
              </a:endParaRPr>
            </a:p>
          </p:txBody>
        </p:sp>
        <p:sp>
          <p:nvSpPr>
            <p:cNvPr id="1458" name=""/>
            <p:cNvSpPr/>
            <p:nvPr/>
          </p:nvSpPr>
          <p:spPr>
            <a:xfrm>
              <a:off x="757080" y="782640"/>
              <a:ext cx="1133640" cy="59724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100" strike="noStrike" u="none">
                  <a:solidFill>
                    <a:srgbClr val="000000"/>
                  </a:solidFill>
                  <a:effectLst/>
                  <a:uFillTx/>
                  <a:latin typeface="Frutiger 45 Light"/>
                </a:rPr>
                <a:t>Western</a:t>
              </a:r>
              <a:endParaRPr b="0" lang="en-US" sz="1100" strike="noStrike" u="none">
                <a:solidFill>
                  <a:srgbClr val="000000"/>
                </a:solidFill>
                <a:effectLst/>
                <a:uFillTx/>
                <a:latin typeface="Arial Unicode MS"/>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100" strike="noStrike" u="none">
                  <a:solidFill>
                    <a:srgbClr val="000000"/>
                  </a:solidFill>
                  <a:effectLst/>
                  <a:uFillTx/>
                  <a:latin typeface="Frutiger 45 Light"/>
                </a:rPr>
                <a:t>Canadian Basin</a:t>
              </a:r>
              <a:endParaRPr b="0" lang="en-US" sz="1100" strike="noStrike" u="none">
                <a:solidFill>
                  <a:srgbClr val="000000"/>
                </a:solidFill>
                <a:effectLst/>
                <a:uFillTx/>
                <a:latin typeface="Arial Unicode MS"/>
              </a:endParaRPr>
            </a:p>
          </p:txBody>
        </p:sp>
        <p:sp>
          <p:nvSpPr>
            <p:cNvPr id="1459" name=""/>
            <p:cNvSpPr/>
            <p:nvPr/>
          </p:nvSpPr>
          <p:spPr>
            <a:xfrm>
              <a:off x="1012680" y="2720880"/>
              <a:ext cx="1076400" cy="511200"/>
            </a:xfrm>
            <a:prstGeom prst="ellipse">
              <a:avLst/>
            </a:prstGeom>
            <a:solidFill>
              <a:srgbClr val="99fa9c">
                <a:alpha val="50000"/>
              </a:srgbClr>
            </a:solidFill>
            <a:ln w="9360">
              <a:solidFill>
                <a:srgbClr val="80808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Arial Unicode MS"/>
              </a:endParaRPr>
            </a:p>
          </p:txBody>
        </p:sp>
        <p:sp>
          <p:nvSpPr>
            <p:cNvPr id="1460" name=""/>
            <p:cNvSpPr/>
            <p:nvPr/>
          </p:nvSpPr>
          <p:spPr>
            <a:xfrm>
              <a:off x="944640" y="2805120"/>
              <a:ext cx="1263600" cy="42948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100" strike="noStrike" u="none">
                  <a:solidFill>
                    <a:srgbClr val="000000"/>
                  </a:solidFill>
                  <a:effectLst/>
                  <a:uFillTx/>
                  <a:latin typeface="Frutiger 45 Light"/>
                </a:rPr>
                <a:t>Rocky Mountain</a:t>
              </a:r>
              <a:br>
                <a:rPr sz="1100"/>
              </a:br>
              <a:r>
                <a:rPr b="1" lang="en-US" sz="1100" strike="noStrike" u="none">
                  <a:solidFill>
                    <a:srgbClr val="000000"/>
                  </a:solidFill>
                  <a:effectLst/>
                  <a:uFillTx/>
                  <a:latin typeface="Frutiger 45 Light"/>
                </a:rPr>
                <a:t>Basins</a:t>
              </a:r>
              <a:endParaRPr b="0" lang="en-US" sz="1100" strike="noStrike" u="none">
                <a:solidFill>
                  <a:srgbClr val="000000"/>
                </a:solidFill>
                <a:effectLst/>
                <a:uFillTx/>
                <a:latin typeface="Arial Unicode MS"/>
              </a:endParaRPr>
            </a:p>
          </p:txBody>
        </p:sp>
        <p:sp>
          <p:nvSpPr>
            <p:cNvPr id="1461" name=""/>
            <p:cNvSpPr/>
            <p:nvPr/>
          </p:nvSpPr>
          <p:spPr>
            <a:xfrm>
              <a:off x="1492200" y="2805120"/>
              <a:ext cx="165240" cy="26028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Arial Unicode MS"/>
              </a:endParaRPr>
            </a:p>
          </p:txBody>
        </p:sp>
        <p:sp>
          <p:nvSpPr>
            <p:cNvPr id="1462" name=""/>
            <p:cNvSpPr/>
            <p:nvPr/>
          </p:nvSpPr>
          <p:spPr>
            <a:xfrm rot="388200">
              <a:off x="2122560" y="2704680"/>
              <a:ext cx="436320" cy="153000"/>
            </a:xfrm>
            <a:prstGeom prst="rect">
              <a:avLst/>
            </a:prstGeom>
            <a:noFill/>
            <a:ln w="0">
              <a:noFill/>
            </a:ln>
          </p:spPr>
          <p:style>
            <a:lnRef idx="0"/>
            <a:fillRef idx="0"/>
            <a:effectRef idx="0"/>
            <a:fontRef idx="minor"/>
          </p:style>
          <p:txBody>
            <a:bodyPr lIns="0" rIns="0" tIns="0" bIns="0" anchor="t">
              <a:spAutoFit/>
            </a:bodyPr>
            <a:p>
              <a:pPr>
                <a:lnSpc>
                  <a:spcPct val="100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808080"/>
                  </a:solidFill>
                  <a:effectLst/>
                  <a:uFillTx/>
                  <a:latin typeface="Frutiger 45 Light"/>
                </a:rPr>
                <a:t>.</a:t>
              </a:r>
              <a:endParaRPr b="0" lang="en-US" sz="1000" strike="noStrike" u="none">
                <a:solidFill>
                  <a:srgbClr val="000000"/>
                </a:solidFill>
                <a:effectLst/>
                <a:uFillTx/>
                <a:latin typeface="Arial Unicode MS"/>
              </a:endParaRPr>
            </a:p>
          </p:txBody>
        </p:sp>
        <p:sp>
          <p:nvSpPr>
            <p:cNvPr id="1463" name=""/>
            <p:cNvSpPr/>
            <p:nvPr/>
          </p:nvSpPr>
          <p:spPr>
            <a:xfrm>
              <a:off x="8077320" y="6095880"/>
              <a:ext cx="1066680" cy="397080"/>
            </a:xfrm>
            <a:prstGeom prst="rect">
              <a:avLst/>
            </a:prstGeom>
            <a:noFill/>
            <a:ln w="0">
              <a:noFill/>
            </a:ln>
          </p:spPr>
          <p:style>
            <a:lnRef idx="0"/>
            <a:fillRef idx="0"/>
            <a:effectRef idx="0"/>
            <a:fontRef idx="minor"/>
          </p:style>
          <p:txBody>
            <a:bodyPr lIns="90000" rIns="90000" tIns="46800" bIns="46800" anchor="t">
              <a:spAutoFit/>
            </a:bodyPr>
            <a:p>
              <a:pPr>
                <a:spcBef>
                  <a:spcPts val="12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Arial Unicode MS"/>
              </a:endParaRPr>
            </a:p>
          </p:txBody>
        </p:sp>
        <p:sp>
          <p:nvSpPr>
            <p:cNvPr id="1464" name="PlaceHolder 1"/>
            <p:cNvSpPr>
              <a:spLocks noGrp="1"/>
            </p:cNvSpPr>
            <p:nvPr>
              <p:ph type="title"/>
            </p:nvPr>
          </p:nvSpPr>
          <p:spPr>
            <a:xfrm>
              <a:off x="838080" y="-360"/>
              <a:ext cx="7772400" cy="1143000"/>
            </a:xfrm>
            <a:prstGeom prst="rect">
              <a:avLst/>
            </a:prstGeom>
            <a:noFill/>
            <a:ln w="0">
              <a:noFill/>
            </a:ln>
          </p:spPr>
          <p:txBody>
            <a:bodyPr lIns="91440" rIns="91440" tIns="45720" bIns="4572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br>
                <a:rPr sz="1400"/>
              </a:br>
              <a:r>
                <a:rPr b="1" lang="en-US" sz="2000" strike="noStrike" u="none">
                  <a:solidFill>
                    <a:srgbClr val="095ba6"/>
                  </a:solidFill>
                  <a:effectLst/>
                  <a:uFillTx/>
                  <a:latin typeface="Arial"/>
                </a:rPr>
                <a:t>Market Growth Strategies</a:t>
              </a:r>
              <a:endParaRPr b="1" lang="en-US" sz="2000" strike="noStrike" u="none">
                <a:solidFill>
                  <a:srgbClr val="095ba6"/>
                </a:solidFill>
                <a:effectLst/>
                <a:uFillTx/>
                <a:latin typeface="Arial"/>
              </a:endParaRPr>
            </a:p>
          </p:txBody>
        </p:sp>
      </p:grpSp>
      <p:sp>
        <p:nvSpPr>
          <p:cNvPr id="3" name="PlaceHolder 2"/>
          <p:cNvSpPr>
            <a:spLocks noGrp="1"/>
          </p:cNvSpPr>
          <p:nvPr>
            <p:ph type="sldNum" idx="1"/>
          </p:nvPr>
        </p:nvSpPr>
        <p:spPr/>
        <p:txBody>
          <a:bodyPr/>
          <a:p>
            <a:fld id="{EFEB717E-0C64-4964-AB16-53C5E4A49208}" type="slidenum">
              <a:t>8</a:t>
            </a:fld>
          </a:p>
        </p:txBody>
      </p:sp>
    </p:spTree>
  </p:cSld>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465" name="PlaceHolder 1"/>
          <p:cNvSpPr>
            <a:spLocks noGrp="1"/>
          </p:cNvSpPr>
          <p:nvPr>
            <p:ph type="title"/>
          </p:nvPr>
        </p:nvSpPr>
        <p:spPr>
          <a:xfrm>
            <a:off x="673200" y="323640"/>
            <a:ext cx="8262720" cy="425160"/>
          </a:xfrm>
          <a:prstGeom prst="rect">
            <a:avLst/>
          </a:prstGeom>
          <a:noFill/>
          <a:ln w="0">
            <a:noFill/>
          </a:ln>
        </p:spPr>
        <p:txBody>
          <a:bodyPr lIns="91440" rIns="91440" tIns="45720" bIns="4572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95ba6"/>
                </a:solidFill>
                <a:effectLst/>
                <a:uFillTx/>
                <a:latin typeface="Arial"/>
              </a:rPr>
              <a:t>Supply Sources</a:t>
            </a:r>
            <a:endParaRPr b="1" lang="en-US" sz="2000" strike="noStrike" u="none">
              <a:solidFill>
                <a:srgbClr val="095ba6"/>
              </a:solidFill>
              <a:effectLst/>
              <a:uFillTx/>
              <a:latin typeface="Arial"/>
            </a:endParaRPr>
          </a:p>
        </p:txBody>
      </p:sp>
      <p:pic>
        <p:nvPicPr>
          <p:cNvPr id="1466" name="" descr=""/>
          <p:cNvPicPr/>
          <p:nvPr/>
        </p:nvPicPr>
        <p:blipFill>
          <a:blip r:embed="rId1"/>
          <a:stretch/>
        </p:blipFill>
        <p:spPr>
          <a:xfrm>
            <a:off x="-380880" y="152280"/>
            <a:ext cx="10058400" cy="6292800"/>
          </a:xfrm>
          <a:prstGeom prst="rect">
            <a:avLst/>
          </a:prstGeom>
          <a:noFill/>
          <a:ln w="0">
            <a:noFill/>
          </a:ln>
        </p:spPr>
      </p:pic>
      <p:sp>
        <p:nvSpPr>
          <p:cNvPr id="1467" name=""/>
          <p:cNvSpPr/>
          <p:nvPr/>
        </p:nvSpPr>
        <p:spPr>
          <a:xfrm>
            <a:off x="4800600" y="4648320"/>
            <a:ext cx="4572000" cy="1447560"/>
          </a:xfrm>
          <a:prstGeom prst="rect">
            <a:avLst/>
          </a:prstGeom>
          <a:noFill/>
          <a:ln w="0">
            <a:noFill/>
          </a:ln>
        </p:spPr>
        <p:style>
          <a:lnRef idx="0"/>
          <a:fillRef idx="0"/>
          <a:effectRef idx="0"/>
          <a:fontRef idx="minor"/>
        </p:style>
        <p:txBody>
          <a:bodyPr lIns="182520" rIns="182520" tIns="92160" bIns="92160" anchor="t">
            <a:noAutofit/>
          </a:bodyPr>
          <a:p>
            <a:pPr marL="108000">
              <a:lnSpc>
                <a:spcPct val="100000"/>
              </a:lnSpc>
              <a:spcBef>
                <a:spcPts val="612"/>
              </a:spcBef>
              <a:tabLst>
                <a:tab algn="l" pos="0"/>
                <a:tab algn="l" pos="45720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Frutiger 45 Light"/>
              </a:rPr>
              <a:t>Ample supply access to serve Major Utilities </a:t>
            </a:r>
            <a:endParaRPr b="0" lang="en-US" sz="1400" strike="noStrike" u="none">
              <a:solidFill>
                <a:srgbClr val="000000"/>
              </a:solidFill>
              <a:effectLst/>
              <a:uFillTx/>
              <a:latin typeface="Arial Unicode MS"/>
            </a:endParaRPr>
          </a:p>
          <a:p>
            <a:pPr marL="108000">
              <a:lnSpc>
                <a:spcPct val="100000"/>
              </a:lnSpc>
              <a:spcBef>
                <a:spcPts val="612"/>
              </a:spcBef>
              <a:tabLst>
                <a:tab algn="l" pos="0"/>
                <a:tab algn="l" pos="45720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Frutiger 45 Light"/>
              </a:rPr>
              <a:t>and Industrials in the Upper Midwest</a:t>
            </a:r>
            <a:endParaRPr b="0" lang="en-US" sz="1400" strike="noStrike" u="none">
              <a:solidFill>
                <a:srgbClr val="000000"/>
              </a:solidFill>
              <a:effectLst/>
              <a:uFillTx/>
              <a:latin typeface="Arial Unicode MS"/>
            </a:endParaRPr>
          </a:p>
          <a:p>
            <a:pPr marL="108000">
              <a:lnSpc>
                <a:spcPct val="100000"/>
              </a:lnSpc>
              <a:spcBef>
                <a:spcPts val="612"/>
              </a:spcBef>
              <a:buClr>
                <a:srgbClr val="000000"/>
              </a:buClr>
              <a:buFont typeface="Wingdings" charset="2"/>
              <a:buChar char=""/>
              <a:tabLst>
                <a:tab algn="l" pos="45720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Arial Unicode MS"/>
            </a:endParaRPr>
          </a:p>
        </p:txBody>
      </p:sp>
      <p:sp>
        <p:nvSpPr>
          <p:cNvPr id="3" name="PlaceHolder 2"/>
          <p:cNvSpPr>
            <a:spLocks noGrp="1"/>
          </p:cNvSpPr>
          <p:nvPr>
            <p:ph type="sldNum" idx="1"/>
          </p:nvPr>
        </p:nvSpPr>
        <p:spPr/>
        <p:txBody>
          <a:bodyPr/>
          <a:p>
            <a:fld id="{0DB05B02-B3E6-47F7-8B8B-3C5725CC81A7}" type="slidenum">
              <a:t>9</a:t>
            </a:fld>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Office Them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4266</TotalTime>
  <Application>LibreOffice/25.2.7.0.0$Linux_X86_64 LibreOffice_project/c3912edc4c615b55f2051310c417e592ac3ce905</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2002-01-02T19:02:48Z</dcterms:created>
  <dc:creator>jjoyce</dc:creator>
  <dc:description/>
  <dc:language>en-US</dc:language>
  <cp:lastModifiedBy>jjoyce</cp:lastModifiedBy>
  <dcterms:modified xsi:type="dcterms:W3CDTF">2002-02-14T20:20:26Z</dcterms:modified>
  <cp:revision>93</cp:revision>
  <dc:subject/>
  <dc:title>Draft – Ratings Package</dc:title>
</cp:coreProperties>
</file>