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8.jpeg" ContentType="image/jpeg"/>
  <Override PartName="/ppt/media/image6.png" ContentType="image/png"/>
  <Override PartName="/ppt/media/image7.png" ContentType="image/png"/>
  <Override PartName="/ppt/media/image10.wmf" ContentType="image/x-wmf"/>
  <Override PartName="/ppt/media/image9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hart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"/>
          <p:cNvGrpSpPr/>
          <p:nvPr/>
        </p:nvGrpSpPr>
        <p:grpSpPr>
          <a:xfrm>
            <a:off x="0" y="68400"/>
            <a:ext cx="8915400" cy="6713280"/>
            <a:chOff x="0" y="68400"/>
            <a:chExt cx="8915400" cy="6713280"/>
          </a:xfrm>
        </p:grpSpPr>
        <p:grpSp>
          <p:nvGrpSpPr>
            <p:cNvPr id="1" name=""/>
            <p:cNvGrpSpPr/>
            <p:nvPr/>
          </p:nvGrpSpPr>
          <p:grpSpPr>
            <a:xfrm>
              <a:off x="0" y="68400"/>
              <a:ext cx="647640" cy="6713280"/>
              <a:chOff x="0" y="68400"/>
              <a:chExt cx="647640" cy="6713280"/>
            </a:xfrm>
          </p:grpSpPr>
          <p:sp>
            <p:nvSpPr>
              <p:cNvPr id="2" name=""/>
              <p:cNvSpPr/>
              <p:nvPr/>
            </p:nvSpPr>
            <p:spPr>
              <a:xfrm>
                <a:off x="0" y="66722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" name=""/>
              <p:cNvSpPr/>
              <p:nvPr/>
            </p:nvSpPr>
            <p:spPr>
              <a:xfrm>
                <a:off x="0" y="672948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" name=""/>
              <p:cNvSpPr/>
              <p:nvPr/>
            </p:nvSpPr>
            <p:spPr>
              <a:xfrm>
                <a:off x="0" y="67816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" name=""/>
              <p:cNvSpPr/>
              <p:nvPr/>
            </p:nvSpPr>
            <p:spPr>
              <a:xfrm>
                <a:off x="0" y="652932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" name=""/>
              <p:cNvSpPr/>
              <p:nvPr/>
            </p:nvSpPr>
            <p:spPr>
              <a:xfrm>
                <a:off x="0" y="64533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" name=""/>
              <p:cNvSpPr/>
              <p:nvPr/>
            </p:nvSpPr>
            <p:spPr>
              <a:xfrm>
                <a:off x="0" y="66009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" name=""/>
              <p:cNvSpPr/>
              <p:nvPr/>
            </p:nvSpPr>
            <p:spPr>
              <a:xfrm>
                <a:off x="0" y="58197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" name=""/>
              <p:cNvSpPr/>
              <p:nvPr/>
            </p:nvSpPr>
            <p:spPr>
              <a:xfrm>
                <a:off x="0" y="577692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" name=""/>
              <p:cNvSpPr/>
              <p:nvPr/>
            </p:nvSpPr>
            <p:spPr>
              <a:xfrm>
                <a:off x="0" y="63817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" name=""/>
              <p:cNvSpPr/>
              <p:nvPr/>
            </p:nvSpPr>
            <p:spPr>
              <a:xfrm>
                <a:off x="0" y="61815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" name=""/>
              <p:cNvSpPr/>
              <p:nvPr/>
            </p:nvSpPr>
            <p:spPr>
              <a:xfrm>
                <a:off x="0" y="60530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" name=""/>
              <p:cNvSpPr/>
              <p:nvPr/>
            </p:nvSpPr>
            <p:spPr>
              <a:xfrm>
                <a:off x="0" y="63482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" name=""/>
              <p:cNvSpPr/>
              <p:nvPr/>
            </p:nvSpPr>
            <p:spPr>
              <a:xfrm>
                <a:off x="0" y="58532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" name=""/>
              <p:cNvSpPr/>
              <p:nvPr/>
            </p:nvSpPr>
            <p:spPr>
              <a:xfrm>
                <a:off x="0" y="593892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" name=""/>
              <p:cNvSpPr/>
              <p:nvPr/>
            </p:nvSpPr>
            <p:spPr>
              <a:xfrm>
                <a:off x="0" y="62532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" name=""/>
              <p:cNvSpPr/>
              <p:nvPr/>
            </p:nvSpPr>
            <p:spPr>
              <a:xfrm>
                <a:off x="0" y="62197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" name=""/>
              <p:cNvSpPr/>
              <p:nvPr/>
            </p:nvSpPr>
            <p:spPr>
              <a:xfrm>
                <a:off x="0" y="55720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" name=""/>
              <p:cNvSpPr/>
              <p:nvPr/>
            </p:nvSpPr>
            <p:spPr>
              <a:xfrm>
                <a:off x="0" y="562932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" name=""/>
              <p:cNvSpPr/>
              <p:nvPr/>
            </p:nvSpPr>
            <p:spPr>
              <a:xfrm>
                <a:off x="0" y="56815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" name=""/>
              <p:cNvSpPr/>
              <p:nvPr/>
            </p:nvSpPr>
            <p:spPr>
              <a:xfrm>
                <a:off x="0" y="54291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" name=""/>
              <p:cNvSpPr/>
              <p:nvPr/>
            </p:nvSpPr>
            <p:spPr>
              <a:xfrm>
                <a:off x="0" y="535320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" name=""/>
              <p:cNvSpPr/>
              <p:nvPr/>
            </p:nvSpPr>
            <p:spPr>
              <a:xfrm>
                <a:off x="0" y="55008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" name=""/>
              <p:cNvSpPr/>
              <p:nvPr/>
            </p:nvSpPr>
            <p:spPr>
              <a:xfrm>
                <a:off x="0" y="47196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" name=""/>
              <p:cNvSpPr/>
              <p:nvPr/>
            </p:nvSpPr>
            <p:spPr>
              <a:xfrm>
                <a:off x="0" y="46767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" name=""/>
              <p:cNvSpPr/>
              <p:nvPr/>
            </p:nvSpPr>
            <p:spPr>
              <a:xfrm>
                <a:off x="0" y="52815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" name=""/>
              <p:cNvSpPr/>
              <p:nvPr/>
            </p:nvSpPr>
            <p:spPr>
              <a:xfrm>
                <a:off x="0" y="50817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" name=""/>
              <p:cNvSpPr/>
              <p:nvPr/>
            </p:nvSpPr>
            <p:spPr>
              <a:xfrm>
                <a:off x="0" y="49528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" name=""/>
              <p:cNvSpPr/>
              <p:nvPr/>
            </p:nvSpPr>
            <p:spPr>
              <a:xfrm>
                <a:off x="0" y="52484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" name=""/>
              <p:cNvSpPr/>
              <p:nvPr/>
            </p:nvSpPr>
            <p:spPr>
              <a:xfrm>
                <a:off x="0" y="47530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" name=""/>
              <p:cNvSpPr/>
              <p:nvPr/>
            </p:nvSpPr>
            <p:spPr>
              <a:xfrm>
                <a:off x="0" y="48387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" name=""/>
              <p:cNvSpPr/>
              <p:nvPr/>
            </p:nvSpPr>
            <p:spPr>
              <a:xfrm>
                <a:off x="0" y="51530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" name=""/>
              <p:cNvSpPr/>
              <p:nvPr/>
            </p:nvSpPr>
            <p:spPr>
              <a:xfrm>
                <a:off x="0" y="51195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" name=""/>
              <p:cNvSpPr/>
              <p:nvPr/>
            </p:nvSpPr>
            <p:spPr>
              <a:xfrm>
                <a:off x="0" y="449424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" name=""/>
              <p:cNvSpPr/>
              <p:nvPr/>
            </p:nvSpPr>
            <p:spPr>
              <a:xfrm>
                <a:off x="0" y="436572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" name=""/>
              <p:cNvSpPr/>
              <p:nvPr/>
            </p:nvSpPr>
            <p:spPr>
              <a:xfrm>
                <a:off x="0" y="42512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" name=""/>
              <p:cNvSpPr/>
              <p:nvPr/>
            </p:nvSpPr>
            <p:spPr>
              <a:xfrm>
                <a:off x="0" y="45655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" name=""/>
              <p:cNvSpPr/>
              <p:nvPr/>
            </p:nvSpPr>
            <p:spPr>
              <a:xfrm>
                <a:off x="0" y="45324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" name=""/>
              <p:cNvSpPr/>
              <p:nvPr/>
            </p:nvSpPr>
            <p:spPr>
              <a:xfrm>
                <a:off x="0" y="40543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" name=""/>
              <p:cNvSpPr/>
              <p:nvPr/>
            </p:nvSpPr>
            <p:spPr>
              <a:xfrm>
                <a:off x="0" y="41115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" name=""/>
              <p:cNvSpPr/>
              <p:nvPr/>
            </p:nvSpPr>
            <p:spPr>
              <a:xfrm>
                <a:off x="0" y="41641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" name=""/>
              <p:cNvSpPr/>
              <p:nvPr/>
            </p:nvSpPr>
            <p:spPr>
              <a:xfrm>
                <a:off x="0" y="39117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" name=""/>
              <p:cNvSpPr/>
              <p:nvPr/>
            </p:nvSpPr>
            <p:spPr>
              <a:xfrm>
                <a:off x="0" y="38354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" name=""/>
              <p:cNvSpPr/>
              <p:nvPr/>
            </p:nvSpPr>
            <p:spPr>
              <a:xfrm>
                <a:off x="0" y="39830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" name=""/>
              <p:cNvSpPr/>
              <p:nvPr/>
            </p:nvSpPr>
            <p:spPr>
              <a:xfrm>
                <a:off x="0" y="37638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" name=""/>
              <p:cNvSpPr/>
              <p:nvPr/>
            </p:nvSpPr>
            <p:spPr>
              <a:xfrm>
                <a:off x="0" y="35640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" name=""/>
              <p:cNvSpPr/>
              <p:nvPr/>
            </p:nvSpPr>
            <p:spPr>
              <a:xfrm>
                <a:off x="0" y="37306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" name=""/>
              <p:cNvSpPr/>
              <p:nvPr/>
            </p:nvSpPr>
            <p:spPr>
              <a:xfrm>
                <a:off x="0" y="36352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" name=""/>
              <p:cNvSpPr/>
              <p:nvPr/>
            </p:nvSpPr>
            <p:spPr>
              <a:xfrm>
                <a:off x="0" y="36021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" name=""/>
              <p:cNvSpPr/>
              <p:nvPr/>
            </p:nvSpPr>
            <p:spPr>
              <a:xfrm>
                <a:off x="0" y="33814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" name=""/>
              <p:cNvSpPr/>
              <p:nvPr/>
            </p:nvSpPr>
            <p:spPr>
              <a:xfrm>
                <a:off x="0" y="34383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" name=""/>
              <p:cNvSpPr/>
              <p:nvPr/>
            </p:nvSpPr>
            <p:spPr>
              <a:xfrm>
                <a:off x="0" y="34909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" name=""/>
              <p:cNvSpPr/>
              <p:nvPr/>
            </p:nvSpPr>
            <p:spPr>
              <a:xfrm>
                <a:off x="0" y="32385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" name=""/>
              <p:cNvSpPr/>
              <p:nvPr/>
            </p:nvSpPr>
            <p:spPr>
              <a:xfrm>
                <a:off x="0" y="31622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" name=""/>
              <p:cNvSpPr/>
              <p:nvPr/>
            </p:nvSpPr>
            <p:spPr>
              <a:xfrm>
                <a:off x="0" y="33098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" name=""/>
              <p:cNvSpPr/>
              <p:nvPr/>
            </p:nvSpPr>
            <p:spPr>
              <a:xfrm>
                <a:off x="0" y="25290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" name=""/>
              <p:cNvSpPr/>
              <p:nvPr/>
            </p:nvSpPr>
            <p:spPr>
              <a:xfrm>
                <a:off x="0" y="24861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" name=""/>
              <p:cNvSpPr/>
              <p:nvPr/>
            </p:nvSpPr>
            <p:spPr>
              <a:xfrm>
                <a:off x="0" y="30909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" name=""/>
              <p:cNvSpPr/>
              <p:nvPr/>
            </p:nvSpPr>
            <p:spPr>
              <a:xfrm>
                <a:off x="0" y="28908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" name=""/>
              <p:cNvSpPr/>
              <p:nvPr/>
            </p:nvSpPr>
            <p:spPr>
              <a:xfrm>
                <a:off x="0" y="27622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" name=""/>
              <p:cNvSpPr/>
              <p:nvPr/>
            </p:nvSpPr>
            <p:spPr>
              <a:xfrm>
                <a:off x="0" y="30574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" name=""/>
              <p:cNvSpPr/>
              <p:nvPr/>
            </p:nvSpPr>
            <p:spPr>
              <a:xfrm>
                <a:off x="0" y="256212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" name=""/>
              <p:cNvSpPr/>
              <p:nvPr/>
            </p:nvSpPr>
            <p:spPr>
              <a:xfrm>
                <a:off x="0" y="264780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4" name=""/>
              <p:cNvSpPr/>
              <p:nvPr/>
            </p:nvSpPr>
            <p:spPr>
              <a:xfrm>
                <a:off x="0" y="29624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5" name=""/>
              <p:cNvSpPr/>
              <p:nvPr/>
            </p:nvSpPr>
            <p:spPr>
              <a:xfrm>
                <a:off x="0" y="29289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6" name=""/>
              <p:cNvSpPr/>
              <p:nvPr/>
            </p:nvSpPr>
            <p:spPr>
              <a:xfrm>
                <a:off x="0" y="22813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7" name=""/>
              <p:cNvSpPr/>
              <p:nvPr/>
            </p:nvSpPr>
            <p:spPr>
              <a:xfrm>
                <a:off x="0" y="23385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8" name=""/>
              <p:cNvSpPr/>
              <p:nvPr/>
            </p:nvSpPr>
            <p:spPr>
              <a:xfrm>
                <a:off x="0" y="23907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9" name=""/>
              <p:cNvSpPr/>
              <p:nvPr/>
            </p:nvSpPr>
            <p:spPr>
              <a:xfrm>
                <a:off x="0" y="21384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0" name=""/>
              <p:cNvSpPr/>
              <p:nvPr/>
            </p:nvSpPr>
            <p:spPr>
              <a:xfrm>
                <a:off x="0" y="22096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1" name=""/>
              <p:cNvSpPr/>
              <p:nvPr/>
            </p:nvSpPr>
            <p:spPr>
              <a:xfrm>
                <a:off x="0" y="16128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2" name=""/>
              <p:cNvSpPr/>
              <p:nvPr/>
            </p:nvSpPr>
            <p:spPr>
              <a:xfrm>
                <a:off x="0" y="15699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3" name=""/>
              <p:cNvSpPr/>
              <p:nvPr/>
            </p:nvSpPr>
            <p:spPr>
              <a:xfrm>
                <a:off x="0" y="19749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4" name=""/>
              <p:cNvSpPr/>
              <p:nvPr/>
            </p:nvSpPr>
            <p:spPr>
              <a:xfrm>
                <a:off x="0" y="18464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5" name=""/>
              <p:cNvSpPr/>
              <p:nvPr/>
            </p:nvSpPr>
            <p:spPr>
              <a:xfrm>
                <a:off x="0" y="16462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6" name=""/>
              <p:cNvSpPr/>
              <p:nvPr/>
            </p:nvSpPr>
            <p:spPr>
              <a:xfrm>
                <a:off x="0" y="17319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7" name=""/>
              <p:cNvSpPr/>
              <p:nvPr/>
            </p:nvSpPr>
            <p:spPr>
              <a:xfrm>
                <a:off x="0" y="20462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8" name=""/>
              <p:cNvSpPr/>
              <p:nvPr/>
            </p:nvSpPr>
            <p:spPr>
              <a:xfrm>
                <a:off x="0" y="20131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9" name=""/>
              <p:cNvSpPr/>
              <p:nvPr/>
            </p:nvSpPr>
            <p:spPr>
              <a:xfrm>
                <a:off x="0" y="13651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0" name=""/>
              <p:cNvSpPr/>
              <p:nvPr/>
            </p:nvSpPr>
            <p:spPr>
              <a:xfrm>
                <a:off x="0" y="14223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1" name=""/>
              <p:cNvSpPr/>
              <p:nvPr/>
            </p:nvSpPr>
            <p:spPr>
              <a:xfrm>
                <a:off x="0" y="14749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2" name=""/>
              <p:cNvSpPr/>
              <p:nvPr/>
            </p:nvSpPr>
            <p:spPr>
              <a:xfrm>
                <a:off x="0" y="12222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" name=""/>
              <p:cNvSpPr/>
              <p:nvPr/>
            </p:nvSpPr>
            <p:spPr>
              <a:xfrm>
                <a:off x="0" y="12938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" name=""/>
              <p:cNvSpPr/>
              <p:nvPr/>
            </p:nvSpPr>
            <p:spPr>
              <a:xfrm>
                <a:off x="0" y="11397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5" name=""/>
              <p:cNvSpPr/>
              <p:nvPr/>
            </p:nvSpPr>
            <p:spPr>
              <a:xfrm>
                <a:off x="0" y="10256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6" name=""/>
              <p:cNvSpPr/>
              <p:nvPr/>
            </p:nvSpPr>
            <p:spPr>
              <a:xfrm>
                <a:off x="0" y="8287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7" name=""/>
              <p:cNvSpPr/>
              <p:nvPr/>
            </p:nvSpPr>
            <p:spPr>
              <a:xfrm>
                <a:off x="0" y="8859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" name=""/>
              <p:cNvSpPr/>
              <p:nvPr/>
            </p:nvSpPr>
            <p:spPr>
              <a:xfrm>
                <a:off x="0" y="9381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9" name=""/>
              <p:cNvSpPr/>
              <p:nvPr/>
            </p:nvSpPr>
            <p:spPr>
              <a:xfrm>
                <a:off x="0" y="6858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0" name=""/>
              <p:cNvSpPr/>
              <p:nvPr/>
            </p:nvSpPr>
            <p:spPr>
              <a:xfrm>
                <a:off x="0" y="6094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1" name=""/>
              <p:cNvSpPr/>
              <p:nvPr/>
            </p:nvSpPr>
            <p:spPr>
              <a:xfrm>
                <a:off x="0" y="7570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2" name=""/>
              <p:cNvSpPr/>
              <p:nvPr/>
            </p:nvSpPr>
            <p:spPr>
              <a:xfrm>
                <a:off x="0" y="5382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3" name=""/>
              <p:cNvSpPr/>
              <p:nvPr/>
            </p:nvSpPr>
            <p:spPr>
              <a:xfrm>
                <a:off x="0" y="5047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4" name=""/>
              <p:cNvSpPr/>
              <p:nvPr/>
            </p:nvSpPr>
            <p:spPr>
              <a:xfrm>
                <a:off x="0" y="4096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5" name=""/>
              <p:cNvSpPr/>
              <p:nvPr/>
            </p:nvSpPr>
            <p:spPr>
              <a:xfrm>
                <a:off x="0" y="1112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6" name=""/>
              <p:cNvSpPr/>
              <p:nvPr/>
            </p:nvSpPr>
            <p:spPr>
              <a:xfrm>
                <a:off x="0" y="6840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7" name=""/>
              <p:cNvSpPr/>
              <p:nvPr/>
            </p:nvSpPr>
            <p:spPr>
              <a:xfrm>
                <a:off x="0" y="1443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8" name=""/>
              <p:cNvSpPr/>
              <p:nvPr/>
            </p:nvSpPr>
            <p:spPr>
              <a:xfrm>
                <a:off x="0" y="2300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9" name=""/>
              <p:cNvSpPr/>
              <p:nvPr/>
            </p:nvSpPr>
            <p:spPr>
              <a:xfrm>
                <a:off x="0" y="3207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00" name=""/>
            <p:cNvGrpSpPr/>
            <p:nvPr/>
          </p:nvGrpSpPr>
          <p:grpSpPr>
            <a:xfrm>
              <a:off x="635040" y="325440"/>
              <a:ext cx="8280360" cy="1782720"/>
              <a:chOff x="635040" y="325440"/>
              <a:chExt cx="8280360" cy="1782720"/>
            </a:xfrm>
          </p:grpSpPr>
          <p:sp>
            <p:nvSpPr>
              <p:cNvPr id="101" name=""/>
              <p:cNvSpPr/>
              <p:nvPr/>
            </p:nvSpPr>
            <p:spPr>
              <a:xfrm>
                <a:off x="884160" y="325440"/>
                <a:ext cx="496800" cy="1450800"/>
              </a:xfrm>
              <a:prstGeom prst="rect">
                <a:avLst/>
              </a:prstGeom>
              <a:solidFill>
                <a:srgbClr val="cc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2" name=""/>
              <p:cNvSpPr/>
              <p:nvPr/>
            </p:nvSpPr>
            <p:spPr>
              <a:xfrm>
                <a:off x="635040" y="457200"/>
                <a:ext cx="5662440" cy="77760"/>
              </a:xfrm>
              <a:prstGeom prst="rect">
                <a:avLst/>
              </a:prstGeom>
              <a:solidFill>
                <a:srgbClr val="00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30960" bIns="3096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3" name=""/>
              <p:cNvSpPr/>
              <p:nvPr/>
            </p:nvSpPr>
            <p:spPr>
              <a:xfrm>
                <a:off x="7300800" y="1770120"/>
                <a:ext cx="1474920" cy="338040"/>
              </a:xfrm>
              <a:prstGeom prst="rect">
                <a:avLst/>
              </a:prstGeom>
              <a:solidFill>
                <a:srgbClr val="cc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4" name=""/>
              <p:cNvSpPr/>
              <p:nvPr/>
            </p:nvSpPr>
            <p:spPr>
              <a:xfrm>
                <a:off x="3252960" y="1922400"/>
                <a:ext cx="5662440" cy="77760"/>
              </a:xfrm>
              <a:prstGeom prst="rect">
                <a:avLst/>
              </a:prstGeom>
              <a:solidFill>
                <a:srgbClr val="00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30960" bIns="3096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105" name="PlaceHolder 1"/>
          <p:cNvSpPr>
            <a:spLocks noGrp="1"/>
          </p:cNvSpPr>
          <p:nvPr>
            <p:ph type="body"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799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3" marL="1428840" indent="-228600">
              <a:spcBef>
                <a:spcPts val="799"/>
              </a:spcBef>
              <a:buClr>
                <a:srgbClr val="003366"/>
              </a:buClr>
              <a:buSzPct val="85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4" marL="1771560" indent="-228600">
              <a:spcBef>
                <a:spcPts val="799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5" marL="1771560" indent="-228600">
              <a:spcBef>
                <a:spcPts val="799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6" marL="1771560" indent="-228600">
              <a:spcBef>
                <a:spcPts val="799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 type="dt" idx="1"/>
          </p:nvPr>
        </p:nvSpPr>
        <p:spPr>
          <a:xfrm>
            <a:off x="809640" y="6373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PlaceHolder 3"/>
          <p:cNvSpPr>
            <a:spLocks noGrp="1"/>
          </p:cNvSpPr>
          <p:nvPr>
            <p:ph type="ftr" idx="2"/>
          </p:nvPr>
        </p:nvSpPr>
        <p:spPr>
          <a:xfrm>
            <a:off x="3131640" y="6377040"/>
            <a:ext cx="30862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PlaceHolder 4"/>
          <p:cNvSpPr>
            <a:spLocks noGrp="1"/>
          </p:cNvSpPr>
          <p:nvPr>
            <p:ph type="sldNum" idx="3"/>
          </p:nvPr>
        </p:nvSpPr>
        <p:spPr>
          <a:xfrm>
            <a:off x="6589800" y="6377040"/>
            <a:ext cx="2193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DF58B81-24E8-4259-8CF7-DC6EB73549B9}" type="slidenum"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PlaceHolder 5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0" name=""/>
          <p:cNvGrpSpPr/>
          <p:nvPr/>
        </p:nvGrpSpPr>
        <p:grpSpPr>
          <a:xfrm>
            <a:off x="0" y="68400"/>
            <a:ext cx="8915400" cy="6713280"/>
            <a:chOff x="0" y="68400"/>
            <a:chExt cx="8915400" cy="6713280"/>
          </a:xfrm>
        </p:grpSpPr>
        <p:grpSp>
          <p:nvGrpSpPr>
            <p:cNvPr id="111" name=""/>
            <p:cNvGrpSpPr/>
            <p:nvPr/>
          </p:nvGrpSpPr>
          <p:grpSpPr>
            <a:xfrm>
              <a:off x="0" y="68400"/>
              <a:ext cx="647640" cy="6713280"/>
              <a:chOff x="0" y="68400"/>
              <a:chExt cx="647640" cy="6713280"/>
            </a:xfrm>
          </p:grpSpPr>
          <p:sp>
            <p:nvSpPr>
              <p:cNvPr id="112" name=""/>
              <p:cNvSpPr/>
              <p:nvPr/>
            </p:nvSpPr>
            <p:spPr>
              <a:xfrm>
                <a:off x="0" y="66722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3" name=""/>
              <p:cNvSpPr/>
              <p:nvPr/>
            </p:nvSpPr>
            <p:spPr>
              <a:xfrm>
                <a:off x="0" y="672948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4" name=""/>
              <p:cNvSpPr/>
              <p:nvPr/>
            </p:nvSpPr>
            <p:spPr>
              <a:xfrm>
                <a:off x="0" y="67816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5" name=""/>
              <p:cNvSpPr/>
              <p:nvPr/>
            </p:nvSpPr>
            <p:spPr>
              <a:xfrm>
                <a:off x="0" y="652932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6" name=""/>
              <p:cNvSpPr/>
              <p:nvPr/>
            </p:nvSpPr>
            <p:spPr>
              <a:xfrm>
                <a:off x="0" y="64533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7" name=""/>
              <p:cNvSpPr/>
              <p:nvPr/>
            </p:nvSpPr>
            <p:spPr>
              <a:xfrm>
                <a:off x="0" y="66009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8" name=""/>
              <p:cNvSpPr/>
              <p:nvPr/>
            </p:nvSpPr>
            <p:spPr>
              <a:xfrm>
                <a:off x="0" y="58197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9" name=""/>
              <p:cNvSpPr/>
              <p:nvPr/>
            </p:nvSpPr>
            <p:spPr>
              <a:xfrm>
                <a:off x="0" y="577692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0" name=""/>
              <p:cNvSpPr/>
              <p:nvPr/>
            </p:nvSpPr>
            <p:spPr>
              <a:xfrm>
                <a:off x="0" y="63817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1" name=""/>
              <p:cNvSpPr/>
              <p:nvPr/>
            </p:nvSpPr>
            <p:spPr>
              <a:xfrm>
                <a:off x="0" y="61815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2" name=""/>
              <p:cNvSpPr/>
              <p:nvPr/>
            </p:nvSpPr>
            <p:spPr>
              <a:xfrm>
                <a:off x="0" y="60530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3" name=""/>
              <p:cNvSpPr/>
              <p:nvPr/>
            </p:nvSpPr>
            <p:spPr>
              <a:xfrm>
                <a:off x="0" y="63482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4" name=""/>
              <p:cNvSpPr/>
              <p:nvPr/>
            </p:nvSpPr>
            <p:spPr>
              <a:xfrm>
                <a:off x="0" y="58532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5" name=""/>
              <p:cNvSpPr/>
              <p:nvPr/>
            </p:nvSpPr>
            <p:spPr>
              <a:xfrm>
                <a:off x="0" y="593892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6" name=""/>
              <p:cNvSpPr/>
              <p:nvPr/>
            </p:nvSpPr>
            <p:spPr>
              <a:xfrm>
                <a:off x="0" y="62532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7" name=""/>
              <p:cNvSpPr/>
              <p:nvPr/>
            </p:nvSpPr>
            <p:spPr>
              <a:xfrm>
                <a:off x="0" y="62197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8" name=""/>
              <p:cNvSpPr/>
              <p:nvPr/>
            </p:nvSpPr>
            <p:spPr>
              <a:xfrm>
                <a:off x="0" y="55720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9" name=""/>
              <p:cNvSpPr/>
              <p:nvPr/>
            </p:nvSpPr>
            <p:spPr>
              <a:xfrm>
                <a:off x="0" y="562932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0" name=""/>
              <p:cNvSpPr/>
              <p:nvPr/>
            </p:nvSpPr>
            <p:spPr>
              <a:xfrm>
                <a:off x="0" y="56815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1" name=""/>
              <p:cNvSpPr/>
              <p:nvPr/>
            </p:nvSpPr>
            <p:spPr>
              <a:xfrm>
                <a:off x="0" y="54291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2" name=""/>
              <p:cNvSpPr/>
              <p:nvPr/>
            </p:nvSpPr>
            <p:spPr>
              <a:xfrm>
                <a:off x="0" y="535320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3" name=""/>
              <p:cNvSpPr/>
              <p:nvPr/>
            </p:nvSpPr>
            <p:spPr>
              <a:xfrm>
                <a:off x="0" y="55008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4" name=""/>
              <p:cNvSpPr/>
              <p:nvPr/>
            </p:nvSpPr>
            <p:spPr>
              <a:xfrm>
                <a:off x="0" y="47196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5" name=""/>
              <p:cNvSpPr/>
              <p:nvPr/>
            </p:nvSpPr>
            <p:spPr>
              <a:xfrm>
                <a:off x="0" y="46767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6" name=""/>
              <p:cNvSpPr/>
              <p:nvPr/>
            </p:nvSpPr>
            <p:spPr>
              <a:xfrm>
                <a:off x="0" y="52815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7" name=""/>
              <p:cNvSpPr/>
              <p:nvPr/>
            </p:nvSpPr>
            <p:spPr>
              <a:xfrm>
                <a:off x="0" y="50817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8" name=""/>
              <p:cNvSpPr/>
              <p:nvPr/>
            </p:nvSpPr>
            <p:spPr>
              <a:xfrm>
                <a:off x="0" y="49528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9" name=""/>
              <p:cNvSpPr/>
              <p:nvPr/>
            </p:nvSpPr>
            <p:spPr>
              <a:xfrm>
                <a:off x="0" y="52484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0" name=""/>
              <p:cNvSpPr/>
              <p:nvPr/>
            </p:nvSpPr>
            <p:spPr>
              <a:xfrm>
                <a:off x="0" y="47530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1" name=""/>
              <p:cNvSpPr/>
              <p:nvPr/>
            </p:nvSpPr>
            <p:spPr>
              <a:xfrm>
                <a:off x="0" y="48387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2" name=""/>
              <p:cNvSpPr/>
              <p:nvPr/>
            </p:nvSpPr>
            <p:spPr>
              <a:xfrm>
                <a:off x="0" y="51530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3" name=""/>
              <p:cNvSpPr/>
              <p:nvPr/>
            </p:nvSpPr>
            <p:spPr>
              <a:xfrm>
                <a:off x="0" y="51195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4" name=""/>
              <p:cNvSpPr/>
              <p:nvPr/>
            </p:nvSpPr>
            <p:spPr>
              <a:xfrm>
                <a:off x="0" y="449424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5" name=""/>
              <p:cNvSpPr/>
              <p:nvPr/>
            </p:nvSpPr>
            <p:spPr>
              <a:xfrm>
                <a:off x="0" y="436572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6" name=""/>
              <p:cNvSpPr/>
              <p:nvPr/>
            </p:nvSpPr>
            <p:spPr>
              <a:xfrm>
                <a:off x="0" y="42512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7" name=""/>
              <p:cNvSpPr/>
              <p:nvPr/>
            </p:nvSpPr>
            <p:spPr>
              <a:xfrm>
                <a:off x="0" y="45655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8" name=""/>
              <p:cNvSpPr/>
              <p:nvPr/>
            </p:nvSpPr>
            <p:spPr>
              <a:xfrm>
                <a:off x="0" y="45324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9" name=""/>
              <p:cNvSpPr/>
              <p:nvPr/>
            </p:nvSpPr>
            <p:spPr>
              <a:xfrm>
                <a:off x="0" y="40543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0" name=""/>
              <p:cNvSpPr/>
              <p:nvPr/>
            </p:nvSpPr>
            <p:spPr>
              <a:xfrm>
                <a:off x="0" y="41115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1" name=""/>
              <p:cNvSpPr/>
              <p:nvPr/>
            </p:nvSpPr>
            <p:spPr>
              <a:xfrm>
                <a:off x="0" y="41641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2" name=""/>
              <p:cNvSpPr/>
              <p:nvPr/>
            </p:nvSpPr>
            <p:spPr>
              <a:xfrm>
                <a:off x="0" y="39117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3" name=""/>
              <p:cNvSpPr/>
              <p:nvPr/>
            </p:nvSpPr>
            <p:spPr>
              <a:xfrm>
                <a:off x="0" y="38354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4" name=""/>
              <p:cNvSpPr/>
              <p:nvPr/>
            </p:nvSpPr>
            <p:spPr>
              <a:xfrm>
                <a:off x="0" y="39830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5" name=""/>
              <p:cNvSpPr/>
              <p:nvPr/>
            </p:nvSpPr>
            <p:spPr>
              <a:xfrm>
                <a:off x="0" y="37638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6" name=""/>
              <p:cNvSpPr/>
              <p:nvPr/>
            </p:nvSpPr>
            <p:spPr>
              <a:xfrm>
                <a:off x="0" y="35640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7" name=""/>
              <p:cNvSpPr/>
              <p:nvPr/>
            </p:nvSpPr>
            <p:spPr>
              <a:xfrm>
                <a:off x="0" y="37306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8" name=""/>
              <p:cNvSpPr/>
              <p:nvPr/>
            </p:nvSpPr>
            <p:spPr>
              <a:xfrm>
                <a:off x="0" y="36352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9" name=""/>
              <p:cNvSpPr/>
              <p:nvPr/>
            </p:nvSpPr>
            <p:spPr>
              <a:xfrm>
                <a:off x="0" y="36021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0" name=""/>
              <p:cNvSpPr/>
              <p:nvPr/>
            </p:nvSpPr>
            <p:spPr>
              <a:xfrm>
                <a:off x="0" y="33814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1" name=""/>
              <p:cNvSpPr/>
              <p:nvPr/>
            </p:nvSpPr>
            <p:spPr>
              <a:xfrm>
                <a:off x="0" y="34383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2" name=""/>
              <p:cNvSpPr/>
              <p:nvPr/>
            </p:nvSpPr>
            <p:spPr>
              <a:xfrm>
                <a:off x="0" y="34909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3" name=""/>
              <p:cNvSpPr/>
              <p:nvPr/>
            </p:nvSpPr>
            <p:spPr>
              <a:xfrm>
                <a:off x="0" y="32385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4" name=""/>
              <p:cNvSpPr/>
              <p:nvPr/>
            </p:nvSpPr>
            <p:spPr>
              <a:xfrm>
                <a:off x="0" y="31622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5" name=""/>
              <p:cNvSpPr/>
              <p:nvPr/>
            </p:nvSpPr>
            <p:spPr>
              <a:xfrm>
                <a:off x="0" y="33098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6" name=""/>
              <p:cNvSpPr/>
              <p:nvPr/>
            </p:nvSpPr>
            <p:spPr>
              <a:xfrm>
                <a:off x="0" y="25290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7" name=""/>
              <p:cNvSpPr/>
              <p:nvPr/>
            </p:nvSpPr>
            <p:spPr>
              <a:xfrm>
                <a:off x="0" y="24861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8" name=""/>
              <p:cNvSpPr/>
              <p:nvPr/>
            </p:nvSpPr>
            <p:spPr>
              <a:xfrm>
                <a:off x="0" y="30909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9" name=""/>
              <p:cNvSpPr/>
              <p:nvPr/>
            </p:nvSpPr>
            <p:spPr>
              <a:xfrm>
                <a:off x="0" y="28908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0" name=""/>
              <p:cNvSpPr/>
              <p:nvPr/>
            </p:nvSpPr>
            <p:spPr>
              <a:xfrm>
                <a:off x="0" y="27622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1" name=""/>
              <p:cNvSpPr/>
              <p:nvPr/>
            </p:nvSpPr>
            <p:spPr>
              <a:xfrm>
                <a:off x="0" y="30574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2" name=""/>
              <p:cNvSpPr/>
              <p:nvPr/>
            </p:nvSpPr>
            <p:spPr>
              <a:xfrm>
                <a:off x="0" y="256212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3" name=""/>
              <p:cNvSpPr/>
              <p:nvPr/>
            </p:nvSpPr>
            <p:spPr>
              <a:xfrm>
                <a:off x="0" y="264780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4" name=""/>
              <p:cNvSpPr/>
              <p:nvPr/>
            </p:nvSpPr>
            <p:spPr>
              <a:xfrm>
                <a:off x="0" y="29624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5" name=""/>
              <p:cNvSpPr/>
              <p:nvPr/>
            </p:nvSpPr>
            <p:spPr>
              <a:xfrm>
                <a:off x="0" y="29289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6" name=""/>
              <p:cNvSpPr/>
              <p:nvPr/>
            </p:nvSpPr>
            <p:spPr>
              <a:xfrm>
                <a:off x="0" y="22813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7" name=""/>
              <p:cNvSpPr/>
              <p:nvPr/>
            </p:nvSpPr>
            <p:spPr>
              <a:xfrm>
                <a:off x="0" y="23385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8" name=""/>
              <p:cNvSpPr/>
              <p:nvPr/>
            </p:nvSpPr>
            <p:spPr>
              <a:xfrm>
                <a:off x="0" y="23907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9" name=""/>
              <p:cNvSpPr/>
              <p:nvPr/>
            </p:nvSpPr>
            <p:spPr>
              <a:xfrm>
                <a:off x="0" y="21384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0" name=""/>
              <p:cNvSpPr/>
              <p:nvPr/>
            </p:nvSpPr>
            <p:spPr>
              <a:xfrm>
                <a:off x="0" y="22096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1" name=""/>
              <p:cNvSpPr/>
              <p:nvPr/>
            </p:nvSpPr>
            <p:spPr>
              <a:xfrm>
                <a:off x="0" y="16128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2" name=""/>
              <p:cNvSpPr/>
              <p:nvPr/>
            </p:nvSpPr>
            <p:spPr>
              <a:xfrm>
                <a:off x="0" y="15699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3" name=""/>
              <p:cNvSpPr/>
              <p:nvPr/>
            </p:nvSpPr>
            <p:spPr>
              <a:xfrm>
                <a:off x="0" y="19749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4" name=""/>
              <p:cNvSpPr/>
              <p:nvPr/>
            </p:nvSpPr>
            <p:spPr>
              <a:xfrm>
                <a:off x="0" y="18464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5" name=""/>
              <p:cNvSpPr/>
              <p:nvPr/>
            </p:nvSpPr>
            <p:spPr>
              <a:xfrm>
                <a:off x="0" y="16462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6" name=""/>
              <p:cNvSpPr/>
              <p:nvPr/>
            </p:nvSpPr>
            <p:spPr>
              <a:xfrm>
                <a:off x="0" y="17319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7" name=""/>
              <p:cNvSpPr/>
              <p:nvPr/>
            </p:nvSpPr>
            <p:spPr>
              <a:xfrm>
                <a:off x="0" y="20462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8" name=""/>
              <p:cNvSpPr/>
              <p:nvPr/>
            </p:nvSpPr>
            <p:spPr>
              <a:xfrm>
                <a:off x="0" y="20131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9" name=""/>
              <p:cNvSpPr/>
              <p:nvPr/>
            </p:nvSpPr>
            <p:spPr>
              <a:xfrm>
                <a:off x="0" y="13651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0" name=""/>
              <p:cNvSpPr/>
              <p:nvPr/>
            </p:nvSpPr>
            <p:spPr>
              <a:xfrm>
                <a:off x="0" y="14223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1" name=""/>
              <p:cNvSpPr/>
              <p:nvPr/>
            </p:nvSpPr>
            <p:spPr>
              <a:xfrm>
                <a:off x="0" y="14749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2" name=""/>
              <p:cNvSpPr/>
              <p:nvPr/>
            </p:nvSpPr>
            <p:spPr>
              <a:xfrm>
                <a:off x="0" y="12222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3" name=""/>
              <p:cNvSpPr/>
              <p:nvPr/>
            </p:nvSpPr>
            <p:spPr>
              <a:xfrm>
                <a:off x="0" y="12938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4" name=""/>
              <p:cNvSpPr/>
              <p:nvPr/>
            </p:nvSpPr>
            <p:spPr>
              <a:xfrm>
                <a:off x="0" y="11397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5" name=""/>
              <p:cNvSpPr/>
              <p:nvPr/>
            </p:nvSpPr>
            <p:spPr>
              <a:xfrm>
                <a:off x="0" y="10256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6" name=""/>
              <p:cNvSpPr/>
              <p:nvPr/>
            </p:nvSpPr>
            <p:spPr>
              <a:xfrm>
                <a:off x="0" y="8287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7" name=""/>
              <p:cNvSpPr/>
              <p:nvPr/>
            </p:nvSpPr>
            <p:spPr>
              <a:xfrm>
                <a:off x="0" y="8859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8" name=""/>
              <p:cNvSpPr/>
              <p:nvPr/>
            </p:nvSpPr>
            <p:spPr>
              <a:xfrm>
                <a:off x="0" y="9381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9" name=""/>
              <p:cNvSpPr/>
              <p:nvPr/>
            </p:nvSpPr>
            <p:spPr>
              <a:xfrm>
                <a:off x="0" y="6858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0" name=""/>
              <p:cNvSpPr/>
              <p:nvPr/>
            </p:nvSpPr>
            <p:spPr>
              <a:xfrm>
                <a:off x="0" y="6094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1" name=""/>
              <p:cNvSpPr/>
              <p:nvPr/>
            </p:nvSpPr>
            <p:spPr>
              <a:xfrm>
                <a:off x="0" y="7570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2" name=""/>
              <p:cNvSpPr/>
              <p:nvPr/>
            </p:nvSpPr>
            <p:spPr>
              <a:xfrm>
                <a:off x="0" y="5382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3" name=""/>
              <p:cNvSpPr/>
              <p:nvPr/>
            </p:nvSpPr>
            <p:spPr>
              <a:xfrm>
                <a:off x="0" y="5047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4" name=""/>
              <p:cNvSpPr/>
              <p:nvPr/>
            </p:nvSpPr>
            <p:spPr>
              <a:xfrm>
                <a:off x="0" y="4096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5" name=""/>
              <p:cNvSpPr/>
              <p:nvPr/>
            </p:nvSpPr>
            <p:spPr>
              <a:xfrm>
                <a:off x="0" y="1112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6" name=""/>
              <p:cNvSpPr/>
              <p:nvPr/>
            </p:nvSpPr>
            <p:spPr>
              <a:xfrm>
                <a:off x="0" y="6840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7" name=""/>
              <p:cNvSpPr/>
              <p:nvPr/>
            </p:nvSpPr>
            <p:spPr>
              <a:xfrm>
                <a:off x="0" y="1443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8" name=""/>
              <p:cNvSpPr/>
              <p:nvPr/>
            </p:nvSpPr>
            <p:spPr>
              <a:xfrm>
                <a:off x="0" y="2300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9" name=""/>
              <p:cNvSpPr/>
              <p:nvPr/>
            </p:nvSpPr>
            <p:spPr>
              <a:xfrm>
                <a:off x="0" y="3207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10" name=""/>
            <p:cNvGrpSpPr/>
            <p:nvPr/>
          </p:nvGrpSpPr>
          <p:grpSpPr>
            <a:xfrm>
              <a:off x="635040" y="325440"/>
              <a:ext cx="8280360" cy="1782720"/>
              <a:chOff x="635040" y="325440"/>
              <a:chExt cx="8280360" cy="1782720"/>
            </a:xfrm>
          </p:grpSpPr>
          <p:sp>
            <p:nvSpPr>
              <p:cNvPr id="101" name=""/>
              <p:cNvSpPr/>
              <p:nvPr/>
            </p:nvSpPr>
            <p:spPr>
              <a:xfrm>
                <a:off x="884160" y="325440"/>
                <a:ext cx="496800" cy="1450800"/>
              </a:xfrm>
              <a:prstGeom prst="rect">
                <a:avLst/>
              </a:prstGeom>
              <a:solidFill>
                <a:srgbClr val="cc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2" name=""/>
              <p:cNvSpPr/>
              <p:nvPr/>
            </p:nvSpPr>
            <p:spPr>
              <a:xfrm>
                <a:off x="635040" y="457200"/>
                <a:ext cx="5662440" cy="77760"/>
              </a:xfrm>
              <a:prstGeom prst="rect">
                <a:avLst/>
              </a:prstGeom>
              <a:solidFill>
                <a:srgbClr val="00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30960" bIns="3096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3" name=""/>
              <p:cNvSpPr/>
              <p:nvPr/>
            </p:nvSpPr>
            <p:spPr>
              <a:xfrm>
                <a:off x="7300800" y="1770120"/>
                <a:ext cx="1474920" cy="338040"/>
              </a:xfrm>
              <a:prstGeom prst="rect">
                <a:avLst/>
              </a:prstGeom>
              <a:solidFill>
                <a:srgbClr val="cc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4" name=""/>
              <p:cNvSpPr/>
              <p:nvPr/>
            </p:nvSpPr>
            <p:spPr>
              <a:xfrm>
                <a:off x="3252960" y="1922400"/>
                <a:ext cx="5662440" cy="77760"/>
              </a:xfrm>
              <a:prstGeom prst="rect">
                <a:avLst/>
              </a:prstGeom>
              <a:solidFill>
                <a:srgbClr val="00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30960" bIns="3096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211" name="PlaceHolder 1"/>
          <p:cNvSpPr>
            <a:spLocks noGrp="1"/>
          </p:cNvSpPr>
          <p:nvPr>
            <p:ph type="body"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799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3" marL="1428840" indent="-228600">
              <a:spcBef>
                <a:spcPts val="799"/>
              </a:spcBef>
              <a:buClr>
                <a:srgbClr val="003366"/>
              </a:buClr>
              <a:buSzPct val="85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4" marL="1771560" indent="-228600">
              <a:spcBef>
                <a:spcPts val="799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5" marL="1771560" indent="-228600">
              <a:spcBef>
                <a:spcPts val="799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6" marL="1771560" indent="-228600">
              <a:spcBef>
                <a:spcPts val="799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PlaceHolder 2"/>
          <p:cNvSpPr>
            <a:spLocks noGrp="1"/>
          </p:cNvSpPr>
          <p:nvPr>
            <p:ph type="dt" idx="4"/>
          </p:nvPr>
        </p:nvSpPr>
        <p:spPr>
          <a:xfrm>
            <a:off x="809640" y="6373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PlaceHolder 3"/>
          <p:cNvSpPr>
            <a:spLocks noGrp="1"/>
          </p:cNvSpPr>
          <p:nvPr>
            <p:ph type="ftr" idx="5"/>
          </p:nvPr>
        </p:nvSpPr>
        <p:spPr>
          <a:xfrm>
            <a:off x="3131640" y="6377040"/>
            <a:ext cx="30862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PlaceHolder 4"/>
          <p:cNvSpPr>
            <a:spLocks noGrp="1"/>
          </p:cNvSpPr>
          <p:nvPr>
            <p:ph type="sldNum" idx="6"/>
          </p:nvPr>
        </p:nvSpPr>
        <p:spPr>
          <a:xfrm>
            <a:off x="6589800" y="6377040"/>
            <a:ext cx="2193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60EF6F2-C053-4105-A6F7-2EF7FA89D312}" type="slidenum"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PlaceHolder 5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6" name=""/>
          <p:cNvGrpSpPr/>
          <p:nvPr/>
        </p:nvGrpSpPr>
        <p:grpSpPr>
          <a:xfrm>
            <a:off x="0" y="68400"/>
            <a:ext cx="8915400" cy="6713280"/>
            <a:chOff x="0" y="68400"/>
            <a:chExt cx="8915400" cy="6713280"/>
          </a:xfrm>
        </p:grpSpPr>
        <p:grpSp>
          <p:nvGrpSpPr>
            <p:cNvPr id="217" name=""/>
            <p:cNvGrpSpPr/>
            <p:nvPr/>
          </p:nvGrpSpPr>
          <p:grpSpPr>
            <a:xfrm>
              <a:off x="0" y="68400"/>
              <a:ext cx="647640" cy="6713280"/>
              <a:chOff x="0" y="68400"/>
              <a:chExt cx="647640" cy="6713280"/>
            </a:xfrm>
          </p:grpSpPr>
          <p:sp>
            <p:nvSpPr>
              <p:cNvPr id="218" name=""/>
              <p:cNvSpPr/>
              <p:nvPr/>
            </p:nvSpPr>
            <p:spPr>
              <a:xfrm>
                <a:off x="0" y="66722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9" name=""/>
              <p:cNvSpPr/>
              <p:nvPr/>
            </p:nvSpPr>
            <p:spPr>
              <a:xfrm>
                <a:off x="0" y="672948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0" name=""/>
              <p:cNvSpPr/>
              <p:nvPr/>
            </p:nvSpPr>
            <p:spPr>
              <a:xfrm>
                <a:off x="0" y="67816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1" name=""/>
              <p:cNvSpPr/>
              <p:nvPr/>
            </p:nvSpPr>
            <p:spPr>
              <a:xfrm>
                <a:off x="0" y="652932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2" name=""/>
              <p:cNvSpPr/>
              <p:nvPr/>
            </p:nvSpPr>
            <p:spPr>
              <a:xfrm>
                <a:off x="0" y="64533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3" name=""/>
              <p:cNvSpPr/>
              <p:nvPr/>
            </p:nvSpPr>
            <p:spPr>
              <a:xfrm>
                <a:off x="0" y="66009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4" name=""/>
              <p:cNvSpPr/>
              <p:nvPr/>
            </p:nvSpPr>
            <p:spPr>
              <a:xfrm>
                <a:off x="0" y="58197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5" name=""/>
              <p:cNvSpPr/>
              <p:nvPr/>
            </p:nvSpPr>
            <p:spPr>
              <a:xfrm>
                <a:off x="0" y="577692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6" name=""/>
              <p:cNvSpPr/>
              <p:nvPr/>
            </p:nvSpPr>
            <p:spPr>
              <a:xfrm>
                <a:off x="0" y="63817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7" name=""/>
              <p:cNvSpPr/>
              <p:nvPr/>
            </p:nvSpPr>
            <p:spPr>
              <a:xfrm>
                <a:off x="0" y="61815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8" name=""/>
              <p:cNvSpPr/>
              <p:nvPr/>
            </p:nvSpPr>
            <p:spPr>
              <a:xfrm>
                <a:off x="0" y="60530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9" name=""/>
              <p:cNvSpPr/>
              <p:nvPr/>
            </p:nvSpPr>
            <p:spPr>
              <a:xfrm>
                <a:off x="0" y="63482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0" name=""/>
              <p:cNvSpPr/>
              <p:nvPr/>
            </p:nvSpPr>
            <p:spPr>
              <a:xfrm>
                <a:off x="0" y="58532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1" name=""/>
              <p:cNvSpPr/>
              <p:nvPr/>
            </p:nvSpPr>
            <p:spPr>
              <a:xfrm>
                <a:off x="0" y="593892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2" name=""/>
              <p:cNvSpPr/>
              <p:nvPr/>
            </p:nvSpPr>
            <p:spPr>
              <a:xfrm>
                <a:off x="0" y="62532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3" name=""/>
              <p:cNvSpPr/>
              <p:nvPr/>
            </p:nvSpPr>
            <p:spPr>
              <a:xfrm>
                <a:off x="0" y="62197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4" name=""/>
              <p:cNvSpPr/>
              <p:nvPr/>
            </p:nvSpPr>
            <p:spPr>
              <a:xfrm>
                <a:off x="0" y="55720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5" name=""/>
              <p:cNvSpPr/>
              <p:nvPr/>
            </p:nvSpPr>
            <p:spPr>
              <a:xfrm>
                <a:off x="0" y="562932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6" name=""/>
              <p:cNvSpPr/>
              <p:nvPr/>
            </p:nvSpPr>
            <p:spPr>
              <a:xfrm>
                <a:off x="0" y="56815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7" name=""/>
              <p:cNvSpPr/>
              <p:nvPr/>
            </p:nvSpPr>
            <p:spPr>
              <a:xfrm>
                <a:off x="0" y="54291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8" name=""/>
              <p:cNvSpPr/>
              <p:nvPr/>
            </p:nvSpPr>
            <p:spPr>
              <a:xfrm>
                <a:off x="0" y="535320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9" name=""/>
              <p:cNvSpPr/>
              <p:nvPr/>
            </p:nvSpPr>
            <p:spPr>
              <a:xfrm>
                <a:off x="0" y="55008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0" name=""/>
              <p:cNvSpPr/>
              <p:nvPr/>
            </p:nvSpPr>
            <p:spPr>
              <a:xfrm>
                <a:off x="0" y="47196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1" name=""/>
              <p:cNvSpPr/>
              <p:nvPr/>
            </p:nvSpPr>
            <p:spPr>
              <a:xfrm>
                <a:off x="0" y="46767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2" name=""/>
              <p:cNvSpPr/>
              <p:nvPr/>
            </p:nvSpPr>
            <p:spPr>
              <a:xfrm>
                <a:off x="0" y="52815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3" name=""/>
              <p:cNvSpPr/>
              <p:nvPr/>
            </p:nvSpPr>
            <p:spPr>
              <a:xfrm>
                <a:off x="0" y="50817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4" name=""/>
              <p:cNvSpPr/>
              <p:nvPr/>
            </p:nvSpPr>
            <p:spPr>
              <a:xfrm>
                <a:off x="0" y="49528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5" name=""/>
              <p:cNvSpPr/>
              <p:nvPr/>
            </p:nvSpPr>
            <p:spPr>
              <a:xfrm>
                <a:off x="0" y="52484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6" name=""/>
              <p:cNvSpPr/>
              <p:nvPr/>
            </p:nvSpPr>
            <p:spPr>
              <a:xfrm>
                <a:off x="0" y="47530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7" name=""/>
              <p:cNvSpPr/>
              <p:nvPr/>
            </p:nvSpPr>
            <p:spPr>
              <a:xfrm>
                <a:off x="0" y="48387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8" name=""/>
              <p:cNvSpPr/>
              <p:nvPr/>
            </p:nvSpPr>
            <p:spPr>
              <a:xfrm>
                <a:off x="0" y="51530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9" name=""/>
              <p:cNvSpPr/>
              <p:nvPr/>
            </p:nvSpPr>
            <p:spPr>
              <a:xfrm>
                <a:off x="0" y="51195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0" name=""/>
              <p:cNvSpPr/>
              <p:nvPr/>
            </p:nvSpPr>
            <p:spPr>
              <a:xfrm>
                <a:off x="0" y="449424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1" name=""/>
              <p:cNvSpPr/>
              <p:nvPr/>
            </p:nvSpPr>
            <p:spPr>
              <a:xfrm>
                <a:off x="0" y="436572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2" name=""/>
              <p:cNvSpPr/>
              <p:nvPr/>
            </p:nvSpPr>
            <p:spPr>
              <a:xfrm>
                <a:off x="0" y="42512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3" name=""/>
              <p:cNvSpPr/>
              <p:nvPr/>
            </p:nvSpPr>
            <p:spPr>
              <a:xfrm>
                <a:off x="0" y="45655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4" name=""/>
              <p:cNvSpPr/>
              <p:nvPr/>
            </p:nvSpPr>
            <p:spPr>
              <a:xfrm>
                <a:off x="0" y="45324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5" name=""/>
              <p:cNvSpPr/>
              <p:nvPr/>
            </p:nvSpPr>
            <p:spPr>
              <a:xfrm>
                <a:off x="0" y="40543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6" name=""/>
              <p:cNvSpPr/>
              <p:nvPr/>
            </p:nvSpPr>
            <p:spPr>
              <a:xfrm>
                <a:off x="0" y="41115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7" name=""/>
              <p:cNvSpPr/>
              <p:nvPr/>
            </p:nvSpPr>
            <p:spPr>
              <a:xfrm>
                <a:off x="0" y="41641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8" name=""/>
              <p:cNvSpPr/>
              <p:nvPr/>
            </p:nvSpPr>
            <p:spPr>
              <a:xfrm>
                <a:off x="0" y="39117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9" name=""/>
              <p:cNvSpPr/>
              <p:nvPr/>
            </p:nvSpPr>
            <p:spPr>
              <a:xfrm>
                <a:off x="0" y="38354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0" name=""/>
              <p:cNvSpPr/>
              <p:nvPr/>
            </p:nvSpPr>
            <p:spPr>
              <a:xfrm>
                <a:off x="0" y="39830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1" name=""/>
              <p:cNvSpPr/>
              <p:nvPr/>
            </p:nvSpPr>
            <p:spPr>
              <a:xfrm>
                <a:off x="0" y="37638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2" name=""/>
              <p:cNvSpPr/>
              <p:nvPr/>
            </p:nvSpPr>
            <p:spPr>
              <a:xfrm>
                <a:off x="0" y="35640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3" name=""/>
              <p:cNvSpPr/>
              <p:nvPr/>
            </p:nvSpPr>
            <p:spPr>
              <a:xfrm>
                <a:off x="0" y="37306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4" name=""/>
              <p:cNvSpPr/>
              <p:nvPr/>
            </p:nvSpPr>
            <p:spPr>
              <a:xfrm>
                <a:off x="0" y="36352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5" name=""/>
              <p:cNvSpPr/>
              <p:nvPr/>
            </p:nvSpPr>
            <p:spPr>
              <a:xfrm>
                <a:off x="0" y="36021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6" name=""/>
              <p:cNvSpPr/>
              <p:nvPr/>
            </p:nvSpPr>
            <p:spPr>
              <a:xfrm>
                <a:off x="0" y="33814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7" name=""/>
              <p:cNvSpPr/>
              <p:nvPr/>
            </p:nvSpPr>
            <p:spPr>
              <a:xfrm>
                <a:off x="0" y="34383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8" name=""/>
              <p:cNvSpPr/>
              <p:nvPr/>
            </p:nvSpPr>
            <p:spPr>
              <a:xfrm>
                <a:off x="0" y="34909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9" name=""/>
              <p:cNvSpPr/>
              <p:nvPr/>
            </p:nvSpPr>
            <p:spPr>
              <a:xfrm>
                <a:off x="0" y="32385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0" name=""/>
              <p:cNvSpPr/>
              <p:nvPr/>
            </p:nvSpPr>
            <p:spPr>
              <a:xfrm>
                <a:off x="0" y="31622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1" name=""/>
              <p:cNvSpPr/>
              <p:nvPr/>
            </p:nvSpPr>
            <p:spPr>
              <a:xfrm>
                <a:off x="0" y="33098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2" name=""/>
              <p:cNvSpPr/>
              <p:nvPr/>
            </p:nvSpPr>
            <p:spPr>
              <a:xfrm>
                <a:off x="0" y="25290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3" name=""/>
              <p:cNvSpPr/>
              <p:nvPr/>
            </p:nvSpPr>
            <p:spPr>
              <a:xfrm>
                <a:off x="0" y="24861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4" name=""/>
              <p:cNvSpPr/>
              <p:nvPr/>
            </p:nvSpPr>
            <p:spPr>
              <a:xfrm>
                <a:off x="0" y="30909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5" name=""/>
              <p:cNvSpPr/>
              <p:nvPr/>
            </p:nvSpPr>
            <p:spPr>
              <a:xfrm>
                <a:off x="0" y="28908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6" name=""/>
              <p:cNvSpPr/>
              <p:nvPr/>
            </p:nvSpPr>
            <p:spPr>
              <a:xfrm>
                <a:off x="0" y="27622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7" name=""/>
              <p:cNvSpPr/>
              <p:nvPr/>
            </p:nvSpPr>
            <p:spPr>
              <a:xfrm>
                <a:off x="0" y="30574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8" name=""/>
              <p:cNvSpPr/>
              <p:nvPr/>
            </p:nvSpPr>
            <p:spPr>
              <a:xfrm>
                <a:off x="0" y="256212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9" name=""/>
              <p:cNvSpPr/>
              <p:nvPr/>
            </p:nvSpPr>
            <p:spPr>
              <a:xfrm>
                <a:off x="0" y="264780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0" name=""/>
              <p:cNvSpPr/>
              <p:nvPr/>
            </p:nvSpPr>
            <p:spPr>
              <a:xfrm>
                <a:off x="0" y="29624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1" name=""/>
              <p:cNvSpPr/>
              <p:nvPr/>
            </p:nvSpPr>
            <p:spPr>
              <a:xfrm>
                <a:off x="0" y="29289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2" name=""/>
              <p:cNvSpPr/>
              <p:nvPr/>
            </p:nvSpPr>
            <p:spPr>
              <a:xfrm>
                <a:off x="0" y="22813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3" name=""/>
              <p:cNvSpPr/>
              <p:nvPr/>
            </p:nvSpPr>
            <p:spPr>
              <a:xfrm>
                <a:off x="0" y="23385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4" name=""/>
              <p:cNvSpPr/>
              <p:nvPr/>
            </p:nvSpPr>
            <p:spPr>
              <a:xfrm>
                <a:off x="0" y="23907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5" name=""/>
              <p:cNvSpPr/>
              <p:nvPr/>
            </p:nvSpPr>
            <p:spPr>
              <a:xfrm>
                <a:off x="0" y="21384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6" name=""/>
              <p:cNvSpPr/>
              <p:nvPr/>
            </p:nvSpPr>
            <p:spPr>
              <a:xfrm>
                <a:off x="0" y="22096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7" name=""/>
              <p:cNvSpPr/>
              <p:nvPr/>
            </p:nvSpPr>
            <p:spPr>
              <a:xfrm>
                <a:off x="0" y="16128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8" name=""/>
              <p:cNvSpPr/>
              <p:nvPr/>
            </p:nvSpPr>
            <p:spPr>
              <a:xfrm>
                <a:off x="0" y="15699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9" name=""/>
              <p:cNvSpPr/>
              <p:nvPr/>
            </p:nvSpPr>
            <p:spPr>
              <a:xfrm>
                <a:off x="0" y="19749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0" name=""/>
              <p:cNvSpPr/>
              <p:nvPr/>
            </p:nvSpPr>
            <p:spPr>
              <a:xfrm>
                <a:off x="0" y="18464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1" name=""/>
              <p:cNvSpPr/>
              <p:nvPr/>
            </p:nvSpPr>
            <p:spPr>
              <a:xfrm>
                <a:off x="0" y="16462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2" name=""/>
              <p:cNvSpPr/>
              <p:nvPr/>
            </p:nvSpPr>
            <p:spPr>
              <a:xfrm>
                <a:off x="0" y="17319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3" name=""/>
              <p:cNvSpPr/>
              <p:nvPr/>
            </p:nvSpPr>
            <p:spPr>
              <a:xfrm>
                <a:off x="0" y="20462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4" name=""/>
              <p:cNvSpPr/>
              <p:nvPr/>
            </p:nvSpPr>
            <p:spPr>
              <a:xfrm>
                <a:off x="0" y="20131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5" name=""/>
              <p:cNvSpPr/>
              <p:nvPr/>
            </p:nvSpPr>
            <p:spPr>
              <a:xfrm>
                <a:off x="0" y="13651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6" name=""/>
              <p:cNvSpPr/>
              <p:nvPr/>
            </p:nvSpPr>
            <p:spPr>
              <a:xfrm>
                <a:off x="0" y="14223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7" name=""/>
              <p:cNvSpPr/>
              <p:nvPr/>
            </p:nvSpPr>
            <p:spPr>
              <a:xfrm>
                <a:off x="0" y="14749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8" name=""/>
              <p:cNvSpPr/>
              <p:nvPr/>
            </p:nvSpPr>
            <p:spPr>
              <a:xfrm>
                <a:off x="0" y="12222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9" name=""/>
              <p:cNvSpPr/>
              <p:nvPr/>
            </p:nvSpPr>
            <p:spPr>
              <a:xfrm>
                <a:off x="0" y="12938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0" name=""/>
              <p:cNvSpPr/>
              <p:nvPr/>
            </p:nvSpPr>
            <p:spPr>
              <a:xfrm>
                <a:off x="0" y="11397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1" name=""/>
              <p:cNvSpPr/>
              <p:nvPr/>
            </p:nvSpPr>
            <p:spPr>
              <a:xfrm>
                <a:off x="0" y="10256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2" name=""/>
              <p:cNvSpPr/>
              <p:nvPr/>
            </p:nvSpPr>
            <p:spPr>
              <a:xfrm>
                <a:off x="0" y="8287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3" name=""/>
              <p:cNvSpPr/>
              <p:nvPr/>
            </p:nvSpPr>
            <p:spPr>
              <a:xfrm>
                <a:off x="0" y="8859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4" name=""/>
              <p:cNvSpPr/>
              <p:nvPr/>
            </p:nvSpPr>
            <p:spPr>
              <a:xfrm>
                <a:off x="0" y="9381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5" name=""/>
              <p:cNvSpPr/>
              <p:nvPr/>
            </p:nvSpPr>
            <p:spPr>
              <a:xfrm>
                <a:off x="0" y="6858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6" name=""/>
              <p:cNvSpPr/>
              <p:nvPr/>
            </p:nvSpPr>
            <p:spPr>
              <a:xfrm>
                <a:off x="0" y="6094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7" name=""/>
              <p:cNvSpPr/>
              <p:nvPr/>
            </p:nvSpPr>
            <p:spPr>
              <a:xfrm>
                <a:off x="0" y="7570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8" name=""/>
              <p:cNvSpPr/>
              <p:nvPr/>
            </p:nvSpPr>
            <p:spPr>
              <a:xfrm>
                <a:off x="0" y="5382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9" name=""/>
              <p:cNvSpPr/>
              <p:nvPr/>
            </p:nvSpPr>
            <p:spPr>
              <a:xfrm>
                <a:off x="0" y="5047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0" name=""/>
              <p:cNvSpPr/>
              <p:nvPr/>
            </p:nvSpPr>
            <p:spPr>
              <a:xfrm>
                <a:off x="0" y="4096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1" name=""/>
              <p:cNvSpPr/>
              <p:nvPr/>
            </p:nvSpPr>
            <p:spPr>
              <a:xfrm>
                <a:off x="0" y="1112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2" name=""/>
              <p:cNvSpPr/>
              <p:nvPr/>
            </p:nvSpPr>
            <p:spPr>
              <a:xfrm>
                <a:off x="0" y="6840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3" name=""/>
              <p:cNvSpPr/>
              <p:nvPr/>
            </p:nvSpPr>
            <p:spPr>
              <a:xfrm>
                <a:off x="0" y="1443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4" name=""/>
              <p:cNvSpPr/>
              <p:nvPr/>
            </p:nvSpPr>
            <p:spPr>
              <a:xfrm>
                <a:off x="0" y="2300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5" name=""/>
              <p:cNvSpPr/>
              <p:nvPr/>
            </p:nvSpPr>
            <p:spPr>
              <a:xfrm>
                <a:off x="0" y="3207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16" name=""/>
            <p:cNvGrpSpPr/>
            <p:nvPr/>
          </p:nvGrpSpPr>
          <p:grpSpPr>
            <a:xfrm>
              <a:off x="635040" y="325440"/>
              <a:ext cx="8280360" cy="1782720"/>
              <a:chOff x="635040" y="325440"/>
              <a:chExt cx="8280360" cy="1782720"/>
            </a:xfrm>
          </p:grpSpPr>
          <p:sp>
            <p:nvSpPr>
              <p:cNvPr id="101" name=""/>
              <p:cNvSpPr/>
              <p:nvPr/>
            </p:nvSpPr>
            <p:spPr>
              <a:xfrm>
                <a:off x="884160" y="325440"/>
                <a:ext cx="496800" cy="1450800"/>
              </a:xfrm>
              <a:prstGeom prst="rect">
                <a:avLst/>
              </a:prstGeom>
              <a:solidFill>
                <a:srgbClr val="cc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2" name=""/>
              <p:cNvSpPr/>
              <p:nvPr/>
            </p:nvSpPr>
            <p:spPr>
              <a:xfrm>
                <a:off x="635040" y="457200"/>
                <a:ext cx="5662440" cy="77760"/>
              </a:xfrm>
              <a:prstGeom prst="rect">
                <a:avLst/>
              </a:prstGeom>
              <a:solidFill>
                <a:srgbClr val="00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30960" bIns="3096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3" name=""/>
              <p:cNvSpPr/>
              <p:nvPr/>
            </p:nvSpPr>
            <p:spPr>
              <a:xfrm>
                <a:off x="7300800" y="1770120"/>
                <a:ext cx="1474920" cy="338040"/>
              </a:xfrm>
              <a:prstGeom prst="rect">
                <a:avLst/>
              </a:prstGeom>
              <a:solidFill>
                <a:srgbClr val="cc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4" name=""/>
              <p:cNvSpPr/>
              <p:nvPr/>
            </p:nvSpPr>
            <p:spPr>
              <a:xfrm>
                <a:off x="3252960" y="1922400"/>
                <a:ext cx="5662440" cy="77760"/>
              </a:xfrm>
              <a:prstGeom prst="rect">
                <a:avLst/>
              </a:prstGeom>
              <a:solidFill>
                <a:srgbClr val="00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30960" bIns="3096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317" name="PlaceHolder 1"/>
          <p:cNvSpPr>
            <a:spLocks noGrp="1"/>
          </p:cNvSpPr>
          <p:nvPr>
            <p:ph type="body"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799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3" marL="1428840" indent="-228600">
              <a:spcBef>
                <a:spcPts val="799"/>
              </a:spcBef>
              <a:buClr>
                <a:srgbClr val="003366"/>
              </a:buClr>
              <a:buSzPct val="85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4" marL="1771560" indent="-228600">
              <a:spcBef>
                <a:spcPts val="799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5" marL="1771560" indent="-228600">
              <a:spcBef>
                <a:spcPts val="799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6" marL="1771560" indent="-228600">
              <a:spcBef>
                <a:spcPts val="799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318" name="PlaceHolder 2"/>
          <p:cNvSpPr>
            <a:spLocks noGrp="1"/>
          </p:cNvSpPr>
          <p:nvPr>
            <p:ph type="dt" idx="7"/>
          </p:nvPr>
        </p:nvSpPr>
        <p:spPr>
          <a:xfrm>
            <a:off x="809640" y="6373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9" name="PlaceHolder 3"/>
          <p:cNvSpPr>
            <a:spLocks noGrp="1"/>
          </p:cNvSpPr>
          <p:nvPr>
            <p:ph type="ftr" idx="8"/>
          </p:nvPr>
        </p:nvSpPr>
        <p:spPr>
          <a:xfrm>
            <a:off x="3131640" y="6377040"/>
            <a:ext cx="30862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0" name="PlaceHolder 4"/>
          <p:cNvSpPr>
            <a:spLocks noGrp="1"/>
          </p:cNvSpPr>
          <p:nvPr>
            <p:ph type="sldNum" idx="9"/>
          </p:nvPr>
        </p:nvSpPr>
        <p:spPr>
          <a:xfrm>
            <a:off x="6589800" y="6377040"/>
            <a:ext cx="2193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2826BE0-5D20-48C5-B187-D0A0F05472E7}" type="slidenum"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PlaceHolder 5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2" name=""/>
          <p:cNvGrpSpPr/>
          <p:nvPr/>
        </p:nvGrpSpPr>
        <p:grpSpPr>
          <a:xfrm>
            <a:off x="0" y="68400"/>
            <a:ext cx="8915400" cy="6713280"/>
            <a:chOff x="0" y="68400"/>
            <a:chExt cx="8915400" cy="6713280"/>
          </a:xfrm>
        </p:grpSpPr>
        <p:grpSp>
          <p:nvGrpSpPr>
            <p:cNvPr id="323" name=""/>
            <p:cNvGrpSpPr/>
            <p:nvPr/>
          </p:nvGrpSpPr>
          <p:grpSpPr>
            <a:xfrm>
              <a:off x="0" y="68400"/>
              <a:ext cx="647640" cy="6713280"/>
              <a:chOff x="0" y="68400"/>
              <a:chExt cx="647640" cy="6713280"/>
            </a:xfrm>
          </p:grpSpPr>
          <p:sp>
            <p:nvSpPr>
              <p:cNvPr id="324" name=""/>
              <p:cNvSpPr/>
              <p:nvPr/>
            </p:nvSpPr>
            <p:spPr>
              <a:xfrm>
                <a:off x="0" y="66722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5" name=""/>
              <p:cNvSpPr/>
              <p:nvPr/>
            </p:nvSpPr>
            <p:spPr>
              <a:xfrm>
                <a:off x="0" y="672948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6" name=""/>
              <p:cNvSpPr/>
              <p:nvPr/>
            </p:nvSpPr>
            <p:spPr>
              <a:xfrm>
                <a:off x="0" y="67816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7" name=""/>
              <p:cNvSpPr/>
              <p:nvPr/>
            </p:nvSpPr>
            <p:spPr>
              <a:xfrm>
                <a:off x="0" y="652932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8" name=""/>
              <p:cNvSpPr/>
              <p:nvPr/>
            </p:nvSpPr>
            <p:spPr>
              <a:xfrm>
                <a:off x="0" y="64533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9" name=""/>
              <p:cNvSpPr/>
              <p:nvPr/>
            </p:nvSpPr>
            <p:spPr>
              <a:xfrm>
                <a:off x="0" y="66009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0" name=""/>
              <p:cNvSpPr/>
              <p:nvPr/>
            </p:nvSpPr>
            <p:spPr>
              <a:xfrm>
                <a:off x="0" y="58197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1" name=""/>
              <p:cNvSpPr/>
              <p:nvPr/>
            </p:nvSpPr>
            <p:spPr>
              <a:xfrm>
                <a:off x="0" y="577692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2" name=""/>
              <p:cNvSpPr/>
              <p:nvPr/>
            </p:nvSpPr>
            <p:spPr>
              <a:xfrm>
                <a:off x="0" y="63817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3" name=""/>
              <p:cNvSpPr/>
              <p:nvPr/>
            </p:nvSpPr>
            <p:spPr>
              <a:xfrm>
                <a:off x="0" y="61815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4" name=""/>
              <p:cNvSpPr/>
              <p:nvPr/>
            </p:nvSpPr>
            <p:spPr>
              <a:xfrm>
                <a:off x="0" y="60530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5" name=""/>
              <p:cNvSpPr/>
              <p:nvPr/>
            </p:nvSpPr>
            <p:spPr>
              <a:xfrm>
                <a:off x="0" y="63482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6" name=""/>
              <p:cNvSpPr/>
              <p:nvPr/>
            </p:nvSpPr>
            <p:spPr>
              <a:xfrm>
                <a:off x="0" y="58532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7" name=""/>
              <p:cNvSpPr/>
              <p:nvPr/>
            </p:nvSpPr>
            <p:spPr>
              <a:xfrm>
                <a:off x="0" y="593892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8" name=""/>
              <p:cNvSpPr/>
              <p:nvPr/>
            </p:nvSpPr>
            <p:spPr>
              <a:xfrm>
                <a:off x="0" y="62532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9" name=""/>
              <p:cNvSpPr/>
              <p:nvPr/>
            </p:nvSpPr>
            <p:spPr>
              <a:xfrm>
                <a:off x="0" y="62197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0" name=""/>
              <p:cNvSpPr/>
              <p:nvPr/>
            </p:nvSpPr>
            <p:spPr>
              <a:xfrm>
                <a:off x="0" y="55720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1" name=""/>
              <p:cNvSpPr/>
              <p:nvPr/>
            </p:nvSpPr>
            <p:spPr>
              <a:xfrm>
                <a:off x="0" y="562932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2" name=""/>
              <p:cNvSpPr/>
              <p:nvPr/>
            </p:nvSpPr>
            <p:spPr>
              <a:xfrm>
                <a:off x="0" y="56815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3" name=""/>
              <p:cNvSpPr/>
              <p:nvPr/>
            </p:nvSpPr>
            <p:spPr>
              <a:xfrm>
                <a:off x="0" y="54291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4" name=""/>
              <p:cNvSpPr/>
              <p:nvPr/>
            </p:nvSpPr>
            <p:spPr>
              <a:xfrm>
                <a:off x="0" y="535320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5" name=""/>
              <p:cNvSpPr/>
              <p:nvPr/>
            </p:nvSpPr>
            <p:spPr>
              <a:xfrm>
                <a:off x="0" y="55008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6" name=""/>
              <p:cNvSpPr/>
              <p:nvPr/>
            </p:nvSpPr>
            <p:spPr>
              <a:xfrm>
                <a:off x="0" y="47196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7" name=""/>
              <p:cNvSpPr/>
              <p:nvPr/>
            </p:nvSpPr>
            <p:spPr>
              <a:xfrm>
                <a:off x="0" y="46767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8" name=""/>
              <p:cNvSpPr/>
              <p:nvPr/>
            </p:nvSpPr>
            <p:spPr>
              <a:xfrm>
                <a:off x="0" y="52815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9" name=""/>
              <p:cNvSpPr/>
              <p:nvPr/>
            </p:nvSpPr>
            <p:spPr>
              <a:xfrm>
                <a:off x="0" y="50817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0" name=""/>
              <p:cNvSpPr/>
              <p:nvPr/>
            </p:nvSpPr>
            <p:spPr>
              <a:xfrm>
                <a:off x="0" y="49528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1" name=""/>
              <p:cNvSpPr/>
              <p:nvPr/>
            </p:nvSpPr>
            <p:spPr>
              <a:xfrm>
                <a:off x="0" y="52484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2" name=""/>
              <p:cNvSpPr/>
              <p:nvPr/>
            </p:nvSpPr>
            <p:spPr>
              <a:xfrm>
                <a:off x="0" y="47530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3" name=""/>
              <p:cNvSpPr/>
              <p:nvPr/>
            </p:nvSpPr>
            <p:spPr>
              <a:xfrm>
                <a:off x="0" y="48387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4" name=""/>
              <p:cNvSpPr/>
              <p:nvPr/>
            </p:nvSpPr>
            <p:spPr>
              <a:xfrm>
                <a:off x="0" y="51530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5" name=""/>
              <p:cNvSpPr/>
              <p:nvPr/>
            </p:nvSpPr>
            <p:spPr>
              <a:xfrm>
                <a:off x="0" y="51195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6" name=""/>
              <p:cNvSpPr/>
              <p:nvPr/>
            </p:nvSpPr>
            <p:spPr>
              <a:xfrm>
                <a:off x="0" y="449424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7" name=""/>
              <p:cNvSpPr/>
              <p:nvPr/>
            </p:nvSpPr>
            <p:spPr>
              <a:xfrm>
                <a:off x="0" y="436572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8" name=""/>
              <p:cNvSpPr/>
              <p:nvPr/>
            </p:nvSpPr>
            <p:spPr>
              <a:xfrm>
                <a:off x="0" y="42512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9" name=""/>
              <p:cNvSpPr/>
              <p:nvPr/>
            </p:nvSpPr>
            <p:spPr>
              <a:xfrm>
                <a:off x="0" y="45655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0" name=""/>
              <p:cNvSpPr/>
              <p:nvPr/>
            </p:nvSpPr>
            <p:spPr>
              <a:xfrm>
                <a:off x="0" y="45324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1" name=""/>
              <p:cNvSpPr/>
              <p:nvPr/>
            </p:nvSpPr>
            <p:spPr>
              <a:xfrm>
                <a:off x="0" y="40543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2" name=""/>
              <p:cNvSpPr/>
              <p:nvPr/>
            </p:nvSpPr>
            <p:spPr>
              <a:xfrm>
                <a:off x="0" y="41115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3" name=""/>
              <p:cNvSpPr/>
              <p:nvPr/>
            </p:nvSpPr>
            <p:spPr>
              <a:xfrm>
                <a:off x="0" y="41641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4" name=""/>
              <p:cNvSpPr/>
              <p:nvPr/>
            </p:nvSpPr>
            <p:spPr>
              <a:xfrm>
                <a:off x="0" y="39117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5" name=""/>
              <p:cNvSpPr/>
              <p:nvPr/>
            </p:nvSpPr>
            <p:spPr>
              <a:xfrm>
                <a:off x="0" y="38354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6" name=""/>
              <p:cNvSpPr/>
              <p:nvPr/>
            </p:nvSpPr>
            <p:spPr>
              <a:xfrm>
                <a:off x="0" y="39830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7" name=""/>
              <p:cNvSpPr/>
              <p:nvPr/>
            </p:nvSpPr>
            <p:spPr>
              <a:xfrm>
                <a:off x="0" y="37638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8" name=""/>
              <p:cNvSpPr/>
              <p:nvPr/>
            </p:nvSpPr>
            <p:spPr>
              <a:xfrm>
                <a:off x="0" y="35640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9" name=""/>
              <p:cNvSpPr/>
              <p:nvPr/>
            </p:nvSpPr>
            <p:spPr>
              <a:xfrm>
                <a:off x="0" y="37306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0" name=""/>
              <p:cNvSpPr/>
              <p:nvPr/>
            </p:nvSpPr>
            <p:spPr>
              <a:xfrm>
                <a:off x="0" y="36352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1" name=""/>
              <p:cNvSpPr/>
              <p:nvPr/>
            </p:nvSpPr>
            <p:spPr>
              <a:xfrm>
                <a:off x="0" y="36021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2" name=""/>
              <p:cNvSpPr/>
              <p:nvPr/>
            </p:nvSpPr>
            <p:spPr>
              <a:xfrm>
                <a:off x="0" y="33814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3" name=""/>
              <p:cNvSpPr/>
              <p:nvPr/>
            </p:nvSpPr>
            <p:spPr>
              <a:xfrm>
                <a:off x="0" y="34383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4" name=""/>
              <p:cNvSpPr/>
              <p:nvPr/>
            </p:nvSpPr>
            <p:spPr>
              <a:xfrm>
                <a:off x="0" y="34909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5" name=""/>
              <p:cNvSpPr/>
              <p:nvPr/>
            </p:nvSpPr>
            <p:spPr>
              <a:xfrm>
                <a:off x="0" y="32385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6" name=""/>
              <p:cNvSpPr/>
              <p:nvPr/>
            </p:nvSpPr>
            <p:spPr>
              <a:xfrm>
                <a:off x="0" y="31622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7" name=""/>
              <p:cNvSpPr/>
              <p:nvPr/>
            </p:nvSpPr>
            <p:spPr>
              <a:xfrm>
                <a:off x="0" y="33098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8" name=""/>
              <p:cNvSpPr/>
              <p:nvPr/>
            </p:nvSpPr>
            <p:spPr>
              <a:xfrm>
                <a:off x="0" y="25290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9" name=""/>
              <p:cNvSpPr/>
              <p:nvPr/>
            </p:nvSpPr>
            <p:spPr>
              <a:xfrm>
                <a:off x="0" y="24861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0" name=""/>
              <p:cNvSpPr/>
              <p:nvPr/>
            </p:nvSpPr>
            <p:spPr>
              <a:xfrm>
                <a:off x="0" y="30909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1" name=""/>
              <p:cNvSpPr/>
              <p:nvPr/>
            </p:nvSpPr>
            <p:spPr>
              <a:xfrm>
                <a:off x="0" y="28908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2" name=""/>
              <p:cNvSpPr/>
              <p:nvPr/>
            </p:nvSpPr>
            <p:spPr>
              <a:xfrm>
                <a:off x="0" y="27622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3" name=""/>
              <p:cNvSpPr/>
              <p:nvPr/>
            </p:nvSpPr>
            <p:spPr>
              <a:xfrm>
                <a:off x="0" y="30574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4" name=""/>
              <p:cNvSpPr/>
              <p:nvPr/>
            </p:nvSpPr>
            <p:spPr>
              <a:xfrm>
                <a:off x="0" y="256212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5" name=""/>
              <p:cNvSpPr/>
              <p:nvPr/>
            </p:nvSpPr>
            <p:spPr>
              <a:xfrm>
                <a:off x="0" y="264780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6" name=""/>
              <p:cNvSpPr/>
              <p:nvPr/>
            </p:nvSpPr>
            <p:spPr>
              <a:xfrm>
                <a:off x="0" y="29624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7" name=""/>
              <p:cNvSpPr/>
              <p:nvPr/>
            </p:nvSpPr>
            <p:spPr>
              <a:xfrm>
                <a:off x="0" y="29289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8" name=""/>
              <p:cNvSpPr/>
              <p:nvPr/>
            </p:nvSpPr>
            <p:spPr>
              <a:xfrm>
                <a:off x="0" y="22813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9" name=""/>
              <p:cNvSpPr/>
              <p:nvPr/>
            </p:nvSpPr>
            <p:spPr>
              <a:xfrm>
                <a:off x="0" y="23385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0" name=""/>
              <p:cNvSpPr/>
              <p:nvPr/>
            </p:nvSpPr>
            <p:spPr>
              <a:xfrm>
                <a:off x="0" y="23907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1" name=""/>
              <p:cNvSpPr/>
              <p:nvPr/>
            </p:nvSpPr>
            <p:spPr>
              <a:xfrm>
                <a:off x="0" y="21384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2" name=""/>
              <p:cNvSpPr/>
              <p:nvPr/>
            </p:nvSpPr>
            <p:spPr>
              <a:xfrm>
                <a:off x="0" y="22096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3" name=""/>
              <p:cNvSpPr/>
              <p:nvPr/>
            </p:nvSpPr>
            <p:spPr>
              <a:xfrm>
                <a:off x="0" y="16128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4" name=""/>
              <p:cNvSpPr/>
              <p:nvPr/>
            </p:nvSpPr>
            <p:spPr>
              <a:xfrm>
                <a:off x="0" y="15699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5" name=""/>
              <p:cNvSpPr/>
              <p:nvPr/>
            </p:nvSpPr>
            <p:spPr>
              <a:xfrm>
                <a:off x="0" y="19749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6" name=""/>
              <p:cNvSpPr/>
              <p:nvPr/>
            </p:nvSpPr>
            <p:spPr>
              <a:xfrm>
                <a:off x="0" y="18464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7" name=""/>
              <p:cNvSpPr/>
              <p:nvPr/>
            </p:nvSpPr>
            <p:spPr>
              <a:xfrm>
                <a:off x="0" y="16462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8" name=""/>
              <p:cNvSpPr/>
              <p:nvPr/>
            </p:nvSpPr>
            <p:spPr>
              <a:xfrm>
                <a:off x="0" y="17319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9" name=""/>
              <p:cNvSpPr/>
              <p:nvPr/>
            </p:nvSpPr>
            <p:spPr>
              <a:xfrm>
                <a:off x="0" y="20462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0" name=""/>
              <p:cNvSpPr/>
              <p:nvPr/>
            </p:nvSpPr>
            <p:spPr>
              <a:xfrm>
                <a:off x="0" y="20131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1" name=""/>
              <p:cNvSpPr/>
              <p:nvPr/>
            </p:nvSpPr>
            <p:spPr>
              <a:xfrm>
                <a:off x="0" y="13651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2" name=""/>
              <p:cNvSpPr/>
              <p:nvPr/>
            </p:nvSpPr>
            <p:spPr>
              <a:xfrm>
                <a:off x="0" y="14223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3" name=""/>
              <p:cNvSpPr/>
              <p:nvPr/>
            </p:nvSpPr>
            <p:spPr>
              <a:xfrm>
                <a:off x="0" y="14749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4" name=""/>
              <p:cNvSpPr/>
              <p:nvPr/>
            </p:nvSpPr>
            <p:spPr>
              <a:xfrm>
                <a:off x="0" y="12222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5" name=""/>
              <p:cNvSpPr/>
              <p:nvPr/>
            </p:nvSpPr>
            <p:spPr>
              <a:xfrm>
                <a:off x="0" y="12938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6" name=""/>
              <p:cNvSpPr/>
              <p:nvPr/>
            </p:nvSpPr>
            <p:spPr>
              <a:xfrm>
                <a:off x="0" y="11397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7" name=""/>
              <p:cNvSpPr/>
              <p:nvPr/>
            </p:nvSpPr>
            <p:spPr>
              <a:xfrm>
                <a:off x="0" y="10256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8" name=""/>
              <p:cNvSpPr/>
              <p:nvPr/>
            </p:nvSpPr>
            <p:spPr>
              <a:xfrm>
                <a:off x="0" y="8287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9" name=""/>
              <p:cNvSpPr/>
              <p:nvPr/>
            </p:nvSpPr>
            <p:spPr>
              <a:xfrm>
                <a:off x="0" y="8859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0" name=""/>
              <p:cNvSpPr/>
              <p:nvPr/>
            </p:nvSpPr>
            <p:spPr>
              <a:xfrm>
                <a:off x="0" y="9381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1" name=""/>
              <p:cNvSpPr/>
              <p:nvPr/>
            </p:nvSpPr>
            <p:spPr>
              <a:xfrm>
                <a:off x="0" y="6858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2" name=""/>
              <p:cNvSpPr/>
              <p:nvPr/>
            </p:nvSpPr>
            <p:spPr>
              <a:xfrm>
                <a:off x="0" y="6094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3" name=""/>
              <p:cNvSpPr/>
              <p:nvPr/>
            </p:nvSpPr>
            <p:spPr>
              <a:xfrm>
                <a:off x="0" y="7570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4" name=""/>
              <p:cNvSpPr/>
              <p:nvPr/>
            </p:nvSpPr>
            <p:spPr>
              <a:xfrm>
                <a:off x="0" y="5382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5" name=""/>
              <p:cNvSpPr/>
              <p:nvPr/>
            </p:nvSpPr>
            <p:spPr>
              <a:xfrm>
                <a:off x="0" y="5047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6" name=""/>
              <p:cNvSpPr/>
              <p:nvPr/>
            </p:nvSpPr>
            <p:spPr>
              <a:xfrm>
                <a:off x="0" y="4096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7" name=""/>
              <p:cNvSpPr/>
              <p:nvPr/>
            </p:nvSpPr>
            <p:spPr>
              <a:xfrm>
                <a:off x="0" y="1112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8" name=""/>
              <p:cNvSpPr/>
              <p:nvPr/>
            </p:nvSpPr>
            <p:spPr>
              <a:xfrm>
                <a:off x="0" y="6840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9" name=""/>
              <p:cNvSpPr/>
              <p:nvPr/>
            </p:nvSpPr>
            <p:spPr>
              <a:xfrm>
                <a:off x="0" y="1443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0" name=""/>
              <p:cNvSpPr/>
              <p:nvPr/>
            </p:nvSpPr>
            <p:spPr>
              <a:xfrm>
                <a:off x="0" y="2300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1" name=""/>
              <p:cNvSpPr/>
              <p:nvPr/>
            </p:nvSpPr>
            <p:spPr>
              <a:xfrm>
                <a:off x="0" y="3207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422" name=""/>
            <p:cNvGrpSpPr/>
            <p:nvPr/>
          </p:nvGrpSpPr>
          <p:grpSpPr>
            <a:xfrm>
              <a:off x="635040" y="325440"/>
              <a:ext cx="8280360" cy="1782720"/>
              <a:chOff x="635040" y="325440"/>
              <a:chExt cx="8280360" cy="1782720"/>
            </a:xfrm>
          </p:grpSpPr>
          <p:sp>
            <p:nvSpPr>
              <p:cNvPr id="101" name=""/>
              <p:cNvSpPr/>
              <p:nvPr/>
            </p:nvSpPr>
            <p:spPr>
              <a:xfrm>
                <a:off x="884160" y="325440"/>
                <a:ext cx="496800" cy="1450800"/>
              </a:xfrm>
              <a:prstGeom prst="rect">
                <a:avLst/>
              </a:prstGeom>
              <a:solidFill>
                <a:srgbClr val="cc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2" name=""/>
              <p:cNvSpPr/>
              <p:nvPr/>
            </p:nvSpPr>
            <p:spPr>
              <a:xfrm>
                <a:off x="635040" y="457200"/>
                <a:ext cx="5662440" cy="77760"/>
              </a:xfrm>
              <a:prstGeom prst="rect">
                <a:avLst/>
              </a:prstGeom>
              <a:solidFill>
                <a:srgbClr val="00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30960" bIns="3096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3" name=""/>
              <p:cNvSpPr/>
              <p:nvPr/>
            </p:nvSpPr>
            <p:spPr>
              <a:xfrm>
                <a:off x="7300800" y="1770120"/>
                <a:ext cx="1474920" cy="338040"/>
              </a:xfrm>
              <a:prstGeom prst="rect">
                <a:avLst/>
              </a:prstGeom>
              <a:solidFill>
                <a:srgbClr val="cc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4" name=""/>
              <p:cNvSpPr/>
              <p:nvPr/>
            </p:nvSpPr>
            <p:spPr>
              <a:xfrm>
                <a:off x="3252960" y="1922400"/>
                <a:ext cx="5662440" cy="77760"/>
              </a:xfrm>
              <a:prstGeom prst="rect">
                <a:avLst/>
              </a:prstGeom>
              <a:solidFill>
                <a:srgbClr val="00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30960" bIns="3096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423" name="PlaceHolder 1"/>
          <p:cNvSpPr>
            <a:spLocks noGrp="1"/>
          </p:cNvSpPr>
          <p:nvPr>
            <p:ph type="body"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799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3" marL="1428840" indent="-228600">
              <a:spcBef>
                <a:spcPts val="799"/>
              </a:spcBef>
              <a:buClr>
                <a:srgbClr val="003366"/>
              </a:buClr>
              <a:buSzPct val="85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4" marL="1771560" indent="-228600">
              <a:spcBef>
                <a:spcPts val="799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5" marL="1771560" indent="-228600">
              <a:spcBef>
                <a:spcPts val="799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6" marL="1771560" indent="-228600">
              <a:spcBef>
                <a:spcPts val="799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424" name="PlaceHolder 2"/>
          <p:cNvSpPr>
            <a:spLocks noGrp="1"/>
          </p:cNvSpPr>
          <p:nvPr>
            <p:ph type="dt" idx="10"/>
          </p:nvPr>
        </p:nvSpPr>
        <p:spPr>
          <a:xfrm>
            <a:off x="809640" y="6373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5" name="PlaceHolder 3"/>
          <p:cNvSpPr>
            <a:spLocks noGrp="1"/>
          </p:cNvSpPr>
          <p:nvPr>
            <p:ph type="ftr" idx="11"/>
          </p:nvPr>
        </p:nvSpPr>
        <p:spPr>
          <a:xfrm>
            <a:off x="3131640" y="6377040"/>
            <a:ext cx="30862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6" name="PlaceHolder 4"/>
          <p:cNvSpPr>
            <a:spLocks noGrp="1"/>
          </p:cNvSpPr>
          <p:nvPr>
            <p:ph type="sldNum" idx="12"/>
          </p:nvPr>
        </p:nvSpPr>
        <p:spPr>
          <a:xfrm>
            <a:off x="6589800" y="6377040"/>
            <a:ext cx="2193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5F0044E-3763-42D5-8C29-B32E26779464}" type="slidenum"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7" name="PlaceHolder 5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8" name=""/>
          <p:cNvGrpSpPr/>
          <p:nvPr/>
        </p:nvGrpSpPr>
        <p:grpSpPr>
          <a:xfrm>
            <a:off x="0" y="68400"/>
            <a:ext cx="8915400" cy="6713280"/>
            <a:chOff x="0" y="68400"/>
            <a:chExt cx="8915400" cy="6713280"/>
          </a:xfrm>
        </p:grpSpPr>
        <p:grpSp>
          <p:nvGrpSpPr>
            <p:cNvPr id="429" name=""/>
            <p:cNvGrpSpPr/>
            <p:nvPr/>
          </p:nvGrpSpPr>
          <p:grpSpPr>
            <a:xfrm>
              <a:off x="0" y="68400"/>
              <a:ext cx="647640" cy="6713280"/>
              <a:chOff x="0" y="68400"/>
              <a:chExt cx="647640" cy="6713280"/>
            </a:xfrm>
          </p:grpSpPr>
          <p:sp>
            <p:nvSpPr>
              <p:cNvPr id="430" name=""/>
              <p:cNvSpPr/>
              <p:nvPr/>
            </p:nvSpPr>
            <p:spPr>
              <a:xfrm>
                <a:off x="0" y="66722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1" name=""/>
              <p:cNvSpPr/>
              <p:nvPr/>
            </p:nvSpPr>
            <p:spPr>
              <a:xfrm>
                <a:off x="0" y="672948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2" name=""/>
              <p:cNvSpPr/>
              <p:nvPr/>
            </p:nvSpPr>
            <p:spPr>
              <a:xfrm>
                <a:off x="0" y="67816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3" name=""/>
              <p:cNvSpPr/>
              <p:nvPr/>
            </p:nvSpPr>
            <p:spPr>
              <a:xfrm>
                <a:off x="0" y="652932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4" name=""/>
              <p:cNvSpPr/>
              <p:nvPr/>
            </p:nvSpPr>
            <p:spPr>
              <a:xfrm>
                <a:off x="0" y="64533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5" name=""/>
              <p:cNvSpPr/>
              <p:nvPr/>
            </p:nvSpPr>
            <p:spPr>
              <a:xfrm>
                <a:off x="0" y="66009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6" name=""/>
              <p:cNvSpPr/>
              <p:nvPr/>
            </p:nvSpPr>
            <p:spPr>
              <a:xfrm>
                <a:off x="0" y="58197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7" name=""/>
              <p:cNvSpPr/>
              <p:nvPr/>
            </p:nvSpPr>
            <p:spPr>
              <a:xfrm>
                <a:off x="0" y="577692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8" name=""/>
              <p:cNvSpPr/>
              <p:nvPr/>
            </p:nvSpPr>
            <p:spPr>
              <a:xfrm>
                <a:off x="0" y="63817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9" name=""/>
              <p:cNvSpPr/>
              <p:nvPr/>
            </p:nvSpPr>
            <p:spPr>
              <a:xfrm>
                <a:off x="0" y="61815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0" name=""/>
              <p:cNvSpPr/>
              <p:nvPr/>
            </p:nvSpPr>
            <p:spPr>
              <a:xfrm>
                <a:off x="0" y="60530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1" name=""/>
              <p:cNvSpPr/>
              <p:nvPr/>
            </p:nvSpPr>
            <p:spPr>
              <a:xfrm>
                <a:off x="0" y="63482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2" name=""/>
              <p:cNvSpPr/>
              <p:nvPr/>
            </p:nvSpPr>
            <p:spPr>
              <a:xfrm>
                <a:off x="0" y="58532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3" name=""/>
              <p:cNvSpPr/>
              <p:nvPr/>
            </p:nvSpPr>
            <p:spPr>
              <a:xfrm>
                <a:off x="0" y="593892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4" name=""/>
              <p:cNvSpPr/>
              <p:nvPr/>
            </p:nvSpPr>
            <p:spPr>
              <a:xfrm>
                <a:off x="0" y="62532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5" name=""/>
              <p:cNvSpPr/>
              <p:nvPr/>
            </p:nvSpPr>
            <p:spPr>
              <a:xfrm>
                <a:off x="0" y="62197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6" name=""/>
              <p:cNvSpPr/>
              <p:nvPr/>
            </p:nvSpPr>
            <p:spPr>
              <a:xfrm>
                <a:off x="0" y="55720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7" name=""/>
              <p:cNvSpPr/>
              <p:nvPr/>
            </p:nvSpPr>
            <p:spPr>
              <a:xfrm>
                <a:off x="0" y="562932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8" name=""/>
              <p:cNvSpPr/>
              <p:nvPr/>
            </p:nvSpPr>
            <p:spPr>
              <a:xfrm>
                <a:off x="0" y="56815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9" name=""/>
              <p:cNvSpPr/>
              <p:nvPr/>
            </p:nvSpPr>
            <p:spPr>
              <a:xfrm>
                <a:off x="0" y="54291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0" name=""/>
              <p:cNvSpPr/>
              <p:nvPr/>
            </p:nvSpPr>
            <p:spPr>
              <a:xfrm>
                <a:off x="0" y="535320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1" name=""/>
              <p:cNvSpPr/>
              <p:nvPr/>
            </p:nvSpPr>
            <p:spPr>
              <a:xfrm>
                <a:off x="0" y="55008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2" name=""/>
              <p:cNvSpPr/>
              <p:nvPr/>
            </p:nvSpPr>
            <p:spPr>
              <a:xfrm>
                <a:off x="0" y="47196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3" name=""/>
              <p:cNvSpPr/>
              <p:nvPr/>
            </p:nvSpPr>
            <p:spPr>
              <a:xfrm>
                <a:off x="0" y="46767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4" name=""/>
              <p:cNvSpPr/>
              <p:nvPr/>
            </p:nvSpPr>
            <p:spPr>
              <a:xfrm>
                <a:off x="0" y="52815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5" name=""/>
              <p:cNvSpPr/>
              <p:nvPr/>
            </p:nvSpPr>
            <p:spPr>
              <a:xfrm>
                <a:off x="0" y="50817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6" name=""/>
              <p:cNvSpPr/>
              <p:nvPr/>
            </p:nvSpPr>
            <p:spPr>
              <a:xfrm>
                <a:off x="0" y="49528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7" name=""/>
              <p:cNvSpPr/>
              <p:nvPr/>
            </p:nvSpPr>
            <p:spPr>
              <a:xfrm>
                <a:off x="0" y="52484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8" name=""/>
              <p:cNvSpPr/>
              <p:nvPr/>
            </p:nvSpPr>
            <p:spPr>
              <a:xfrm>
                <a:off x="0" y="47530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9" name=""/>
              <p:cNvSpPr/>
              <p:nvPr/>
            </p:nvSpPr>
            <p:spPr>
              <a:xfrm>
                <a:off x="0" y="48387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0" name=""/>
              <p:cNvSpPr/>
              <p:nvPr/>
            </p:nvSpPr>
            <p:spPr>
              <a:xfrm>
                <a:off x="0" y="51530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1" name=""/>
              <p:cNvSpPr/>
              <p:nvPr/>
            </p:nvSpPr>
            <p:spPr>
              <a:xfrm>
                <a:off x="0" y="51195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2" name=""/>
              <p:cNvSpPr/>
              <p:nvPr/>
            </p:nvSpPr>
            <p:spPr>
              <a:xfrm>
                <a:off x="0" y="449424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3" name=""/>
              <p:cNvSpPr/>
              <p:nvPr/>
            </p:nvSpPr>
            <p:spPr>
              <a:xfrm>
                <a:off x="0" y="436572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4" name=""/>
              <p:cNvSpPr/>
              <p:nvPr/>
            </p:nvSpPr>
            <p:spPr>
              <a:xfrm>
                <a:off x="0" y="42512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5" name=""/>
              <p:cNvSpPr/>
              <p:nvPr/>
            </p:nvSpPr>
            <p:spPr>
              <a:xfrm>
                <a:off x="0" y="45655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6" name=""/>
              <p:cNvSpPr/>
              <p:nvPr/>
            </p:nvSpPr>
            <p:spPr>
              <a:xfrm>
                <a:off x="0" y="45324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7" name=""/>
              <p:cNvSpPr/>
              <p:nvPr/>
            </p:nvSpPr>
            <p:spPr>
              <a:xfrm>
                <a:off x="0" y="40543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8" name=""/>
              <p:cNvSpPr/>
              <p:nvPr/>
            </p:nvSpPr>
            <p:spPr>
              <a:xfrm>
                <a:off x="0" y="41115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9" name=""/>
              <p:cNvSpPr/>
              <p:nvPr/>
            </p:nvSpPr>
            <p:spPr>
              <a:xfrm>
                <a:off x="0" y="41641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0" name=""/>
              <p:cNvSpPr/>
              <p:nvPr/>
            </p:nvSpPr>
            <p:spPr>
              <a:xfrm>
                <a:off x="0" y="39117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1" name=""/>
              <p:cNvSpPr/>
              <p:nvPr/>
            </p:nvSpPr>
            <p:spPr>
              <a:xfrm>
                <a:off x="0" y="38354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2" name=""/>
              <p:cNvSpPr/>
              <p:nvPr/>
            </p:nvSpPr>
            <p:spPr>
              <a:xfrm>
                <a:off x="0" y="39830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3" name=""/>
              <p:cNvSpPr/>
              <p:nvPr/>
            </p:nvSpPr>
            <p:spPr>
              <a:xfrm>
                <a:off x="0" y="37638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4" name=""/>
              <p:cNvSpPr/>
              <p:nvPr/>
            </p:nvSpPr>
            <p:spPr>
              <a:xfrm>
                <a:off x="0" y="35640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5" name=""/>
              <p:cNvSpPr/>
              <p:nvPr/>
            </p:nvSpPr>
            <p:spPr>
              <a:xfrm>
                <a:off x="0" y="37306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6" name=""/>
              <p:cNvSpPr/>
              <p:nvPr/>
            </p:nvSpPr>
            <p:spPr>
              <a:xfrm>
                <a:off x="0" y="36352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7" name=""/>
              <p:cNvSpPr/>
              <p:nvPr/>
            </p:nvSpPr>
            <p:spPr>
              <a:xfrm>
                <a:off x="0" y="36021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8" name=""/>
              <p:cNvSpPr/>
              <p:nvPr/>
            </p:nvSpPr>
            <p:spPr>
              <a:xfrm>
                <a:off x="0" y="33814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9" name=""/>
              <p:cNvSpPr/>
              <p:nvPr/>
            </p:nvSpPr>
            <p:spPr>
              <a:xfrm>
                <a:off x="0" y="34383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0" name=""/>
              <p:cNvSpPr/>
              <p:nvPr/>
            </p:nvSpPr>
            <p:spPr>
              <a:xfrm>
                <a:off x="0" y="34909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1" name=""/>
              <p:cNvSpPr/>
              <p:nvPr/>
            </p:nvSpPr>
            <p:spPr>
              <a:xfrm>
                <a:off x="0" y="32385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2" name=""/>
              <p:cNvSpPr/>
              <p:nvPr/>
            </p:nvSpPr>
            <p:spPr>
              <a:xfrm>
                <a:off x="0" y="31622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3" name=""/>
              <p:cNvSpPr/>
              <p:nvPr/>
            </p:nvSpPr>
            <p:spPr>
              <a:xfrm>
                <a:off x="0" y="33098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4" name=""/>
              <p:cNvSpPr/>
              <p:nvPr/>
            </p:nvSpPr>
            <p:spPr>
              <a:xfrm>
                <a:off x="0" y="25290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5" name=""/>
              <p:cNvSpPr/>
              <p:nvPr/>
            </p:nvSpPr>
            <p:spPr>
              <a:xfrm>
                <a:off x="0" y="24861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6" name=""/>
              <p:cNvSpPr/>
              <p:nvPr/>
            </p:nvSpPr>
            <p:spPr>
              <a:xfrm>
                <a:off x="0" y="30909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7" name=""/>
              <p:cNvSpPr/>
              <p:nvPr/>
            </p:nvSpPr>
            <p:spPr>
              <a:xfrm>
                <a:off x="0" y="28908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8" name=""/>
              <p:cNvSpPr/>
              <p:nvPr/>
            </p:nvSpPr>
            <p:spPr>
              <a:xfrm>
                <a:off x="0" y="27622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9" name=""/>
              <p:cNvSpPr/>
              <p:nvPr/>
            </p:nvSpPr>
            <p:spPr>
              <a:xfrm>
                <a:off x="0" y="30574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0" name=""/>
              <p:cNvSpPr/>
              <p:nvPr/>
            </p:nvSpPr>
            <p:spPr>
              <a:xfrm>
                <a:off x="0" y="256212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1" name=""/>
              <p:cNvSpPr/>
              <p:nvPr/>
            </p:nvSpPr>
            <p:spPr>
              <a:xfrm>
                <a:off x="0" y="264780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2" name=""/>
              <p:cNvSpPr/>
              <p:nvPr/>
            </p:nvSpPr>
            <p:spPr>
              <a:xfrm>
                <a:off x="0" y="29624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3" name=""/>
              <p:cNvSpPr/>
              <p:nvPr/>
            </p:nvSpPr>
            <p:spPr>
              <a:xfrm>
                <a:off x="0" y="29289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4" name=""/>
              <p:cNvSpPr/>
              <p:nvPr/>
            </p:nvSpPr>
            <p:spPr>
              <a:xfrm>
                <a:off x="0" y="22813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5" name=""/>
              <p:cNvSpPr/>
              <p:nvPr/>
            </p:nvSpPr>
            <p:spPr>
              <a:xfrm>
                <a:off x="0" y="23385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6" name=""/>
              <p:cNvSpPr/>
              <p:nvPr/>
            </p:nvSpPr>
            <p:spPr>
              <a:xfrm>
                <a:off x="0" y="23907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7" name=""/>
              <p:cNvSpPr/>
              <p:nvPr/>
            </p:nvSpPr>
            <p:spPr>
              <a:xfrm>
                <a:off x="0" y="21384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8" name=""/>
              <p:cNvSpPr/>
              <p:nvPr/>
            </p:nvSpPr>
            <p:spPr>
              <a:xfrm>
                <a:off x="0" y="22096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9" name=""/>
              <p:cNvSpPr/>
              <p:nvPr/>
            </p:nvSpPr>
            <p:spPr>
              <a:xfrm>
                <a:off x="0" y="16128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0" name=""/>
              <p:cNvSpPr/>
              <p:nvPr/>
            </p:nvSpPr>
            <p:spPr>
              <a:xfrm>
                <a:off x="0" y="15699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1" name=""/>
              <p:cNvSpPr/>
              <p:nvPr/>
            </p:nvSpPr>
            <p:spPr>
              <a:xfrm>
                <a:off x="0" y="19749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2" name=""/>
              <p:cNvSpPr/>
              <p:nvPr/>
            </p:nvSpPr>
            <p:spPr>
              <a:xfrm>
                <a:off x="0" y="18464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3" name=""/>
              <p:cNvSpPr/>
              <p:nvPr/>
            </p:nvSpPr>
            <p:spPr>
              <a:xfrm>
                <a:off x="0" y="16462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4" name=""/>
              <p:cNvSpPr/>
              <p:nvPr/>
            </p:nvSpPr>
            <p:spPr>
              <a:xfrm>
                <a:off x="0" y="17319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5" name=""/>
              <p:cNvSpPr/>
              <p:nvPr/>
            </p:nvSpPr>
            <p:spPr>
              <a:xfrm>
                <a:off x="0" y="20462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6" name=""/>
              <p:cNvSpPr/>
              <p:nvPr/>
            </p:nvSpPr>
            <p:spPr>
              <a:xfrm>
                <a:off x="0" y="20131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7" name=""/>
              <p:cNvSpPr/>
              <p:nvPr/>
            </p:nvSpPr>
            <p:spPr>
              <a:xfrm>
                <a:off x="0" y="13651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8" name=""/>
              <p:cNvSpPr/>
              <p:nvPr/>
            </p:nvSpPr>
            <p:spPr>
              <a:xfrm>
                <a:off x="0" y="14223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9" name=""/>
              <p:cNvSpPr/>
              <p:nvPr/>
            </p:nvSpPr>
            <p:spPr>
              <a:xfrm>
                <a:off x="0" y="14749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0" name=""/>
              <p:cNvSpPr/>
              <p:nvPr/>
            </p:nvSpPr>
            <p:spPr>
              <a:xfrm>
                <a:off x="0" y="12222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1" name=""/>
              <p:cNvSpPr/>
              <p:nvPr/>
            </p:nvSpPr>
            <p:spPr>
              <a:xfrm>
                <a:off x="0" y="12938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2" name=""/>
              <p:cNvSpPr/>
              <p:nvPr/>
            </p:nvSpPr>
            <p:spPr>
              <a:xfrm>
                <a:off x="0" y="11397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3" name=""/>
              <p:cNvSpPr/>
              <p:nvPr/>
            </p:nvSpPr>
            <p:spPr>
              <a:xfrm>
                <a:off x="0" y="10256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4" name=""/>
              <p:cNvSpPr/>
              <p:nvPr/>
            </p:nvSpPr>
            <p:spPr>
              <a:xfrm>
                <a:off x="0" y="8287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5" name=""/>
              <p:cNvSpPr/>
              <p:nvPr/>
            </p:nvSpPr>
            <p:spPr>
              <a:xfrm>
                <a:off x="0" y="8859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6" name=""/>
              <p:cNvSpPr/>
              <p:nvPr/>
            </p:nvSpPr>
            <p:spPr>
              <a:xfrm>
                <a:off x="0" y="9381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7" name=""/>
              <p:cNvSpPr/>
              <p:nvPr/>
            </p:nvSpPr>
            <p:spPr>
              <a:xfrm>
                <a:off x="0" y="6858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8" name=""/>
              <p:cNvSpPr/>
              <p:nvPr/>
            </p:nvSpPr>
            <p:spPr>
              <a:xfrm>
                <a:off x="0" y="6094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9" name=""/>
              <p:cNvSpPr/>
              <p:nvPr/>
            </p:nvSpPr>
            <p:spPr>
              <a:xfrm>
                <a:off x="0" y="7570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0" name=""/>
              <p:cNvSpPr/>
              <p:nvPr/>
            </p:nvSpPr>
            <p:spPr>
              <a:xfrm>
                <a:off x="0" y="5382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1" name=""/>
              <p:cNvSpPr/>
              <p:nvPr/>
            </p:nvSpPr>
            <p:spPr>
              <a:xfrm>
                <a:off x="0" y="5047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2" name=""/>
              <p:cNvSpPr/>
              <p:nvPr/>
            </p:nvSpPr>
            <p:spPr>
              <a:xfrm>
                <a:off x="0" y="4096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3" name=""/>
              <p:cNvSpPr/>
              <p:nvPr/>
            </p:nvSpPr>
            <p:spPr>
              <a:xfrm>
                <a:off x="0" y="1112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4" name=""/>
              <p:cNvSpPr/>
              <p:nvPr/>
            </p:nvSpPr>
            <p:spPr>
              <a:xfrm>
                <a:off x="0" y="6840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5" name=""/>
              <p:cNvSpPr/>
              <p:nvPr/>
            </p:nvSpPr>
            <p:spPr>
              <a:xfrm>
                <a:off x="0" y="1443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6" name=""/>
              <p:cNvSpPr/>
              <p:nvPr/>
            </p:nvSpPr>
            <p:spPr>
              <a:xfrm>
                <a:off x="0" y="2300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7" name=""/>
              <p:cNvSpPr/>
              <p:nvPr/>
            </p:nvSpPr>
            <p:spPr>
              <a:xfrm>
                <a:off x="0" y="3207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528" name=""/>
            <p:cNvGrpSpPr/>
            <p:nvPr/>
          </p:nvGrpSpPr>
          <p:grpSpPr>
            <a:xfrm>
              <a:off x="635040" y="325440"/>
              <a:ext cx="8280360" cy="1782720"/>
              <a:chOff x="635040" y="325440"/>
              <a:chExt cx="8280360" cy="1782720"/>
            </a:xfrm>
          </p:grpSpPr>
          <p:sp>
            <p:nvSpPr>
              <p:cNvPr id="101" name=""/>
              <p:cNvSpPr/>
              <p:nvPr/>
            </p:nvSpPr>
            <p:spPr>
              <a:xfrm>
                <a:off x="884160" y="325440"/>
                <a:ext cx="496800" cy="1450800"/>
              </a:xfrm>
              <a:prstGeom prst="rect">
                <a:avLst/>
              </a:prstGeom>
              <a:solidFill>
                <a:srgbClr val="cc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2" name=""/>
              <p:cNvSpPr/>
              <p:nvPr/>
            </p:nvSpPr>
            <p:spPr>
              <a:xfrm>
                <a:off x="635040" y="457200"/>
                <a:ext cx="5662440" cy="77760"/>
              </a:xfrm>
              <a:prstGeom prst="rect">
                <a:avLst/>
              </a:prstGeom>
              <a:solidFill>
                <a:srgbClr val="00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30960" bIns="3096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3" name=""/>
              <p:cNvSpPr/>
              <p:nvPr/>
            </p:nvSpPr>
            <p:spPr>
              <a:xfrm>
                <a:off x="7300800" y="1770120"/>
                <a:ext cx="1474920" cy="338040"/>
              </a:xfrm>
              <a:prstGeom prst="rect">
                <a:avLst/>
              </a:prstGeom>
              <a:solidFill>
                <a:srgbClr val="cc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4" name=""/>
              <p:cNvSpPr/>
              <p:nvPr/>
            </p:nvSpPr>
            <p:spPr>
              <a:xfrm>
                <a:off x="3252960" y="1922400"/>
                <a:ext cx="5662440" cy="77760"/>
              </a:xfrm>
              <a:prstGeom prst="rect">
                <a:avLst/>
              </a:prstGeom>
              <a:solidFill>
                <a:srgbClr val="00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30960" bIns="3096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529" name="PlaceHolder 1"/>
          <p:cNvSpPr>
            <a:spLocks noGrp="1"/>
          </p:cNvSpPr>
          <p:nvPr>
            <p:ph type="body"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799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3" marL="1428840" indent="-228600">
              <a:spcBef>
                <a:spcPts val="799"/>
              </a:spcBef>
              <a:buClr>
                <a:srgbClr val="003366"/>
              </a:buClr>
              <a:buSzPct val="85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4" marL="1771560" indent="-228600">
              <a:spcBef>
                <a:spcPts val="799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5" marL="1771560" indent="-228600">
              <a:spcBef>
                <a:spcPts val="799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6" marL="1771560" indent="-228600">
              <a:spcBef>
                <a:spcPts val="799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530" name="PlaceHolder 2"/>
          <p:cNvSpPr>
            <a:spLocks noGrp="1"/>
          </p:cNvSpPr>
          <p:nvPr>
            <p:ph type="dt" idx="13"/>
          </p:nvPr>
        </p:nvSpPr>
        <p:spPr>
          <a:xfrm>
            <a:off x="809640" y="6373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1" name="PlaceHolder 3"/>
          <p:cNvSpPr>
            <a:spLocks noGrp="1"/>
          </p:cNvSpPr>
          <p:nvPr>
            <p:ph type="ftr" idx="14"/>
          </p:nvPr>
        </p:nvSpPr>
        <p:spPr>
          <a:xfrm>
            <a:off x="3131640" y="6377040"/>
            <a:ext cx="30862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2" name="PlaceHolder 4"/>
          <p:cNvSpPr>
            <a:spLocks noGrp="1"/>
          </p:cNvSpPr>
          <p:nvPr>
            <p:ph type="sldNum" idx="15"/>
          </p:nvPr>
        </p:nvSpPr>
        <p:spPr>
          <a:xfrm>
            <a:off x="6589800" y="6377040"/>
            <a:ext cx="2193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E0DE217-037E-443D-9998-318E09349CC4}" type="slidenum"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3" name="PlaceHolder 5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4" name=""/>
          <p:cNvGrpSpPr/>
          <p:nvPr/>
        </p:nvGrpSpPr>
        <p:grpSpPr>
          <a:xfrm>
            <a:off x="0" y="68400"/>
            <a:ext cx="8678880" cy="6713280"/>
            <a:chOff x="0" y="68400"/>
            <a:chExt cx="8678880" cy="6713280"/>
          </a:xfrm>
        </p:grpSpPr>
        <p:sp>
          <p:nvSpPr>
            <p:cNvPr id="535" name=""/>
            <p:cNvSpPr/>
            <p:nvPr/>
          </p:nvSpPr>
          <p:spPr>
            <a:xfrm>
              <a:off x="1098720" y="784080"/>
              <a:ext cx="7580160" cy="1486080"/>
            </a:xfrm>
            <a:prstGeom prst="rect">
              <a:avLst/>
            </a:prstGeom>
            <a:solidFill>
              <a:srgbClr val="cc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536" name=""/>
            <p:cNvGrpSpPr/>
            <p:nvPr/>
          </p:nvGrpSpPr>
          <p:grpSpPr>
            <a:xfrm>
              <a:off x="0" y="68400"/>
              <a:ext cx="990720" cy="6713280"/>
              <a:chOff x="0" y="68400"/>
              <a:chExt cx="990720" cy="6713280"/>
            </a:xfrm>
          </p:grpSpPr>
          <p:sp>
            <p:nvSpPr>
              <p:cNvPr id="537" name=""/>
              <p:cNvSpPr/>
              <p:nvPr/>
            </p:nvSpPr>
            <p:spPr>
              <a:xfrm>
                <a:off x="0" y="667224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8" name=""/>
              <p:cNvSpPr/>
              <p:nvPr/>
            </p:nvSpPr>
            <p:spPr>
              <a:xfrm>
                <a:off x="0" y="6729480"/>
                <a:ext cx="99072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9" name=""/>
              <p:cNvSpPr/>
              <p:nvPr/>
            </p:nvSpPr>
            <p:spPr>
              <a:xfrm>
                <a:off x="0" y="678168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0" name=""/>
              <p:cNvSpPr/>
              <p:nvPr/>
            </p:nvSpPr>
            <p:spPr>
              <a:xfrm>
                <a:off x="0" y="6529320"/>
                <a:ext cx="99072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1" name=""/>
              <p:cNvSpPr/>
              <p:nvPr/>
            </p:nvSpPr>
            <p:spPr>
              <a:xfrm>
                <a:off x="0" y="645336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2" name=""/>
              <p:cNvSpPr/>
              <p:nvPr/>
            </p:nvSpPr>
            <p:spPr>
              <a:xfrm>
                <a:off x="0" y="660096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3" name=""/>
              <p:cNvSpPr/>
              <p:nvPr/>
            </p:nvSpPr>
            <p:spPr>
              <a:xfrm>
                <a:off x="0" y="581976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4" name=""/>
              <p:cNvSpPr/>
              <p:nvPr/>
            </p:nvSpPr>
            <p:spPr>
              <a:xfrm>
                <a:off x="0" y="5776920"/>
                <a:ext cx="99072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5" name=""/>
              <p:cNvSpPr/>
              <p:nvPr/>
            </p:nvSpPr>
            <p:spPr>
              <a:xfrm>
                <a:off x="0" y="638172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6" name=""/>
              <p:cNvSpPr/>
              <p:nvPr/>
            </p:nvSpPr>
            <p:spPr>
              <a:xfrm>
                <a:off x="0" y="6181560"/>
                <a:ext cx="99072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7" name=""/>
              <p:cNvSpPr/>
              <p:nvPr/>
            </p:nvSpPr>
            <p:spPr>
              <a:xfrm>
                <a:off x="0" y="605304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8" name=""/>
              <p:cNvSpPr/>
              <p:nvPr/>
            </p:nvSpPr>
            <p:spPr>
              <a:xfrm>
                <a:off x="0" y="634824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9" name=""/>
              <p:cNvSpPr/>
              <p:nvPr/>
            </p:nvSpPr>
            <p:spPr>
              <a:xfrm>
                <a:off x="0" y="585324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0" name=""/>
              <p:cNvSpPr/>
              <p:nvPr/>
            </p:nvSpPr>
            <p:spPr>
              <a:xfrm>
                <a:off x="0" y="593892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1" name=""/>
              <p:cNvSpPr/>
              <p:nvPr/>
            </p:nvSpPr>
            <p:spPr>
              <a:xfrm>
                <a:off x="0" y="625320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2" name=""/>
              <p:cNvSpPr/>
              <p:nvPr/>
            </p:nvSpPr>
            <p:spPr>
              <a:xfrm>
                <a:off x="0" y="621972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3" name=""/>
              <p:cNvSpPr/>
              <p:nvPr/>
            </p:nvSpPr>
            <p:spPr>
              <a:xfrm>
                <a:off x="0" y="557208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4" name=""/>
              <p:cNvSpPr/>
              <p:nvPr/>
            </p:nvSpPr>
            <p:spPr>
              <a:xfrm>
                <a:off x="0" y="5629320"/>
                <a:ext cx="99072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5" name=""/>
              <p:cNvSpPr/>
              <p:nvPr/>
            </p:nvSpPr>
            <p:spPr>
              <a:xfrm>
                <a:off x="0" y="568152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6" name=""/>
              <p:cNvSpPr/>
              <p:nvPr/>
            </p:nvSpPr>
            <p:spPr>
              <a:xfrm>
                <a:off x="0" y="5429160"/>
                <a:ext cx="99072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7" name=""/>
              <p:cNvSpPr/>
              <p:nvPr/>
            </p:nvSpPr>
            <p:spPr>
              <a:xfrm>
                <a:off x="0" y="535320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8" name=""/>
              <p:cNvSpPr/>
              <p:nvPr/>
            </p:nvSpPr>
            <p:spPr>
              <a:xfrm>
                <a:off x="0" y="550080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9" name=""/>
              <p:cNvSpPr/>
              <p:nvPr/>
            </p:nvSpPr>
            <p:spPr>
              <a:xfrm>
                <a:off x="0" y="471960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0" name=""/>
              <p:cNvSpPr/>
              <p:nvPr/>
            </p:nvSpPr>
            <p:spPr>
              <a:xfrm>
                <a:off x="0" y="4676760"/>
                <a:ext cx="99072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1" name=""/>
              <p:cNvSpPr/>
              <p:nvPr/>
            </p:nvSpPr>
            <p:spPr>
              <a:xfrm>
                <a:off x="0" y="528156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2" name=""/>
              <p:cNvSpPr/>
              <p:nvPr/>
            </p:nvSpPr>
            <p:spPr>
              <a:xfrm>
                <a:off x="0" y="5081760"/>
                <a:ext cx="99072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3" name=""/>
              <p:cNvSpPr/>
              <p:nvPr/>
            </p:nvSpPr>
            <p:spPr>
              <a:xfrm>
                <a:off x="0" y="495288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4" name=""/>
              <p:cNvSpPr/>
              <p:nvPr/>
            </p:nvSpPr>
            <p:spPr>
              <a:xfrm>
                <a:off x="0" y="524844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5" name=""/>
              <p:cNvSpPr/>
              <p:nvPr/>
            </p:nvSpPr>
            <p:spPr>
              <a:xfrm>
                <a:off x="0" y="475308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6" name=""/>
              <p:cNvSpPr/>
              <p:nvPr/>
            </p:nvSpPr>
            <p:spPr>
              <a:xfrm>
                <a:off x="0" y="483876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7" name=""/>
              <p:cNvSpPr/>
              <p:nvPr/>
            </p:nvSpPr>
            <p:spPr>
              <a:xfrm>
                <a:off x="0" y="515304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8" name=""/>
              <p:cNvSpPr/>
              <p:nvPr/>
            </p:nvSpPr>
            <p:spPr>
              <a:xfrm>
                <a:off x="0" y="511956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9" name=""/>
              <p:cNvSpPr/>
              <p:nvPr/>
            </p:nvSpPr>
            <p:spPr>
              <a:xfrm>
                <a:off x="0" y="4494240"/>
                <a:ext cx="99072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0" name=""/>
              <p:cNvSpPr/>
              <p:nvPr/>
            </p:nvSpPr>
            <p:spPr>
              <a:xfrm>
                <a:off x="0" y="436572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1" name=""/>
              <p:cNvSpPr/>
              <p:nvPr/>
            </p:nvSpPr>
            <p:spPr>
              <a:xfrm>
                <a:off x="0" y="425124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2" name=""/>
              <p:cNvSpPr/>
              <p:nvPr/>
            </p:nvSpPr>
            <p:spPr>
              <a:xfrm>
                <a:off x="0" y="456552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3" name=""/>
              <p:cNvSpPr/>
              <p:nvPr/>
            </p:nvSpPr>
            <p:spPr>
              <a:xfrm>
                <a:off x="0" y="453240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4" name=""/>
              <p:cNvSpPr/>
              <p:nvPr/>
            </p:nvSpPr>
            <p:spPr>
              <a:xfrm>
                <a:off x="0" y="405432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5" name=""/>
              <p:cNvSpPr/>
              <p:nvPr/>
            </p:nvSpPr>
            <p:spPr>
              <a:xfrm>
                <a:off x="0" y="4111560"/>
                <a:ext cx="99072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6" name=""/>
              <p:cNvSpPr/>
              <p:nvPr/>
            </p:nvSpPr>
            <p:spPr>
              <a:xfrm>
                <a:off x="0" y="416412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7" name=""/>
              <p:cNvSpPr/>
              <p:nvPr/>
            </p:nvSpPr>
            <p:spPr>
              <a:xfrm>
                <a:off x="0" y="3911760"/>
                <a:ext cx="99072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8" name=""/>
              <p:cNvSpPr/>
              <p:nvPr/>
            </p:nvSpPr>
            <p:spPr>
              <a:xfrm>
                <a:off x="0" y="383544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9" name=""/>
              <p:cNvSpPr/>
              <p:nvPr/>
            </p:nvSpPr>
            <p:spPr>
              <a:xfrm>
                <a:off x="0" y="398304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0" name=""/>
              <p:cNvSpPr/>
              <p:nvPr/>
            </p:nvSpPr>
            <p:spPr>
              <a:xfrm>
                <a:off x="0" y="376380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1" name=""/>
              <p:cNvSpPr/>
              <p:nvPr/>
            </p:nvSpPr>
            <p:spPr>
              <a:xfrm>
                <a:off x="0" y="3564000"/>
                <a:ext cx="99072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2" name=""/>
              <p:cNvSpPr/>
              <p:nvPr/>
            </p:nvSpPr>
            <p:spPr>
              <a:xfrm>
                <a:off x="0" y="373068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3" name=""/>
              <p:cNvSpPr/>
              <p:nvPr/>
            </p:nvSpPr>
            <p:spPr>
              <a:xfrm>
                <a:off x="0" y="363528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4" name=""/>
              <p:cNvSpPr/>
              <p:nvPr/>
            </p:nvSpPr>
            <p:spPr>
              <a:xfrm>
                <a:off x="0" y="360216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5" name=""/>
              <p:cNvSpPr/>
              <p:nvPr/>
            </p:nvSpPr>
            <p:spPr>
              <a:xfrm>
                <a:off x="0" y="338148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6" name=""/>
              <p:cNvSpPr/>
              <p:nvPr/>
            </p:nvSpPr>
            <p:spPr>
              <a:xfrm>
                <a:off x="0" y="3438360"/>
                <a:ext cx="99072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7" name=""/>
              <p:cNvSpPr/>
              <p:nvPr/>
            </p:nvSpPr>
            <p:spPr>
              <a:xfrm>
                <a:off x="0" y="349092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8" name=""/>
              <p:cNvSpPr/>
              <p:nvPr/>
            </p:nvSpPr>
            <p:spPr>
              <a:xfrm>
                <a:off x="0" y="3238560"/>
                <a:ext cx="99072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9" name=""/>
              <p:cNvSpPr/>
              <p:nvPr/>
            </p:nvSpPr>
            <p:spPr>
              <a:xfrm>
                <a:off x="0" y="316224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0" name=""/>
              <p:cNvSpPr/>
              <p:nvPr/>
            </p:nvSpPr>
            <p:spPr>
              <a:xfrm>
                <a:off x="0" y="330984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1" name=""/>
              <p:cNvSpPr/>
              <p:nvPr/>
            </p:nvSpPr>
            <p:spPr>
              <a:xfrm>
                <a:off x="0" y="252900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2" name=""/>
              <p:cNvSpPr/>
              <p:nvPr/>
            </p:nvSpPr>
            <p:spPr>
              <a:xfrm>
                <a:off x="0" y="2486160"/>
                <a:ext cx="99072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3" name=""/>
              <p:cNvSpPr/>
              <p:nvPr/>
            </p:nvSpPr>
            <p:spPr>
              <a:xfrm>
                <a:off x="0" y="309096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4" name=""/>
              <p:cNvSpPr/>
              <p:nvPr/>
            </p:nvSpPr>
            <p:spPr>
              <a:xfrm>
                <a:off x="0" y="2890800"/>
                <a:ext cx="99072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5" name=""/>
              <p:cNvSpPr/>
              <p:nvPr/>
            </p:nvSpPr>
            <p:spPr>
              <a:xfrm>
                <a:off x="0" y="276228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6" name=""/>
              <p:cNvSpPr/>
              <p:nvPr/>
            </p:nvSpPr>
            <p:spPr>
              <a:xfrm>
                <a:off x="0" y="305748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7" name=""/>
              <p:cNvSpPr/>
              <p:nvPr/>
            </p:nvSpPr>
            <p:spPr>
              <a:xfrm>
                <a:off x="0" y="256212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8" name=""/>
              <p:cNvSpPr/>
              <p:nvPr/>
            </p:nvSpPr>
            <p:spPr>
              <a:xfrm>
                <a:off x="0" y="264780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9" name=""/>
              <p:cNvSpPr/>
              <p:nvPr/>
            </p:nvSpPr>
            <p:spPr>
              <a:xfrm>
                <a:off x="0" y="296244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0" name=""/>
              <p:cNvSpPr/>
              <p:nvPr/>
            </p:nvSpPr>
            <p:spPr>
              <a:xfrm>
                <a:off x="0" y="292896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1" name=""/>
              <p:cNvSpPr/>
              <p:nvPr/>
            </p:nvSpPr>
            <p:spPr>
              <a:xfrm>
                <a:off x="0" y="228132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2" name=""/>
              <p:cNvSpPr/>
              <p:nvPr/>
            </p:nvSpPr>
            <p:spPr>
              <a:xfrm>
                <a:off x="0" y="2338560"/>
                <a:ext cx="99072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3" name=""/>
              <p:cNvSpPr/>
              <p:nvPr/>
            </p:nvSpPr>
            <p:spPr>
              <a:xfrm>
                <a:off x="0" y="239076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4" name=""/>
              <p:cNvSpPr/>
              <p:nvPr/>
            </p:nvSpPr>
            <p:spPr>
              <a:xfrm>
                <a:off x="0" y="2138400"/>
                <a:ext cx="99072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5" name=""/>
              <p:cNvSpPr/>
              <p:nvPr/>
            </p:nvSpPr>
            <p:spPr>
              <a:xfrm>
                <a:off x="0" y="220968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6" name=""/>
              <p:cNvSpPr/>
              <p:nvPr/>
            </p:nvSpPr>
            <p:spPr>
              <a:xfrm>
                <a:off x="0" y="161280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7" name=""/>
              <p:cNvSpPr/>
              <p:nvPr/>
            </p:nvSpPr>
            <p:spPr>
              <a:xfrm>
                <a:off x="0" y="1569960"/>
                <a:ext cx="99072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8" name=""/>
              <p:cNvSpPr/>
              <p:nvPr/>
            </p:nvSpPr>
            <p:spPr>
              <a:xfrm>
                <a:off x="0" y="1974960"/>
                <a:ext cx="99072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9" name=""/>
              <p:cNvSpPr/>
              <p:nvPr/>
            </p:nvSpPr>
            <p:spPr>
              <a:xfrm>
                <a:off x="0" y="184644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0" name=""/>
              <p:cNvSpPr/>
              <p:nvPr/>
            </p:nvSpPr>
            <p:spPr>
              <a:xfrm>
                <a:off x="0" y="164628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1" name=""/>
              <p:cNvSpPr/>
              <p:nvPr/>
            </p:nvSpPr>
            <p:spPr>
              <a:xfrm>
                <a:off x="0" y="173196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2" name=""/>
              <p:cNvSpPr/>
              <p:nvPr/>
            </p:nvSpPr>
            <p:spPr>
              <a:xfrm>
                <a:off x="0" y="204624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3" name=""/>
              <p:cNvSpPr/>
              <p:nvPr/>
            </p:nvSpPr>
            <p:spPr>
              <a:xfrm>
                <a:off x="0" y="201312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4" name=""/>
              <p:cNvSpPr/>
              <p:nvPr/>
            </p:nvSpPr>
            <p:spPr>
              <a:xfrm>
                <a:off x="0" y="136512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5" name=""/>
              <p:cNvSpPr/>
              <p:nvPr/>
            </p:nvSpPr>
            <p:spPr>
              <a:xfrm>
                <a:off x="0" y="1422360"/>
                <a:ext cx="99072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6" name=""/>
              <p:cNvSpPr/>
              <p:nvPr/>
            </p:nvSpPr>
            <p:spPr>
              <a:xfrm>
                <a:off x="0" y="147492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7" name=""/>
              <p:cNvSpPr/>
              <p:nvPr/>
            </p:nvSpPr>
            <p:spPr>
              <a:xfrm>
                <a:off x="0" y="1222200"/>
                <a:ext cx="99072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8" name=""/>
              <p:cNvSpPr/>
              <p:nvPr/>
            </p:nvSpPr>
            <p:spPr>
              <a:xfrm>
                <a:off x="0" y="129384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9" name=""/>
              <p:cNvSpPr/>
              <p:nvPr/>
            </p:nvSpPr>
            <p:spPr>
              <a:xfrm>
                <a:off x="0" y="113976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0" name=""/>
              <p:cNvSpPr/>
              <p:nvPr/>
            </p:nvSpPr>
            <p:spPr>
              <a:xfrm>
                <a:off x="0" y="102564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1" name=""/>
              <p:cNvSpPr/>
              <p:nvPr/>
            </p:nvSpPr>
            <p:spPr>
              <a:xfrm>
                <a:off x="0" y="82872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2" name=""/>
              <p:cNvSpPr/>
              <p:nvPr/>
            </p:nvSpPr>
            <p:spPr>
              <a:xfrm>
                <a:off x="0" y="885960"/>
                <a:ext cx="99072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3" name=""/>
              <p:cNvSpPr/>
              <p:nvPr/>
            </p:nvSpPr>
            <p:spPr>
              <a:xfrm>
                <a:off x="0" y="93816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4" name=""/>
              <p:cNvSpPr/>
              <p:nvPr/>
            </p:nvSpPr>
            <p:spPr>
              <a:xfrm>
                <a:off x="0" y="685800"/>
                <a:ext cx="99072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5" name=""/>
              <p:cNvSpPr/>
              <p:nvPr/>
            </p:nvSpPr>
            <p:spPr>
              <a:xfrm>
                <a:off x="0" y="60948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6" name=""/>
              <p:cNvSpPr/>
              <p:nvPr/>
            </p:nvSpPr>
            <p:spPr>
              <a:xfrm>
                <a:off x="0" y="75708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7" name=""/>
              <p:cNvSpPr/>
              <p:nvPr/>
            </p:nvSpPr>
            <p:spPr>
              <a:xfrm>
                <a:off x="0" y="53820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8" name=""/>
              <p:cNvSpPr/>
              <p:nvPr/>
            </p:nvSpPr>
            <p:spPr>
              <a:xfrm>
                <a:off x="0" y="50472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9" name=""/>
              <p:cNvSpPr/>
              <p:nvPr/>
            </p:nvSpPr>
            <p:spPr>
              <a:xfrm>
                <a:off x="0" y="40968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0" name=""/>
              <p:cNvSpPr/>
              <p:nvPr/>
            </p:nvSpPr>
            <p:spPr>
              <a:xfrm>
                <a:off x="0" y="11124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1" name=""/>
              <p:cNvSpPr/>
              <p:nvPr/>
            </p:nvSpPr>
            <p:spPr>
              <a:xfrm>
                <a:off x="0" y="68400"/>
                <a:ext cx="99072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2" name=""/>
              <p:cNvSpPr/>
              <p:nvPr/>
            </p:nvSpPr>
            <p:spPr>
              <a:xfrm>
                <a:off x="0" y="14436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3" name=""/>
              <p:cNvSpPr/>
              <p:nvPr/>
            </p:nvSpPr>
            <p:spPr>
              <a:xfrm>
                <a:off x="0" y="23004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4" name=""/>
              <p:cNvSpPr/>
              <p:nvPr/>
            </p:nvSpPr>
            <p:spPr>
              <a:xfrm>
                <a:off x="0" y="320760"/>
                <a:ext cx="99072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635" name="PlaceHolder 1"/>
          <p:cNvSpPr>
            <a:spLocks noGrp="1"/>
          </p:cNvSpPr>
          <p:nvPr>
            <p:ph type="dt" idx="16"/>
          </p:nvPr>
        </p:nvSpPr>
        <p:spPr>
          <a:xfrm>
            <a:off x="1387440" y="63579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6" name="PlaceHolder 2"/>
          <p:cNvSpPr>
            <a:spLocks noGrp="1"/>
          </p:cNvSpPr>
          <p:nvPr>
            <p:ph type="ftr" idx="17"/>
          </p:nvPr>
        </p:nvSpPr>
        <p:spPr>
          <a:xfrm>
            <a:off x="3722760" y="6357960"/>
            <a:ext cx="22716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7" name="PlaceHolder 3"/>
          <p:cNvSpPr>
            <a:spLocks noGrp="1"/>
          </p:cNvSpPr>
          <p:nvPr>
            <p:ph type="sldNum" idx="18"/>
          </p:nvPr>
        </p:nvSpPr>
        <p:spPr>
          <a:xfrm>
            <a:off x="6464160" y="6361200"/>
            <a:ext cx="19065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E4F07A1-E7D0-44C0-8352-56FF07A41902}" type="slidenum"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8" name="PlaceHolder 4"/>
          <p:cNvSpPr>
            <a:spLocks noGrp="1"/>
          </p:cNvSpPr>
          <p:nvPr>
            <p:ph type="title"/>
          </p:nvPr>
        </p:nvSpPr>
        <p:spPr>
          <a:xfrm>
            <a:off x="1169640" y="1045800"/>
            <a:ext cx="7380360" cy="1012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0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39" name=""/>
          <p:cNvSpPr/>
          <p:nvPr/>
        </p:nvSpPr>
        <p:spPr>
          <a:xfrm>
            <a:off x="3017880" y="2120760"/>
            <a:ext cx="5662440" cy="77760"/>
          </a:xfrm>
          <a:prstGeom prst="rect">
            <a:avLst/>
          </a:prstGeom>
          <a:solidFill>
            <a:srgbClr val="0033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0960" bIns="3096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40" name=""/>
          <p:cNvSpPr/>
          <p:nvPr/>
        </p:nvSpPr>
        <p:spPr>
          <a:xfrm>
            <a:off x="1098720" y="861840"/>
            <a:ext cx="5662440" cy="78120"/>
          </a:xfrm>
          <a:prstGeom prst="rect">
            <a:avLst/>
          </a:prstGeom>
          <a:solidFill>
            <a:srgbClr val="0033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1320" bIns="313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41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857160" algn="ctr">
              <a:spcBef>
                <a:spcPts val="601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3" marL="1200240" algn="ctr">
              <a:spcBef>
                <a:spcPts val="499"/>
              </a:spcBef>
              <a:buClr>
                <a:srgbClr val="003366"/>
              </a:buClr>
              <a:buSzPct val="85000"/>
              <a:buFont typeface="Wingdings" charset="2"/>
              <a:buChar char="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4" marL="1542960" algn="ctr">
              <a:spcBef>
                <a:spcPts val="451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1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5" marL="1542960">
              <a:spcBef>
                <a:spcPts val="451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1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6" marL="1542960">
              <a:spcBef>
                <a:spcPts val="451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1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png"/><Relationship Id="rId3" Type="http://schemas.openxmlformats.org/officeDocument/2006/relationships/oleObject" Target="../embeddings/oleObject2.bin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image" Target="../media/image4.png"/><Relationship Id="rId7" Type="http://schemas.openxmlformats.org/officeDocument/2006/relationships/image" Target="../media/image5.png"/><Relationship Id="rId8" Type="http://schemas.openxmlformats.org/officeDocument/2006/relationships/image" Target="../media/image6.png"/><Relationship Id="rId9" Type="http://schemas.openxmlformats.org/officeDocument/2006/relationships/image" Target="../media/image7.png"/><Relationship Id="rId10" Type="http://schemas.openxmlformats.org/officeDocument/2006/relationships/slideLayout" Target="../slideLayouts/slideLayout4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8.jpeg"/><Relationship Id="rId2" Type="http://schemas.openxmlformats.org/officeDocument/2006/relationships/slideLayout" Target="../slideLayouts/slideLayout5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9.png"/><Relationship Id="rId3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0.wmf"/><Relationship Id="rId3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2" name="PlaceHolder 1"/>
          <p:cNvSpPr>
            <a:spLocks noGrp="1"/>
          </p:cNvSpPr>
          <p:nvPr>
            <p:ph type="title"/>
          </p:nvPr>
        </p:nvSpPr>
        <p:spPr>
          <a:xfrm>
            <a:off x="1169640" y="1045800"/>
            <a:ext cx="7380360" cy="1012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Yours is a Very Bad Hotel</a:t>
            </a:r>
            <a:endParaRPr b="0" lang="en-US" sz="40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43" name="PlaceHolder 2"/>
          <p:cNvSpPr>
            <a:spLocks noGrp="1"/>
          </p:cNvSpPr>
          <p:nvPr>
            <p:ph type="subTitle"/>
          </p:nvPr>
        </p:nvSpPr>
        <p:spPr>
          <a:xfrm>
            <a:off x="1523880" y="2514240"/>
            <a:ext cx="6662880" cy="2994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A graphic complaint prepared for: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Joseph Crosby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General Manager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Lisa Rinker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Front Desk Manager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DoubleTree Club Hotel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2828 Southwest Freeway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Houston, Texas 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7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Quotations from Night Clerk Mike</a:t>
            </a:r>
            <a:endParaRPr b="0" lang="en-US" sz="3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68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 algn="ctr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“I don’t know if there ARE any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hotel rooms around here… all these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hotels are full.”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r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-- </a:t>
            </a: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2:12 am, November 15, 2001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r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Just starting to look for alternate 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r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accommodation for us, even though he’d filled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r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his own house up by 11:00pm 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9" name=""/>
          <p:cNvSpPr/>
          <p:nvPr/>
        </p:nvSpPr>
        <p:spPr>
          <a:xfrm>
            <a:off x="1371600" y="5410080"/>
            <a:ext cx="1371600" cy="914400"/>
          </a:xfrm>
          <a:prstGeom prst="rect">
            <a:avLst/>
          </a:prstGeom>
          <a:noFill/>
          <a:ln w="38160">
            <a:solidFill>
              <a:srgbClr val="ff00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70" name=""/>
          <p:cNvSpPr/>
          <p:nvPr/>
        </p:nvSpPr>
        <p:spPr>
          <a:xfrm>
            <a:off x="1828440" y="838080"/>
            <a:ext cx="684324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Mapped Against Other Hospitality Providers, Your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DoubleTree Club Fared Badly on November 15, 2001</a:t>
            </a: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.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71" name=""/>
          <p:cNvSpPr/>
          <p:nvPr/>
        </p:nvSpPr>
        <p:spPr>
          <a:xfrm>
            <a:off x="4724280" y="2209680"/>
            <a:ext cx="0" cy="4419720"/>
          </a:xfrm>
          <a:prstGeom prst="line">
            <a:avLst/>
          </a:prstGeom>
          <a:ln w="38160">
            <a:solidFill>
              <a:srgbClr val="003366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72" name=""/>
          <p:cNvSpPr/>
          <p:nvPr/>
        </p:nvSpPr>
        <p:spPr>
          <a:xfrm>
            <a:off x="838080" y="4419720"/>
            <a:ext cx="7925040" cy="0"/>
          </a:xfrm>
          <a:prstGeom prst="line">
            <a:avLst/>
          </a:prstGeom>
          <a:ln w="38160">
            <a:solidFill>
              <a:srgbClr val="003366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73" name=""/>
          <p:cNvSpPr/>
          <p:nvPr/>
        </p:nvSpPr>
        <p:spPr>
          <a:xfrm>
            <a:off x="4938480" y="2246400"/>
            <a:ext cx="17640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GROWTH-ORIENTED</a:t>
            </a:r>
            <a:endParaRPr b="0" lang="en-US" sz="1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74" name=""/>
          <p:cNvSpPr/>
          <p:nvPr/>
        </p:nvSpPr>
        <p:spPr>
          <a:xfrm>
            <a:off x="5014440" y="6361200"/>
            <a:ext cx="2128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HEADING FOR COLLAPSE</a:t>
            </a:r>
            <a:endParaRPr b="0" lang="en-US" sz="1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75" name=""/>
          <p:cNvSpPr/>
          <p:nvPr/>
        </p:nvSpPr>
        <p:spPr>
          <a:xfrm>
            <a:off x="762840" y="3657600"/>
            <a:ext cx="11462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DESPISES &amp;</a:t>
            </a:r>
            <a:endParaRPr b="0" lang="en-US" sz="1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MISTREATS</a:t>
            </a:r>
            <a:endParaRPr b="0" lang="en-US" sz="1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CUSTOMERS</a:t>
            </a:r>
            <a:endParaRPr b="0" lang="en-US" sz="1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76" name=""/>
          <p:cNvSpPr/>
          <p:nvPr/>
        </p:nvSpPr>
        <p:spPr>
          <a:xfrm>
            <a:off x="7997040" y="3657600"/>
            <a:ext cx="11462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TREATS</a:t>
            </a:r>
            <a:endParaRPr b="0" lang="en-US" sz="1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CUSTOMERS</a:t>
            </a:r>
            <a:endParaRPr b="0" lang="en-US" sz="1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WELL</a:t>
            </a:r>
            <a:endParaRPr b="0" lang="en-US" sz="1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77" name=""/>
          <p:cNvGraphicFramePr/>
          <p:nvPr/>
        </p:nvGraphicFramePr>
        <p:xfrm>
          <a:off x="1523880" y="5486400"/>
          <a:ext cx="1143000" cy="7700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7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23880" y="5486400"/>
                    <a:ext cx="1143000" cy="770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679" name=""/>
          <p:cNvGraphicFramePr/>
          <p:nvPr/>
        </p:nvGraphicFramePr>
        <p:xfrm>
          <a:off x="6781680" y="5181480"/>
          <a:ext cx="1752840" cy="48600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68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6781680" y="5181480"/>
                    <a:ext cx="1752840" cy="486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681" name="logo_main" descr=""/>
          <p:cNvPicPr/>
          <p:nvPr/>
        </p:nvPicPr>
        <p:blipFill>
          <a:blip r:embed="rId5"/>
          <a:stretch/>
        </p:blipFill>
        <p:spPr>
          <a:xfrm>
            <a:off x="6705720" y="2362320"/>
            <a:ext cx="2057400" cy="885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82" name="lifegr" descr=""/>
          <p:cNvPicPr/>
          <p:nvPr/>
        </p:nvPicPr>
        <p:blipFill>
          <a:blip r:embed="rId6"/>
          <a:stretch/>
        </p:blipFill>
        <p:spPr>
          <a:xfrm>
            <a:off x="4038480" y="3505320"/>
            <a:ext cx="606600" cy="761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83" name="iranair" descr=""/>
          <p:cNvPicPr/>
          <p:nvPr/>
        </p:nvPicPr>
        <p:blipFill>
          <a:blip r:embed="rId7"/>
          <a:stretch/>
        </p:blipFill>
        <p:spPr>
          <a:xfrm>
            <a:off x="2819520" y="4724280"/>
            <a:ext cx="1600200" cy="5860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84" name="titulo3" descr=""/>
          <p:cNvPicPr/>
          <p:nvPr/>
        </p:nvPicPr>
        <p:blipFill>
          <a:blip r:embed="rId8"/>
          <a:stretch/>
        </p:blipFill>
        <p:spPr>
          <a:xfrm>
            <a:off x="1371600" y="3048120"/>
            <a:ext cx="1828800" cy="493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85" name="sh_head_worldsheraton" descr=""/>
          <p:cNvPicPr/>
          <p:nvPr/>
        </p:nvPicPr>
        <p:blipFill>
          <a:blip r:embed="rId9"/>
          <a:stretch/>
        </p:blipFill>
        <p:spPr>
          <a:xfrm>
            <a:off x="5410080" y="3657600"/>
            <a:ext cx="1932120" cy="3049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Mike Finally Found Us Rooms Here.</a:t>
            </a:r>
            <a:endParaRPr b="0" lang="en-US" sz="3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87" name="PlaceHolder 2"/>
          <p:cNvSpPr>
            <a:spLocks noGrp="1"/>
          </p:cNvSpPr>
          <p:nvPr>
            <p:ph/>
          </p:nvPr>
        </p:nvSpPr>
        <p:spPr>
          <a:xfrm>
            <a:off x="838080" y="2971800"/>
            <a:ext cx="7958160" cy="3200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 algn="ctr">
              <a:lnSpc>
                <a:spcPct val="9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Shoney’s Inn &amp; Suites is a </a:t>
            </a:r>
            <a:r>
              <a:rPr b="1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dump.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It is six miles further away from downtown Houston, which makes a difference in morning rush-hour traffic.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Had we wanted to stay at Shoney’s, we would have called them in the first place.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We could only get smoking rooms.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pic>
        <p:nvPicPr>
          <p:cNvPr id="688" name="home3" descr=""/>
          <p:cNvPicPr/>
          <p:nvPr/>
        </p:nvPicPr>
        <p:blipFill>
          <a:blip r:embed="rId1"/>
          <a:stretch/>
        </p:blipFill>
        <p:spPr>
          <a:xfrm>
            <a:off x="3505320" y="2209680"/>
            <a:ext cx="2286000" cy="1400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9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The Experience Mike Provided Deviated from Usual Treatment of an HHonors Gold Member.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90" name=""/>
          <p:cNvGraphicFramePr/>
          <p:nvPr/>
        </p:nvGraphicFramePr>
        <p:xfrm>
          <a:off x="1219320" y="2214720"/>
          <a:ext cx="7548480" cy="3993840"/>
        </p:xfrm>
        <a:graphic>
          <a:graphicData uri="http://schemas.openxmlformats.org/drawingml/2006/table">
            <a:tbl>
              <a:tblPr/>
              <a:tblGrid>
                <a:gridCol w="3774960"/>
                <a:gridCol w="3773520"/>
              </a:tblGrid>
              <a:tr h="9010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400" strike="noStrike" u="none">
                          <a:solidFill>
                            <a:srgbClr val="003366"/>
                          </a:solidFill>
                          <a:effectLst/>
                          <a:uFillTx/>
                          <a:latin typeface="Times New Roman"/>
                        </a:rPr>
                        <a:t>Expected HHonors Gold Member Benefits</a:t>
                      </a:r>
                      <a:endParaRPr b="0" lang="en-US" sz="2400" strike="noStrike" u="none">
                        <a:solidFill>
                          <a:srgbClr val="003366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3366"/>
                      </a:solidFill>
                      <a:prstDash val="solid"/>
                    </a:lnL>
                    <a:lnR w="5760">
                      <a:solidFill>
                        <a:srgbClr val="003366"/>
                      </a:solidFill>
                      <a:prstDash val="solid"/>
                    </a:lnR>
                    <a:lnT w="13680">
                      <a:solidFill>
                        <a:srgbClr val="003366"/>
                      </a:solidFill>
                      <a:prstDash val="solid"/>
                    </a:lnT>
                    <a:lnB w="5760">
                      <a:solidFill>
                        <a:srgbClr val="0033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400" strike="noStrike" u="none">
                          <a:solidFill>
                            <a:srgbClr val="003366"/>
                          </a:solidFill>
                          <a:effectLst/>
                          <a:uFillTx/>
                          <a:latin typeface="Times New Roman"/>
                        </a:rPr>
                        <a:t>Actual Benefits Provided by DoubleTree Club 11/15</a:t>
                      </a:r>
                      <a:endParaRPr b="0" lang="en-US" sz="2400" strike="noStrike" u="none">
                        <a:solidFill>
                          <a:srgbClr val="003366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3366"/>
                      </a:solidFill>
                      <a:prstDash val="solid"/>
                    </a:lnL>
                    <a:lnR w="13680">
                      <a:solidFill>
                        <a:srgbClr val="003366"/>
                      </a:solidFill>
                      <a:prstDash val="solid"/>
                    </a:lnR>
                    <a:lnT w="13680">
                      <a:solidFill>
                        <a:srgbClr val="003366"/>
                      </a:solidFill>
                      <a:prstDash val="solid"/>
                    </a:lnT>
                    <a:lnB w="5760">
                      <a:solidFill>
                        <a:srgbClr val="003366"/>
                      </a:solidFill>
                      <a:prstDash val="solid"/>
                    </a:lnB>
                    <a:noFill/>
                  </a:tcPr>
                </a:tc>
              </a:tr>
              <a:tr h="6166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3366"/>
                          </a:solidFill>
                          <a:effectLst/>
                          <a:uFillTx/>
                          <a:latin typeface="Times New Roman"/>
                        </a:rPr>
                        <a:t>Confirmed reservation</a:t>
                      </a:r>
                      <a:endParaRPr b="0" lang="en-US" sz="2400" strike="noStrike" u="none">
                        <a:solidFill>
                          <a:srgbClr val="003366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3366"/>
                      </a:solidFill>
                      <a:prstDash val="solid"/>
                    </a:lnL>
                    <a:lnR w="5760">
                      <a:solidFill>
                        <a:srgbClr val="003366"/>
                      </a:solidFill>
                      <a:prstDash val="solid"/>
                    </a:lnR>
                    <a:lnT w="5760">
                      <a:solidFill>
                        <a:srgbClr val="003366"/>
                      </a:solidFill>
                      <a:prstDash val="solid"/>
                    </a:lnT>
                    <a:lnB w="5760">
                      <a:solidFill>
                        <a:srgbClr val="0033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3366"/>
                          </a:solidFill>
                          <a:effectLst/>
                          <a:uFillTx/>
                          <a:latin typeface="Times New Roman"/>
                        </a:rPr>
                        <a:t>Ignored reservation</a:t>
                      </a:r>
                      <a:endParaRPr b="0" lang="en-US" sz="2400" strike="noStrike" u="none">
                        <a:solidFill>
                          <a:srgbClr val="003366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3366"/>
                      </a:solidFill>
                      <a:prstDash val="solid"/>
                    </a:lnL>
                    <a:lnR w="13680">
                      <a:solidFill>
                        <a:srgbClr val="003366"/>
                      </a:solidFill>
                      <a:prstDash val="solid"/>
                    </a:lnR>
                    <a:lnT w="5760">
                      <a:solidFill>
                        <a:srgbClr val="003366"/>
                      </a:solidFill>
                      <a:prstDash val="solid"/>
                    </a:lnT>
                    <a:lnB w="5760">
                      <a:solidFill>
                        <a:srgbClr val="003366"/>
                      </a:solidFill>
                      <a:prstDash val="solid"/>
                    </a:lnB>
                    <a:noFill/>
                  </a:tcPr>
                </a:tc>
              </a:tr>
              <a:tr h="8254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3366"/>
                          </a:solidFill>
                          <a:effectLst/>
                          <a:uFillTx/>
                          <a:latin typeface="Times New Roman"/>
                        </a:rPr>
                        <a:t>Upgraded room when available</a:t>
                      </a:r>
                      <a:endParaRPr b="0" lang="en-US" sz="2400" strike="noStrike" u="none">
                        <a:solidFill>
                          <a:srgbClr val="003366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3366"/>
                      </a:solidFill>
                      <a:prstDash val="solid"/>
                    </a:lnL>
                    <a:lnR w="5760">
                      <a:solidFill>
                        <a:srgbClr val="003366"/>
                      </a:solidFill>
                      <a:prstDash val="solid"/>
                    </a:lnR>
                    <a:lnT w="5760">
                      <a:solidFill>
                        <a:srgbClr val="003366"/>
                      </a:solidFill>
                      <a:prstDash val="solid"/>
                    </a:lnT>
                    <a:lnB w="5760">
                      <a:solidFill>
                        <a:srgbClr val="0033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3366"/>
                          </a:solidFill>
                          <a:effectLst/>
                          <a:uFillTx/>
                          <a:latin typeface="Times New Roman"/>
                        </a:rPr>
                        <a:t>No room available</a:t>
                      </a:r>
                      <a:endParaRPr b="0" lang="en-US" sz="2400" strike="noStrike" u="none">
                        <a:solidFill>
                          <a:srgbClr val="003366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3366"/>
                      </a:solidFill>
                      <a:prstDash val="solid"/>
                    </a:lnL>
                    <a:lnR w="13680">
                      <a:solidFill>
                        <a:srgbClr val="003366"/>
                      </a:solidFill>
                      <a:prstDash val="solid"/>
                    </a:lnR>
                    <a:lnT w="5760">
                      <a:solidFill>
                        <a:srgbClr val="003366"/>
                      </a:solidFill>
                      <a:prstDash val="solid"/>
                    </a:lnT>
                    <a:lnB w="5760">
                      <a:solidFill>
                        <a:srgbClr val="003366"/>
                      </a:solidFill>
                      <a:prstDash val="solid"/>
                    </a:lnB>
                    <a:noFill/>
                  </a:tcPr>
                </a:tc>
              </a:tr>
              <a:tr h="8254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3366"/>
                          </a:solidFill>
                          <a:effectLst/>
                          <a:uFillTx/>
                          <a:latin typeface="Times New Roman"/>
                        </a:rPr>
                        <a:t>Free continental breakfast</a:t>
                      </a:r>
                      <a:endParaRPr b="0" lang="en-US" sz="2400" strike="noStrike" u="none">
                        <a:solidFill>
                          <a:srgbClr val="003366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3366"/>
                      </a:solidFill>
                      <a:prstDash val="solid"/>
                    </a:lnL>
                    <a:lnR w="5760">
                      <a:solidFill>
                        <a:srgbClr val="003366"/>
                      </a:solidFill>
                      <a:prstDash val="solid"/>
                    </a:lnR>
                    <a:lnT w="5760">
                      <a:solidFill>
                        <a:srgbClr val="003366"/>
                      </a:solidFill>
                      <a:prstDash val="solid"/>
                    </a:lnT>
                    <a:lnB w="5760">
                      <a:solidFill>
                        <a:srgbClr val="0033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3366"/>
                          </a:solidFill>
                          <a:effectLst/>
                          <a:uFillTx/>
                          <a:latin typeface="Times New Roman"/>
                        </a:rPr>
                        <a:t>Free confusing directions to shabby alternate hotel</a:t>
                      </a:r>
                      <a:endParaRPr b="0" lang="en-US" sz="2400" strike="noStrike" u="none">
                        <a:solidFill>
                          <a:srgbClr val="003366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3366"/>
                      </a:solidFill>
                      <a:prstDash val="solid"/>
                    </a:lnL>
                    <a:lnR w="13680">
                      <a:solidFill>
                        <a:srgbClr val="003366"/>
                      </a:solidFill>
                      <a:prstDash val="solid"/>
                    </a:lnR>
                    <a:lnT w="5760">
                      <a:solidFill>
                        <a:srgbClr val="003366"/>
                      </a:solidFill>
                      <a:prstDash val="solid"/>
                    </a:lnT>
                    <a:lnB w="5760">
                      <a:solidFill>
                        <a:srgbClr val="003366"/>
                      </a:solidFill>
                      <a:prstDash val="solid"/>
                    </a:lnB>
                    <a:noFill/>
                  </a:tcPr>
                </a:tc>
              </a:tr>
              <a:tr h="8254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3366"/>
                          </a:solidFill>
                          <a:effectLst/>
                          <a:uFillTx/>
                          <a:latin typeface="Times New Roman"/>
                        </a:rPr>
                        <a:t>HHonors points </a:t>
                      </a:r>
                      <a:r>
                        <a:rPr b="0" i="1" lang="en-US" sz="2400" strike="noStrike" u="none">
                          <a:solidFill>
                            <a:srgbClr val="003366"/>
                          </a:solidFill>
                          <a:effectLst/>
                          <a:uFillTx/>
                          <a:latin typeface="Times New Roman"/>
                        </a:rPr>
                        <a:t>plus</a:t>
                      </a:r>
                      <a:r>
                        <a:rPr b="0" lang="en-US" sz="2400" strike="noStrike" u="none">
                          <a:solidFill>
                            <a:srgbClr val="003366"/>
                          </a:solidFill>
                          <a:effectLst/>
                          <a:uFillTx/>
                          <a:latin typeface="Times New Roman"/>
                        </a:rPr>
                        <a:t> frequent-flyer miles </a:t>
                      </a:r>
                      <a:endParaRPr b="0" lang="en-US" sz="2400" strike="noStrike" u="none">
                        <a:solidFill>
                          <a:srgbClr val="003366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3366"/>
                      </a:solidFill>
                      <a:prstDash val="solid"/>
                    </a:lnL>
                    <a:lnR w="5760">
                      <a:solidFill>
                        <a:srgbClr val="003366"/>
                      </a:solidFill>
                      <a:prstDash val="solid"/>
                    </a:lnR>
                    <a:lnT w="5760">
                      <a:solidFill>
                        <a:srgbClr val="003366"/>
                      </a:solidFill>
                      <a:prstDash val="solid"/>
                    </a:lnT>
                    <a:lnB w="13680">
                      <a:solidFill>
                        <a:srgbClr val="0033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3366"/>
                          </a:solidFill>
                          <a:effectLst/>
                          <a:uFillTx/>
                          <a:latin typeface="Times New Roman"/>
                        </a:rPr>
                        <a:t>Insolence </a:t>
                      </a:r>
                      <a:r>
                        <a:rPr b="0" i="1" lang="en-US" sz="2400" strike="noStrike" u="none">
                          <a:solidFill>
                            <a:srgbClr val="003366"/>
                          </a:solidFill>
                          <a:effectLst/>
                          <a:uFillTx/>
                          <a:latin typeface="Times New Roman"/>
                        </a:rPr>
                        <a:t>plus</a:t>
                      </a:r>
                      <a:r>
                        <a:rPr b="0" lang="en-US" sz="2400" strike="noStrike" u="none">
                          <a:solidFill>
                            <a:srgbClr val="003366"/>
                          </a:solidFill>
                          <a:effectLst/>
                          <a:uFillTx/>
                          <a:latin typeface="Times New Roman"/>
                        </a:rPr>
                        <a:t> insults</a:t>
                      </a:r>
                      <a:endParaRPr b="0" lang="en-US" sz="2400" strike="noStrike" u="none">
                        <a:solidFill>
                          <a:srgbClr val="003366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3366"/>
                      </a:solidFill>
                      <a:prstDash val="solid"/>
                    </a:lnL>
                    <a:lnR w="13680">
                      <a:solidFill>
                        <a:srgbClr val="003366"/>
                      </a:solidFill>
                      <a:prstDash val="solid"/>
                    </a:lnR>
                    <a:lnT w="5760">
                      <a:solidFill>
                        <a:srgbClr val="003366"/>
                      </a:solidFill>
                      <a:prstDash val="solid"/>
                    </a:lnT>
                    <a:lnB w="13680">
                      <a:solidFill>
                        <a:srgbClr val="003366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1" name="PlaceHolder 1"/>
          <p:cNvSpPr>
            <a:spLocks noGrp="1"/>
          </p:cNvSpPr>
          <p:nvPr>
            <p:ph type="title"/>
          </p:nvPr>
        </p:nvSpPr>
        <p:spPr>
          <a:xfrm>
            <a:off x="762120" y="22093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Jon, a colleague, was arriving in Houston on an overnight flight </a:t>
            </a:r>
            <a:br>
              <a:rPr sz="2000"/>
            </a:br>
            <a:r>
              <a:rPr b="1" i="1" lang="en-US" sz="20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and coming to join us at the DoubleTree Club first thing in the morning. As we had to go stay elsewhere, we wrote </a:t>
            </a:r>
            <a:br>
              <a:rPr sz="2000"/>
            </a:br>
            <a:r>
              <a:rPr b="1" i="1" lang="en-US" sz="20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Jon a note and left it in care of Mike the Night Clerk.</a:t>
            </a:r>
            <a:r>
              <a:rPr b="0" lang="en-US" sz="20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   </a:t>
            </a:r>
            <a:endParaRPr b="0" lang="en-US" sz="20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92" name=""/>
          <p:cNvGraphicFramePr/>
          <p:nvPr/>
        </p:nvGraphicFramePr>
        <p:xfrm>
          <a:off x="762120" y="3581280"/>
          <a:ext cx="8153280" cy="27590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9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2120" y="3581280"/>
                    <a:ext cx="8153280" cy="2759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94" name=""/>
          <p:cNvSpPr/>
          <p:nvPr/>
        </p:nvSpPr>
        <p:spPr>
          <a:xfrm>
            <a:off x="1756440" y="762120"/>
            <a:ext cx="708516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Even After We Left the DoubleTree Club, Our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Troubles Weren’t Over, as This Timeline Shows.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5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We Are Very Unlikely to Return to the</a:t>
            </a:r>
            <a:br>
              <a:rPr sz="3600"/>
            </a:br>
            <a:r>
              <a:rPr b="0" i="1" lang="en-US" sz="3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DoubleTree Club Houston.</a:t>
            </a:r>
            <a:endParaRPr b="0" lang="en-US" sz="3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96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Lifetime chances of dying in a bathtub: </a:t>
            </a:r>
            <a:r>
              <a:rPr b="1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1 in 10,455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r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(National Safety Council)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Chance of Earth being ejected from the solar system by the gravitational pull of a passing star: </a:t>
            </a:r>
            <a:r>
              <a:rPr b="1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1 in 2,200,000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r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(University of Michigan)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Chance of winning the UK Lottery: </a:t>
            </a:r>
            <a:r>
              <a:rPr b="1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1 in 13,983,816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r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(UK Lottery)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Chance of us returning to the DoubleTree Club Houston: </a:t>
            </a:r>
            <a:r>
              <a:rPr b="1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worse than any of those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r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(And what are the chances you’d save rooms for us anyway?)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7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Revenue Lost to the DoubleTree Club</a:t>
            </a:r>
            <a:br>
              <a:rPr sz="2800"/>
            </a:br>
            <a:r>
              <a:rPr b="0" i="1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Houston as a Result of our November 15 Incident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98" name=""/>
          <p:cNvGraphicFramePr/>
          <p:nvPr/>
        </p:nvGraphicFramePr>
        <p:xfrm>
          <a:off x="811080" y="2214720"/>
          <a:ext cx="7953480" cy="38811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9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11080" y="2214720"/>
                    <a:ext cx="7953480" cy="3881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00" name=""/>
          <p:cNvSpPr/>
          <p:nvPr/>
        </p:nvSpPr>
        <p:spPr>
          <a:xfrm>
            <a:off x="2166840" y="5715000"/>
            <a:ext cx="10951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Calendar</a:t>
            </a:r>
            <a:endParaRPr b="0" lang="en-US" sz="1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2001</a:t>
            </a:r>
            <a:endParaRPr b="0" lang="en-US" sz="1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701" name=""/>
          <p:cNvSpPr/>
          <p:nvPr/>
        </p:nvSpPr>
        <p:spPr>
          <a:xfrm>
            <a:off x="4421160" y="5715000"/>
            <a:ext cx="10951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Calendar</a:t>
            </a:r>
            <a:endParaRPr b="0" lang="en-US" sz="1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2002</a:t>
            </a:r>
            <a:endParaRPr b="0" lang="en-US" sz="1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702" name=""/>
          <p:cNvSpPr/>
          <p:nvPr/>
        </p:nvSpPr>
        <p:spPr>
          <a:xfrm>
            <a:off x="6782040" y="5867280"/>
            <a:ext cx="17409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Shown in U.S. dollars</a:t>
            </a:r>
            <a:endParaRPr b="0" lang="en-US" sz="1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3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We’ll Be Sending This Presentation</a:t>
            </a:r>
            <a:br>
              <a:rPr sz="3600"/>
            </a:br>
            <a:r>
              <a:rPr b="0" i="1" lang="en-US" sz="3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to Promus Properties.</a:t>
            </a:r>
            <a:endParaRPr b="0" lang="en-US" sz="3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704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lnSpc>
                <a:spcPct val="9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And to some friends.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We hope they’ll share it with </a:t>
            </a:r>
            <a:r>
              <a:rPr b="0" i="1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their</a:t>
            </a: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 friends!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If you’d like a hard copy, email us at: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BearX220@hotmail.com.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Good luck!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And give our best to Mike!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4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In the Early Morning Hours of</a:t>
            </a:r>
            <a:br>
              <a:rPr sz="2800"/>
            </a:br>
            <a:r>
              <a:rPr b="0" i="1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November 15, 2001, at the DoubleTree Club Houston, We Were Treated Very Badly Indeed.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45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lnSpc>
                <a:spcPct val="90000"/>
              </a:lnSpc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We are Tom Farmer and Shane Atchison of Seattle, Washington.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We held guaranteed, confirmed reservations at the DoubleTree Club for the night of November 14-15.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These rooms were held for late arrival with a major credit card.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Tom is a card-carrying Hilton HHonors Gold VIP…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Yet when we arrived at 2:00am… </a:t>
            </a:r>
            <a:r>
              <a:rPr b="0" i="1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we were refused rooms!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6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Refused Rooms… Even When We’re</a:t>
            </a:r>
            <a:br>
              <a:rPr sz="3600"/>
            </a:br>
            <a:r>
              <a:rPr b="0" i="1" lang="en-US" sz="3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“Confirmed” and “Guaranteed”?</a:t>
            </a:r>
            <a:endParaRPr b="0" lang="en-US" sz="3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47" name="PlaceHolder 2"/>
          <p:cNvSpPr>
            <a:spLocks noGrp="1"/>
          </p:cNvSpPr>
          <p:nvPr>
            <p:ph/>
          </p:nvPr>
        </p:nvSpPr>
        <p:spPr>
          <a:xfrm>
            <a:off x="809640" y="2214720"/>
            <a:ext cx="7958160" cy="4186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Mike, your Night Clerk, said the only rooms left were off-limits because their plumbing and air-conditioning had broken! 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He’d given away the last good rooms three hours ago!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He’d done nothing about finding us accommodation elsewhere!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And he was deeply unapologetic!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8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Quotations from Night Clerk Mike</a:t>
            </a:r>
            <a:endParaRPr b="0" lang="en-US" sz="3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49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“Most of our guests don’t arrive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at two o’clock in the morning.”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r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-- </a:t>
            </a: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2:08 am, November 15, 2001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r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Explaining why it was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r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OUR fault that the DoubleTree Club 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r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could not honor our guaranteed reservation 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0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We Discussed With Mike the Meaning of the Term “Guarantee.”</a:t>
            </a:r>
            <a:endParaRPr b="0" lang="en-US" sz="3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51" name="PlaceHolder 2"/>
          <p:cNvSpPr>
            <a:spLocks noGrp="1"/>
          </p:cNvSpPr>
          <p:nvPr>
            <p:ph/>
          </p:nvPr>
        </p:nvSpPr>
        <p:spPr>
          <a:xfrm>
            <a:off x="838080" y="2514240"/>
            <a:ext cx="7958160" cy="3500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609480" indent="-6094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guar·an·tee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(g r  n-t  ), </a:t>
            </a: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n.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990720" indent="-533520">
              <a:spcBef>
                <a:spcPts val="601"/>
              </a:spcBef>
              <a:buClr>
                <a:srgbClr val="003366"/>
              </a:buClr>
              <a:buSzPct val="55000"/>
              <a:buFont typeface="Times New Roman"/>
              <a:buAutoNum type="arabicPeriod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Something that assures a particular outcome or condition: </a:t>
            </a: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Lack of interest is a guarantee of failure.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314360" indent="-457200">
              <a:spcBef>
                <a:spcPts val="499"/>
              </a:spcBef>
              <a:buClr>
                <a:srgbClr val="003366"/>
              </a:buClr>
              <a:buSzPct val="65000"/>
              <a:buFont typeface="Times New Roman"/>
              <a:buAutoNum type="alphaLcPeriod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promise or an assurance, especially one given in writing, that attests to the quality or durability of a product or service. </a:t>
            </a:r>
            <a:endParaRPr b="0" lang="en-US" sz="20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314360" indent="-457200">
              <a:spcBef>
                <a:spcPts val="499"/>
              </a:spcBef>
              <a:buClr>
                <a:srgbClr val="003366"/>
              </a:buClr>
              <a:buSzPct val="65000"/>
              <a:buFont typeface="Times New Roman"/>
              <a:buAutoNum type="alphaLcPeriod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pledge that something will be performed in a specified manner.</a:t>
            </a:r>
            <a:endParaRPr b="0" lang="en-US" sz="20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314360" indent="-457200">
              <a:spcBef>
                <a:spcPts val="499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0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52" name=""/>
          <p:cNvSpPr/>
          <p:nvPr/>
        </p:nvSpPr>
        <p:spPr>
          <a:xfrm>
            <a:off x="2210400" y="5334120"/>
            <a:ext cx="53582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(Save this for your future reference</a:t>
            </a:r>
            <a:r>
              <a:rPr b="0" i="1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.)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3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Mike Didn’t Much Care. </a:t>
            </a:r>
            <a:endParaRPr b="0" lang="en-US" sz="3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54" name="PlaceHolder 2"/>
          <p:cNvSpPr>
            <a:spLocks noGrp="1"/>
          </p:cNvSpPr>
          <p:nvPr>
            <p:ph/>
          </p:nvPr>
        </p:nvSpPr>
        <p:spPr>
          <a:xfrm>
            <a:off x="838080" y="2590560"/>
            <a:ext cx="7958160" cy="3500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He seemed to have been betting that we wouldn’t show up.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When we suggested that the least he should have done was line up other rooms for us in advance… Mike bristled! 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Quotations from Night Clerk Mike</a:t>
            </a:r>
            <a:endParaRPr b="0" lang="en-US" sz="3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56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lnSpc>
                <a:spcPct val="9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9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9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“I have nothing to apologize to you for.”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9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r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-- </a:t>
            </a: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2:10 am, November 15, 2001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r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Explaining why we were wrong</a:t>
            </a:r>
            <a:endParaRPr b="0" lang="en-US" sz="1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r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to be upset that our “guaranteed” </a:t>
            </a:r>
            <a:endParaRPr b="0" lang="en-US" sz="1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r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rooms weren’t saved for us </a:t>
            </a:r>
            <a:endParaRPr b="0" lang="en-US" sz="1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" name="PlaceHolder 1"/>
          <p:cNvSpPr>
            <a:spLocks noGrp="1"/>
          </p:cNvSpPr>
          <p:nvPr>
            <p:ph type="title"/>
          </p:nvPr>
        </p:nvSpPr>
        <p:spPr>
          <a:xfrm>
            <a:off x="1371600" y="68544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The Career Path of Night Clerk Mike</a:t>
            </a:r>
            <a:br>
              <a:rPr sz="3600"/>
            </a:br>
            <a:r>
              <a:rPr b="0" i="1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(He peaked last week.)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58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59" name=""/>
          <p:cNvSpPr/>
          <p:nvPr/>
        </p:nvSpPr>
        <p:spPr>
          <a:xfrm>
            <a:off x="1981080" y="2819520"/>
            <a:ext cx="5639040" cy="3200400"/>
          </a:xfrm>
          <a:custGeom>
            <a:avLst/>
            <a:gdLst>
              <a:gd name="textAreaLeft" fmla="*/ 1215360 w 5639040"/>
              <a:gd name="textAreaRight" fmla="*/ 3859920 w 5639040"/>
              <a:gd name="textAreaTop" fmla="*/ 428760 h 3200400"/>
              <a:gd name="textAreaBottom" fmla="*/ 2771640 h 3200400"/>
              <a:gd name="GluePoint1X" fmla="*/ 17 w 21600"/>
              <a:gd name="GluePoint1Y" fmla="*/ 0 h 21600"/>
              <a:gd name="GluePoint2X" fmla="*/ 16 w 21600"/>
              <a:gd name="GluePoint2Y" fmla="*/ 22 h 21600"/>
              <a:gd name="GluePoint3X" fmla="*/ 12 w 21600"/>
              <a:gd name="GluePoint3Y" fmla="*/ 2 h 21600"/>
              <a:gd name="GluePoint4X" fmla="*/ 8 w 21600"/>
              <a:gd name="GluePoint4Y" fmla="*/ 22 h 21600"/>
              <a:gd name="GluePoint5X" fmla="*/ 14 w 21600"/>
              <a:gd name="GluePoint5Y" fmla="*/ 2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21600" h="21600">
                <a:moveTo>
                  <a:pt x="0" y="21600"/>
                </a:moveTo>
                <a:arcTo wR="9311" hR="21600" stAng="10800000" swAng="5400000"/>
                <a:lnTo>
                  <a:pt x="10130" y="0"/>
                </a:lnTo>
                <a:arcTo wR="9311" hR="21600" stAng="-5400000" swAng="3066715"/>
                <a:lnTo>
                  <a:pt x="21084" y="14507"/>
                </a:lnTo>
                <a:lnTo>
                  <a:pt x="19031" y="21600"/>
                </a:lnTo>
                <a:lnTo>
                  <a:pt x="15945" y="14507"/>
                </a:lnTo>
                <a:lnTo>
                  <a:pt x="18105" y="14507"/>
                </a:lnTo>
                <a:arcTo wR="9311" hR="21600" stAng="-2333285" swAng="-3001486"/>
                <a:lnTo>
                  <a:pt x="9720" y="21"/>
                </a:lnTo>
                <a:arcTo wR="9311" hR="21600" stAng="-5465229" swAng="-5334771"/>
                <a:close/>
              </a:path>
              <a:path fill="darkenLess" w="21600" h="21600">
                <a:moveTo>
                  <a:pt x="0" y="21600"/>
                </a:moveTo>
                <a:arcTo wR="9311" hR="21600" stAng="10800000" swAng="5400000"/>
                <a:lnTo>
                  <a:pt x="9311" y="0"/>
                </a:lnTo>
                <a:arcTo wR="9311" hR="21600" stAng="-5400000" swAng="65229"/>
                <a:lnTo>
                  <a:pt x="9720" y="21"/>
                </a:lnTo>
                <a:arcTo wR="9311" hR="21600" stAng="-5465229" swAng="-5334771"/>
                <a:close/>
              </a:path>
            </a:pathLst>
          </a:custGeom>
          <a:solidFill>
            <a:srgbClr val="6600ff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60" name=""/>
          <p:cNvSpPr/>
          <p:nvPr/>
        </p:nvSpPr>
        <p:spPr>
          <a:xfrm>
            <a:off x="3657600" y="2209680"/>
            <a:ext cx="22273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3366"/>
                </a:solidFill>
                <a:effectLst/>
                <a:uFillTx/>
                <a:latin typeface="Verdana"/>
              </a:rPr>
              <a:t>November 15, 2001:</a:t>
            </a:r>
            <a:endParaRPr b="0" lang="en-US" sz="1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3366"/>
                </a:solidFill>
                <a:effectLst/>
                <a:uFillTx/>
                <a:latin typeface="Verdana"/>
              </a:rPr>
              <a:t>Rude Hotel Clerk</a:t>
            </a:r>
            <a:endParaRPr b="0" lang="en-US" sz="1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61" name=""/>
          <p:cNvSpPr/>
          <p:nvPr/>
        </p:nvSpPr>
        <p:spPr>
          <a:xfrm>
            <a:off x="762120" y="5334120"/>
            <a:ext cx="11973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3366"/>
                </a:solidFill>
                <a:effectLst/>
                <a:uFillTx/>
                <a:latin typeface="Verdana"/>
              </a:rPr>
              <a:t>1985:</a:t>
            </a:r>
            <a:endParaRPr b="0" lang="en-US" sz="1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3366"/>
                </a:solidFill>
                <a:effectLst/>
                <a:uFillTx/>
                <a:latin typeface="Verdana"/>
              </a:rPr>
              <a:t>Paper Boy</a:t>
            </a:r>
            <a:endParaRPr b="0" lang="en-US" sz="1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62" name=""/>
          <p:cNvSpPr/>
          <p:nvPr/>
        </p:nvSpPr>
        <p:spPr>
          <a:xfrm>
            <a:off x="990720" y="3048120"/>
            <a:ext cx="205596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3366"/>
                </a:solidFill>
                <a:effectLst/>
                <a:uFillTx/>
                <a:latin typeface="Verdana"/>
              </a:rPr>
              <a:t>1995:</a:t>
            </a:r>
            <a:endParaRPr b="0" lang="en-US" sz="1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3366"/>
                </a:solidFill>
                <a:effectLst/>
                <a:uFillTx/>
                <a:latin typeface="Verdana"/>
              </a:rPr>
              <a:t>Subway Sandwich </a:t>
            </a:r>
            <a:endParaRPr b="0" lang="en-US" sz="1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3366"/>
                </a:solidFill>
                <a:effectLst/>
                <a:uFillTx/>
                <a:latin typeface="Verdana"/>
              </a:rPr>
              <a:t>Maker</a:t>
            </a:r>
            <a:endParaRPr b="0" lang="en-US" sz="1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63" name=""/>
          <p:cNvSpPr/>
          <p:nvPr/>
        </p:nvSpPr>
        <p:spPr>
          <a:xfrm>
            <a:off x="6552720" y="3429000"/>
            <a:ext cx="182160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3366"/>
                </a:solidFill>
                <a:effectLst/>
                <a:uFillTx/>
                <a:latin typeface="Verdana"/>
              </a:rPr>
              <a:t>2004:</a:t>
            </a:r>
            <a:endParaRPr b="0" lang="en-US" sz="1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3366"/>
                </a:solidFill>
                <a:effectLst/>
                <a:uFillTx/>
                <a:latin typeface="Verdana"/>
              </a:rPr>
              <a:t>McDonald’s</a:t>
            </a:r>
            <a:endParaRPr b="0" lang="en-US" sz="1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3366"/>
                </a:solidFill>
                <a:effectLst/>
                <a:uFillTx/>
                <a:latin typeface="Verdana"/>
              </a:rPr>
              <a:t>Sandwich Maker</a:t>
            </a:r>
            <a:endParaRPr b="0" lang="en-US" sz="1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64" name=""/>
          <p:cNvSpPr/>
          <p:nvPr/>
        </p:nvSpPr>
        <p:spPr>
          <a:xfrm>
            <a:off x="7314840" y="5638680"/>
            <a:ext cx="134568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3366"/>
                </a:solidFill>
                <a:effectLst/>
                <a:uFillTx/>
                <a:latin typeface="Verdana"/>
              </a:rPr>
              <a:t>2014:</a:t>
            </a:r>
            <a:endParaRPr b="0" lang="en-US" sz="1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3366"/>
                </a:solidFill>
                <a:effectLst/>
                <a:uFillTx/>
                <a:latin typeface="Verdana"/>
              </a:rPr>
              <a:t>Septic Tank</a:t>
            </a:r>
            <a:endParaRPr b="0" lang="en-US" sz="1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3366"/>
                </a:solidFill>
                <a:effectLst/>
                <a:uFillTx/>
                <a:latin typeface="Verdana"/>
              </a:rPr>
              <a:t>Cleaner</a:t>
            </a:r>
            <a:endParaRPr b="0" lang="en-US" sz="1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Mike Wasn’t Too Optimistic About</a:t>
            </a:r>
            <a:br>
              <a:rPr sz="3600"/>
            </a:br>
            <a:r>
              <a:rPr b="0" i="1" lang="en-US" sz="3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Finding Us a Place to Sleep.</a:t>
            </a:r>
            <a:endParaRPr b="0" lang="en-US" sz="3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66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2:15 in the morning is a heck of a time to start looking for two spare hotel rooms!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Mike slowly started dialing around town.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2001-11-19T19:55:31Z</dcterms:created>
  <dc:creator>Tom Farmer</dc:creator>
  <dc:description/>
  <dc:language>en-US</dc:language>
  <cp:lastModifiedBy>Tom Farmer</cp:lastModifiedBy>
  <dcterms:modified xsi:type="dcterms:W3CDTF">2001-11-26T20:06:23Z</dcterms:modified>
  <cp:revision>27</cp:revision>
  <dc:subject/>
  <dc:title>You Have a Very Bad Hotel</dc:title>
</cp:coreProperties>
</file>