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8.jpeg" ContentType="image/jpeg"/>
  <Override PartName="/ppt/media/image6.png" ContentType="image/png"/>
  <Override PartName="/ppt/media/image7.png" ContentType="image/png"/>
  <Override PartName="/ppt/media/image10.wmf" ContentType="image/x-wmf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1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2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9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0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1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2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3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4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5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8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9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0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1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2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8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9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00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05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dt" idx="1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ftr" idx="2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sldNum" idx="3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2F9B8F9-B04C-49E3-9901-6DFFCB668711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111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112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3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4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5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6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7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8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9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0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1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2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3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4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5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6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7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8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9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0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1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2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3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5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6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7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8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9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0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1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2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3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8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1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2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3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4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5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6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7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8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9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0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1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2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3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4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5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6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8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9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0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1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2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4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5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6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8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9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6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7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8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9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0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1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2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3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7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8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1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2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3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4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5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6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7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8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9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10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211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 type="dt" idx="4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PlaceHolder 3"/>
          <p:cNvSpPr>
            <a:spLocks noGrp="1"/>
          </p:cNvSpPr>
          <p:nvPr>
            <p:ph type="ftr" idx="5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PlaceHolder 4"/>
          <p:cNvSpPr>
            <a:spLocks noGrp="1"/>
          </p:cNvSpPr>
          <p:nvPr>
            <p:ph type="sldNum" idx="6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D81500B-3A0D-4085-9223-CAD74575656B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6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217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218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9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0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1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2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3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4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5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6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7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8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9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0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1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2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3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4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5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6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7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8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9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0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1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2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9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0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16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17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PlaceHolder 2"/>
          <p:cNvSpPr>
            <a:spLocks noGrp="1"/>
          </p:cNvSpPr>
          <p:nvPr>
            <p:ph type="dt" idx="7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PlaceHolder 3"/>
          <p:cNvSpPr>
            <a:spLocks noGrp="1"/>
          </p:cNvSpPr>
          <p:nvPr>
            <p:ph type="ftr" idx="8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PlaceHolder 4"/>
          <p:cNvSpPr>
            <a:spLocks noGrp="1"/>
          </p:cNvSpPr>
          <p:nvPr>
            <p:ph type="sldNum" idx="9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235C020-A2ED-49F6-B8DD-A58164110FD5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323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324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5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6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7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9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0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1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2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4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5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7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8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9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1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2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3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4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5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6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7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8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9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0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1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2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3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4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5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6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7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8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9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0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1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2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3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4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5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6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7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8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9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0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1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2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3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4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5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6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7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8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9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0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1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2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3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4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5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6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7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8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9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0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1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2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3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4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5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6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7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8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9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0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1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2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3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4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5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6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7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8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9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0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1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2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3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4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5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6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7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8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19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0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1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422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423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PlaceHolder 2"/>
          <p:cNvSpPr>
            <a:spLocks noGrp="1"/>
          </p:cNvSpPr>
          <p:nvPr>
            <p:ph type="dt" idx="10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PlaceHolder 3"/>
          <p:cNvSpPr>
            <a:spLocks noGrp="1"/>
          </p:cNvSpPr>
          <p:nvPr>
            <p:ph type="ftr" idx="11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PlaceHolder 4"/>
          <p:cNvSpPr>
            <a:spLocks noGrp="1"/>
          </p:cNvSpPr>
          <p:nvPr>
            <p:ph type="sldNum" idx="12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9DFBB41-5C53-41BA-8104-A737867BA476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8" name=""/>
          <p:cNvGrpSpPr/>
          <p:nvPr/>
        </p:nvGrpSpPr>
        <p:grpSpPr>
          <a:xfrm>
            <a:off x="0" y="68400"/>
            <a:ext cx="8915400" cy="6713280"/>
            <a:chOff x="0" y="68400"/>
            <a:chExt cx="8915400" cy="6713280"/>
          </a:xfrm>
        </p:grpSpPr>
        <p:grpSp>
          <p:nvGrpSpPr>
            <p:cNvPr id="429" name=""/>
            <p:cNvGrpSpPr/>
            <p:nvPr/>
          </p:nvGrpSpPr>
          <p:grpSpPr>
            <a:xfrm>
              <a:off x="0" y="68400"/>
              <a:ext cx="647640" cy="6713280"/>
              <a:chOff x="0" y="68400"/>
              <a:chExt cx="647640" cy="6713280"/>
            </a:xfrm>
          </p:grpSpPr>
          <p:sp>
            <p:nvSpPr>
              <p:cNvPr id="430" name=""/>
              <p:cNvSpPr/>
              <p:nvPr/>
            </p:nvSpPr>
            <p:spPr>
              <a:xfrm>
                <a:off x="0" y="6672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1" name=""/>
              <p:cNvSpPr/>
              <p:nvPr/>
            </p:nvSpPr>
            <p:spPr>
              <a:xfrm>
                <a:off x="0" y="672948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2" name=""/>
              <p:cNvSpPr/>
              <p:nvPr/>
            </p:nvSpPr>
            <p:spPr>
              <a:xfrm>
                <a:off x="0" y="6781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3" name=""/>
              <p:cNvSpPr/>
              <p:nvPr/>
            </p:nvSpPr>
            <p:spPr>
              <a:xfrm>
                <a:off x="0" y="652932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4" name=""/>
              <p:cNvSpPr/>
              <p:nvPr/>
            </p:nvSpPr>
            <p:spPr>
              <a:xfrm>
                <a:off x="0" y="6453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5" name=""/>
              <p:cNvSpPr/>
              <p:nvPr/>
            </p:nvSpPr>
            <p:spPr>
              <a:xfrm>
                <a:off x="0" y="660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6" name=""/>
              <p:cNvSpPr/>
              <p:nvPr/>
            </p:nvSpPr>
            <p:spPr>
              <a:xfrm>
                <a:off x="0" y="58197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7" name=""/>
              <p:cNvSpPr/>
              <p:nvPr/>
            </p:nvSpPr>
            <p:spPr>
              <a:xfrm>
                <a:off x="0" y="57769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8" name=""/>
              <p:cNvSpPr/>
              <p:nvPr/>
            </p:nvSpPr>
            <p:spPr>
              <a:xfrm>
                <a:off x="0" y="63817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9" name=""/>
              <p:cNvSpPr/>
              <p:nvPr/>
            </p:nvSpPr>
            <p:spPr>
              <a:xfrm>
                <a:off x="0" y="6181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0" name=""/>
              <p:cNvSpPr/>
              <p:nvPr/>
            </p:nvSpPr>
            <p:spPr>
              <a:xfrm>
                <a:off x="0" y="6053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1" name=""/>
              <p:cNvSpPr/>
              <p:nvPr/>
            </p:nvSpPr>
            <p:spPr>
              <a:xfrm>
                <a:off x="0" y="6348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2" name=""/>
              <p:cNvSpPr/>
              <p:nvPr/>
            </p:nvSpPr>
            <p:spPr>
              <a:xfrm>
                <a:off x="0" y="5853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3" name=""/>
              <p:cNvSpPr/>
              <p:nvPr/>
            </p:nvSpPr>
            <p:spPr>
              <a:xfrm>
                <a:off x="0" y="59389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4" name=""/>
              <p:cNvSpPr/>
              <p:nvPr/>
            </p:nvSpPr>
            <p:spPr>
              <a:xfrm>
                <a:off x="0" y="6253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5" name=""/>
              <p:cNvSpPr/>
              <p:nvPr/>
            </p:nvSpPr>
            <p:spPr>
              <a:xfrm>
                <a:off x="0" y="6219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6" name=""/>
              <p:cNvSpPr/>
              <p:nvPr/>
            </p:nvSpPr>
            <p:spPr>
              <a:xfrm>
                <a:off x="0" y="55720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7" name=""/>
              <p:cNvSpPr/>
              <p:nvPr/>
            </p:nvSpPr>
            <p:spPr>
              <a:xfrm>
                <a:off x="0" y="562932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8" name=""/>
              <p:cNvSpPr/>
              <p:nvPr/>
            </p:nvSpPr>
            <p:spPr>
              <a:xfrm>
                <a:off x="0" y="5681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9" name=""/>
              <p:cNvSpPr/>
              <p:nvPr/>
            </p:nvSpPr>
            <p:spPr>
              <a:xfrm>
                <a:off x="0" y="54291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0" name=""/>
              <p:cNvSpPr/>
              <p:nvPr/>
            </p:nvSpPr>
            <p:spPr>
              <a:xfrm>
                <a:off x="0" y="53532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1" name=""/>
              <p:cNvSpPr/>
              <p:nvPr/>
            </p:nvSpPr>
            <p:spPr>
              <a:xfrm>
                <a:off x="0" y="5500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2" name=""/>
              <p:cNvSpPr/>
              <p:nvPr/>
            </p:nvSpPr>
            <p:spPr>
              <a:xfrm>
                <a:off x="0" y="47196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3" name=""/>
              <p:cNvSpPr/>
              <p:nvPr/>
            </p:nvSpPr>
            <p:spPr>
              <a:xfrm>
                <a:off x="0" y="4676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4" name=""/>
              <p:cNvSpPr/>
              <p:nvPr/>
            </p:nvSpPr>
            <p:spPr>
              <a:xfrm>
                <a:off x="0" y="52815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5" name=""/>
              <p:cNvSpPr/>
              <p:nvPr/>
            </p:nvSpPr>
            <p:spPr>
              <a:xfrm>
                <a:off x="0" y="508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6" name=""/>
              <p:cNvSpPr/>
              <p:nvPr/>
            </p:nvSpPr>
            <p:spPr>
              <a:xfrm>
                <a:off x="0" y="49528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7" name=""/>
              <p:cNvSpPr/>
              <p:nvPr/>
            </p:nvSpPr>
            <p:spPr>
              <a:xfrm>
                <a:off x="0" y="52484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8" name=""/>
              <p:cNvSpPr/>
              <p:nvPr/>
            </p:nvSpPr>
            <p:spPr>
              <a:xfrm>
                <a:off x="0" y="47530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9" name=""/>
              <p:cNvSpPr/>
              <p:nvPr/>
            </p:nvSpPr>
            <p:spPr>
              <a:xfrm>
                <a:off x="0" y="4838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0" name=""/>
              <p:cNvSpPr/>
              <p:nvPr/>
            </p:nvSpPr>
            <p:spPr>
              <a:xfrm>
                <a:off x="0" y="515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1" name=""/>
              <p:cNvSpPr/>
              <p:nvPr/>
            </p:nvSpPr>
            <p:spPr>
              <a:xfrm>
                <a:off x="0" y="51195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2" name=""/>
              <p:cNvSpPr/>
              <p:nvPr/>
            </p:nvSpPr>
            <p:spPr>
              <a:xfrm>
                <a:off x="0" y="449424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3" name=""/>
              <p:cNvSpPr/>
              <p:nvPr/>
            </p:nvSpPr>
            <p:spPr>
              <a:xfrm>
                <a:off x="0" y="43657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4" name=""/>
              <p:cNvSpPr/>
              <p:nvPr/>
            </p:nvSpPr>
            <p:spPr>
              <a:xfrm>
                <a:off x="0" y="4251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5" name=""/>
              <p:cNvSpPr/>
              <p:nvPr/>
            </p:nvSpPr>
            <p:spPr>
              <a:xfrm>
                <a:off x="0" y="45655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6" name=""/>
              <p:cNvSpPr/>
              <p:nvPr/>
            </p:nvSpPr>
            <p:spPr>
              <a:xfrm>
                <a:off x="0" y="45324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7" name=""/>
              <p:cNvSpPr/>
              <p:nvPr/>
            </p:nvSpPr>
            <p:spPr>
              <a:xfrm>
                <a:off x="0" y="4054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8" name=""/>
              <p:cNvSpPr/>
              <p:nvPr/>
            </p:nvSpPr>
            <p:spPr>
              <a:xfrm>
                <a:off x="0" y="4111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9" name=""/>
              <p:cNvSpPr/>
              <p:nvPr/>
            </p:nvSpPr>
            <p:spPr>
              <a:xfrm>
                <a:off x="0" y="41641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0" name=""/>
              <p:cNvSpPr/>
              <p:nvPr/>
            </p:nvSpPr>
            <p:spPr>
              <a:xfrm>
                <a:off x="0" y="39117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1" name=""/>
              <p:cNvSpPr/>
              <p:nvPr/>
            </p:nvSpPr>
            <p:spPr>
              <a:xfrm>
                <a:off x="0" y="3835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2" name=""/>
              <p:cNvSpPr/>
              <p:nvPr/>
            </p:nvSpPr>
            <p:spPr>
              <a:xfrm>
                <a:off x="0" y="39830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3" name=""/>
              <p:cNvSpPr/>
              <p:nvPr/>
            </p:nvSpPr>
            <p:spPr>
              <a:xfrm>
                <a:off x="0" y="37638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4" name=""/>
              <p:cNvSpPr/>
              <p:nvPr/>
            </p:nvSpPr>
            <p:spPr>
              <a:xfrm>
                <a:off x="0" y="35640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5" name=""/>
              <p:cNvSpPr/>
              <p:nvPr/>
            </p:nvSpPr>
            <p:spPr>
              <a:xfrm>
                <a:off x="0" y="37306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6" name=""/>
              <p:cNvSpPr/>
              <p:nvPr/>
            </p:nvSpPr>
            <p:spPr>
              <a:xfrm>
                <a:off x="0" y="36352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7" name=""/>
              <p:cNvSpPr/>
              <p:nvPr/>
            </p:nvSpPr>
            <p:spPr>
              <a:xfrm>
                <a:off x="0" y="36021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8" name=""/>
              <p:cNvSpPr/>
              <p:nvPr/>
            </p:nvSpPr>
            <p:spPr>
              <a:xfrm>
                <a:off x="0" y="3381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9" name=""/>
              <p:cNvSpPr/>
              <p:nvPr/>
            </p:nvSpPr>
            <p:spPr>
              <a:xfrm>
                <a:off x="0" y="3438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0" name=""/>
              <p:cNvSpPr/>
              <p:nvPr/>
            </p:nvSpPr>
            <p:spPr>
              <a:xfrm>
                <a:off x="0" y="3490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1" name=""/>
              <p:cNvSpPr/>
              <p:nvPr/>
            </p:nvSpPr>
            <p:spPr>
              <a:xfrm>
                <a:off x="0" y="32385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2" name=""/>
              <p:cNvSpPr/>
              <p:nvPr/>
            </p:nvSpPr>
            <p:spPr>
              <a:xfrm>
                <a:off x="0" y="31622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3" name=""/>
              <p:cNvSpPr/>
              <p:nvPr/>
            </p:nvSpPr>
            <p:spPr>
              <a:xfrm>
                <a:off x="0" y="3309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4" name=""/>
              <p:cNvSpPr/>
              <p:nvPr/>
            </p:nvSpPr>
            <p:spPr>
              <a:xfrm>
                <a:off x="0" y="25290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5" name=""/>
              <p:cNvSpPr/>
              <p:nvPr/>
            </p:nvSpPr>
            <p:spPr>
              <a:xfrm>
                <a:off x="0" y="24861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6" name=""/>
              <p:cNvSpPr/>
              <p:nvPr/>
            </p:nvSpPr>
            <p:spPr>
              <a:xfrm>
                <a:off x="0" y="30909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7" name=""/>
              <p:cNvSpPr/>
              <p:nvPr/>
            </p:nvSpPr>
            <p:spPr>
              <a:xfrm>
                <a:off x="0" y="2890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8" name=""/>
              <p:cNvSpPr/>
              <p:nvPr/>
            </p:nvSpPr>
            <p:spPr>
              <a:xfrm>
                <a:off x="0" y="2762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9" name=""/>
              <p:cNvSpPr/>
              <p:nvPr/>
            </p:nvSpPr>
            <p:spPr>
              <a:xfrm>
                <a:off x="0" y="305748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0" name=""/>
              <p:cNvSpPr/>
              <p:nvPr/>
            </p:nvSpPr>
            <p:spPr>
              <a:xfrm>
                <a:off x="0" y="256212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1" name=""/>
              <p:cNvSpPr/>
              <p:nvPr/>
            </p:nvSpPr>
            <p:spPr>
              <a:xfrm>
                <a:off x="0" y="264780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2" name=""/>
              <p:cNvSpPr/>
              <p:nvPr/>
            </p:nvSpPr>
            <p:spPr>
              <a:xfrm>
                <a:off x="0" y="29624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3" name=""/>
              <p:cNvSpPr/>
              <p:nvPr/>
            </p:nvSpPr>
            <p:spPr>
              <a:xfrm>
                <a:off x="0" y="292896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4" name=""/>
              <p:cNvSpPr/>
              <p:nvPr/>
            </p:nvSpPr>
            <p:spPr>
              <a:xfrm>
                <a:off x="0" y="22813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5" name=""/>
              <p:cNvSpPr/>
              <p:nvPr/>
            </p:nvSpPr>
            <p:spPr>
              <a:xfrm>
                <a:off x="0" y="23385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6" name=""/>
              <p:cNvSpPr/>
              <p:nvPr/>
            </p:nvSpPr>
            <p:spPr>
              <a:xfrm>
                <a:off x="0" y="23907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7" name=""/>
              <p:cNvSpPr/>
              <p:nvPr/>
            </p:nvSpPr>
            <p:spPr>
              <a:xfrm>
                <a:off x="0" y="21384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8" name=""/>
              <p:cNvSpPr/>
              <p:nvPr/>
            </p:nvSpPr>
            <p:spPr>
              <a:xfrm>
                <a:off x="0" y="22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9" name=""/>
              <p:cNvSpPr/>
              <p:nvPr/>
            </p:nvSpPr>
            <p:spPr>
              <a:xfrm>
                <a:off x="0" y="161280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0" name=""/>
              <p:cNvSpPr/>
              <p:nvPr/>
            </p:nvSpPr>
            <p:spPr>
              <a:xfrm>
                <a:off x="0" y="1569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1" name=""/>
              <p:cNvSpPr/>
              <p:nvPr/>
            </p:nvSpPr>
            <p:spPr>
              <a:xfrm>
                <a:off x="0" y="197496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2" name=""/>
              <p:cNvSpPr/>
              <p:nvPr/>
            </p:nvSpPr>
            <p:spPr>
              <a:xfrm>
                <a:off x="0" y="18464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3" name=""/>
              <p:cNvSpPr/>
              <p:nvPr/>
            </p:nvSpPr>
            <p:spPr>
              <a:xfrm>
                <a:off x="0" y="16462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4" name=""/>
              <p:cNvSpPr/>
              <p:nvPr/>
            </p:nvSpPr>
            <p:spPr>
              <a:xfrm>
                <a:off x="0" y="17319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5" name=""/>
              <p:cNvSpPr/>
              <p:nvPr/>
            </p:nvSpPr>
            <p:spPr>
              <a:xfrm>
                <a:off x="0" y="20462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6" name=""/>
              <p:cNvSpPr/>
              <p:nvPr/>
            </p:nvSpPr>
            <p:spPr>
              <a:xfrm>
                <a:off x="0" y="2013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7" name=""/>
              <p:cNvSpPr/>
              <p:nvPr/>
            </p:nvSpPr>
            <p:spPr>
              <a:xfrm>
                <a:off x="0" y="13651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8" name=""/>
              <p:cNvSpPr/>
              <p:nvPr/>
            </p:nvSpPr>
            <p:spPr>
              <a:xfrm>
                <a:off x="0" y="14223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9" name=""/>
              <p:cNvSpPr/>
              <p:nvPr/>
            </p:nvSpPr>
            <p:spPr>
              <a:xfrm>
                <a:off x="0" y="147492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0" name=""/>
              <p:cNvSpPr/>
              <p:nvPr/>
            </p:nvSpPr>
            <p:spPr>
              <a:xfrm>
                <a:off x="0" y="12222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1" name=""/>
              <p:cNvSpPr/>
              <p:nvPr/>
            </p:nvSpPr>
            <p:spPr>
              <a:xfrm>
                <a:off x="0" y="129384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2" name=""/>
              <p:cNvSpPr/>
              <p:nvPr/>
            </p:nvSpPr>
            <p:spPr>
              <a:xfrm>
                <a:off x="0" y="11397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3" name=""/>
              <p:cNvSpPr/>
              <p:nvPr/>
            </p:nvSpPr>
            <p:spPr>
              <a:xfrm>
                <a:off x="0" y="10256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4" name=""/>
              <p:cNvSpPr/>
              <p:nvPr/>
            </p:nvSpPr>
            <p:spPr>
              <a:xfrm>
                <a:off x="0" y="828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5" name=""/>
              <p:cNvSpPr/>
              <p:nvPr/>
            </p:nvSpPr>
            <p:spPr>
              <a:xfrm>
                <a:off x="0" y="8859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6" name=""/>
              <p:cNvSpPr/>
              <p:nvPr/>
            </p:nvSpPr>
            <p:spPr>
              <a:xfrm>
                <a:off x="0" y="93816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7" name=""/>
              <p:cNvSpPr/>
              <p:nvPr/>
            </p:nvSpPr>
            <p:spPr>
              <a:xfrm>
                <a:off x="0" y="685800"/>
                <a:ext cx="64764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8" name=""/>
              <p:cNvSpPr/>
              <p:nvPr/>
            </p:nvSpPr>
            <p:spPr>
              <a:xfrm>
                <a:off x="0" y="60948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9" name=""/>
              <p:cNvSpPr/>
              <p:nvPr/>
            </p:nvSpPr>
            <p:spPr>
              <a:xfrm>
                <a:off x="0" y="7570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0" name=""/>
              <p:cNvSpPr/>
              <p:nvPr/>
            </p:nvSpPr>
            <p:spPr>
              <a:xfrm>
                <a:off x="0" y="53820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1" name=""/>
              <p:cNvSpPr/>
              <p:nvPr/>
            </p:nvSpPr>
            <p:spPr>
              <a:xfrm>
                <a:off x="0" y="50472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2" name=""/>
              <p:cNvSpPr/>
              <p:nvPr/>
            </p:nvSpPr>
            <p:spPr>
              <a:xfrm>
                <a:off x="0" y="409680"/>
                <a:ext cx="64764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3" name=""/>
              <p:cNvSpPr/>
              <p:nvPr/>
            </p:nvSpPr>
            <p:spPr>
              <a:xfrm>
                <a:off x="0" y="111240"/>
                <a:ext cx="64764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4" name=""/>
              <p:cNvSpPr/>
              <p:nvPr/>
            </p:nvSpPr>
            <p:spPr>
              <a:xfrm>
                <a:off x="0" y="6840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5" name=""/>
              <p:cNvSpPr/>
              <p:nvPr/>
            </p:nvSpPr>
            <p:spPr>
              <a:xfrm>
                <a:off x="0" y="14436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6" name=""/>
              <p:cNvSpPr/>
              <p:nvPr/>
            </p:nvSpPr>
            <p:spPr>
              <a:xfrm>
                <a:off x="0" y="230040"/>
                <a:ext cx="64764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7" name=""/>
              <p:cNvSpPr/>
              <p:nvPr/>
            </p:nvSpPr>
            <p:spPr>
              <a:xfrm>
                <a:off x="0" y="320760"/>
                <a:ext cx="64764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528" name=""/>
            <p:cNvGrpSpPr/>
            <p:nvPr/>
          </p:nvGrpSpPr>
          <p:grpSpPr>
            <a:xfrm>
              <a:off x="635040" y="325440"/>
              <a:ext cx="8280360" cy="1782720"/>
              <a:chOff x="635040" y="325440"/>
              <a:chExt cx="8280360" cy="1782720"/>
            </a:xfrm>
          </p:grpSpPr>
          <p:sp>
            <p:nvSpPr>
              <p:cNvPr id="101" name=""/>
              <p:cNvSpPr/>
              <p:nvPr/>
            </p:nvSpPr>
            <p:spPr>
              <a:xfrm>
                <a:off x="884160" y="325440"/>
                <a:ext cx="496800" cy="145080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635040" y="4572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7300800" y="1770120"/>
                <a:ext cx="1474920" cy="338040"/>
              </a:xfrm>
              <a:prstGeom prst="rect">
                <a:avLst/>
              </a:prstGeom>
              <a:solidFill>
                <a:srgbClr val="cccc9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3252960" y="1922400"/>
                <a:ext cx="5662440" cy="77760"/>
              </a:xfrm>
              <a:prstGeom prst="rect">
                <a:avLst/>
              </a:prstGeom>
              <a:solidFill>
                <a:srgbClr val="0033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30960" bIns="3096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529" name="PlaceHolder 1"/>
          <p:cNvSpPr>
            <a:spLocks noGrp="1"/>
          </p:cNvSpPr>
          <p:nvPr>
            <p:ph type="body"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3366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085760" indent="-228600">
              <a:spcBef>
                <a:spcPts val="799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428840" indent="-228600">
              <a:spcBef>
                <a:spcPts val="7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771560" indent="-228600">
              <a:spcBef>
                <a:spcPts val="799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PlaceHolder 2"/>
          <p:cNvSpPr>
            <a:spLocks noGrp="1"/>
          </p:cNvSpPr>
          <p:nvPr>
            <p:ph type="dt" idx="13"/>
          </p:nvPr>
        </p:nvSpPr>
        <p:spPr>
          <a:xfrm>
            <a:off x="809640" y="6373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PlaceHolder 3"/>
          <p:cNvSpPr>
            <a:spLocks noGrp="1"/>
          </p:cNvSpPr>
          <p:nvPr>
            <p:ph type="ftr" idx="14"/>
          </p:nvPr>
        </p:nvSpPr>
        <p:spPr>
          <a:xfrm>
            <a:off x="3131640" y="6377040"/>
            <a:ext cx="30862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PlaceHolder 4"/>
          <p:cNvSpPr>
            <a:spLocks noGrp="1"/>
          </p:cNvSpPr>
          <p:nvPr>
            <p:ph type="sldNum" idx="15"/>
          </p:nvPr>
        </p:nvSpPr>
        <p:spPr>
          <a:xfrm>
            <a:off x="6589800" y="6377040"/>
            <a:ext cx="2193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44DF39E-48B5-4E13-A0EE-554866F7870C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PlaceHolder 5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4" name=""/>
          <p:cNvGrpSpPr/>
          <p:nvPr/>
        </p:nvGrpSpPr>
        <p:grpSpPr>
          <a:xfrm>
            <a:off x="0" y="68400"/>
            <a:ext cx="8678880" cy="6713280"/>
            <a:chOff x="0" y="68400"/>
            <a:chExt cx="8678880" cy="6713280"/>
          </a:xfrm>
        </p:grpSpPr>
        <p:sp>
          <p:nvSpPr>
            <p:cNvPr id="535" name=""/>
            <p:cNvSpPr/>
            <p:nvPr/>
          </p:nvSpPr>
          <p:spPr>
            <a:xfrm>
              <a:off x="1098720" y="784080"/>
              <a:ext cx="7580160" cy="1486080"/>
            </a:xfrm>
            <a:prstGeom prst="rect">
              <a:avLst/>
            </a:prstGeom>
            <a:solidFill>
              <a:srgbClr val="cc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36" name=""/>
            <p:cNvGrpSpPr/>
            <p:nvPr/>
          </p:nvGrpSpPr>
          <p:grpSpPr>
            <a:xfrm>
              <a:off x="0" y="68400"/>
              <a:ext cx="990720" cy="6713280"/>
              <a:chOff x="0" y="68400"/>
              <a:chExt cx="990720" cy="6713280"/>
            </a:xfrm>
          </p:grpSpPr>
          <p:sp>
            <p:nvSpPr>
              <p:cNvPr id="537" name=""/>
              <p:cNvSpPr/>
              <p:nvPr/>
            </p:nvSpPr>
            <p:spPr>
              <a:xfrm>
                <a:off x="0" y="66722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8" name=""/>
              <p:cNvSpPr/>
              <p:nvPr/>
            </p:nvSpPr>
            <p:spPr>
              <a:xfrm>
                <a:off x="0" y="672948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9" name=""/>
              <p:cNvSpPr/>
              <p:nvPr/>
            </p:nvSpPr>
            <p:spPr>
              <a:xfrm>
                <a:off x="0" y="67816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0" name=""/>
              <p:cNvSpPr/>
              <p:nvPr/>
            </p:nvSpPr>
            <p:spPr>
              <a:xfrm>
                <a:off x="0" y="652932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1" name=""/>
              <p:cNvSpPr/>
              <p:nvPr/>
            </p:nvSpPr>
            <p:spPr>
              <a:xfrm>
                <a:off x="0" y="64533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2" name=""/>
              <p:cNvSpPr/>
              <p:nvPr/>
            </p:nvSpPr>
            <p:spPr>
              <a:xfrm>
                <a:off x="0" y="66009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3" name=""/>
              <p:cNvSpPr/>
              <p:nvPr/>
            </p:nvSpPr>
            <p:spPr>
              <a:xfrm>
                <a:off x="0" y="58197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4" name=""/>
              <p:cNvSpPr/>
              <p:nvPr/>
            </p:nvSpPr>
            <p:spPr>
              <a:xfrm>
                <a:off x="0" y="577692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5" name=""/>
              <p:cNvSpPr/>
              <p:nvPr/>
            </p:nvSpPr>
            <p:spPr>
              <a:xfrm>
                <a:off x="0" y="63817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6" name=""/>
              <p:cNvSpPr/>
              <p:nvPr/>
            </p:nvSpPr>
            <p:spPr>
              <a:xfrm>
                <a:off x="0" y="61815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7" name=""/>
              <p:cNvSpPr/>
              <p:nvPr/>
            </p:nvSpPr>
            <p:spPr>
              <a:xfrm>
                <a:off x="0" y="60530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8" name=""/>
              <p:cNvSpPr/>
              <p:nvPr/>
            </p:nvSpPr>
            <p:spPr>
              <a:xfrm>
                <a:off x="0" y="63482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9" name=""/>
              <p:cNvSpPr/>
              <p:nvPr/>
            </p:nvSpPr>
            <p:spPr>
              <a:xfrm>
                <a:off x="0" y="58532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0" name=""/>
              <p:cNvSpPr/>
              <p:nvPr/>
            </p:nvSpPr>
            <p:spPr>
              <a:xfrm>
                <a:off x="0" y="593892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1" name=""/>
              <p:cNvSpPr/>
              <p:nvPr/>
            </p:nvSpPr>
            <p:spPr>
              <a:xfrm>
                <a:off x="0" y="62532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2" name=""/>
              <p:cNvSpPr/>
              <p:nvPr/>
            </p:nvSpPr>
            <p:spPr>
              <a:xfrm>
                <a:off x="0" y="62197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3" name=""/>
              <p:cNvSpPr/>
              <p:nvPr/>
            </p:nvSpPr>
            <p:spPr>
              <a:xfrm>
                <a:off x="0" y="55720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4" name=""/>
              <p:cNvSpPr/>
              <p:nvPr/>
            </p:nvSpPr>
            <p:spPr>
              <a:xfrm>
                <a:off x="0" y="562932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5" name=""/>
              <p:cNvSpPr/>
              <p:nvPr/>
            </p:nvSpPr>
            <p:spPr>
              <a:xfrm>
                <a:off x="0" y="56815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6" name=""/>
              <p:cNvSpPr/>
              <p:nvPr/>
            </p:nvSpPr>
            <p:spPr>
              <a:xfrm>
                <a:off x="0" y="54291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7" name=""/>
              <p:cNvSpPr/>
              <p:nvPr/>
            </p:nvSpPr>
            <p:spPr>
              <a:xfrm>
                <a:off x="0" y="535320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8" name=""/>
              <p:cNvSpPr/>
              <p:nvPr/>
            </p:nvSpPr>
            <p:spPr>
              <a:xfrm>
                <a:off x="0" y="55008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9" name=""/>
              <p:cNvSpPr/>
              <p:nvPr/>
            </p:nvSpPr>
            <p:spPr>
              <a:xfrm>
                <a:off x="0" y="47196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0" name=""/>
              <p:cNvSpPr/>
              <p:nvPr/>
            </p:nvSpPr>
            <p:spPr>
              <a:xfrm>
                <a:off x="0" y="46767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1" name=""/>
              <p:cNvSpPr/>
              <p:nvPr/>
            </p:nvSpPr>
            <p:spPr>
              <a:xfrm>
                <a:off x="0" y="52815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2" name=""/>
              <p:cNvSpPr/>
              <p:nvPr/>
            </p:nvSpPr>
            <p:spPr>
              <a:xfrm>
                <a:off x="0" y="50817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3" name=""/>
              <p:cNvSpPr/>
              <p:nvPr/>
            </p:nvSpPr>
            <p:spPr>
              <a:xfrm>
                <a:off x="0" y="49528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4" name=""/>
              <p:cNvSpPr/>
              <p:nvPr/>
            </p:nvSpPr>
            <p:spPr>
              <a:xfrm>
                <a:off x="0" y="52484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5" name=""/>
              <p:cNvSpPr/>
              <p:nvPr/>
            </p:nvSpPr>
            <p:spPr>
              <a:xfrm>
                <a:off x="0" y="47530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6" name=""/>
              <p:cNvSpPr/>
              <p:nvPr/>
            </p:nvSpPr>
            <p:spPr>
              <a:xfrm>
                <a:off x="0" y="48387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7" name=""/>
              <p:cNvSpPr/>
              <p:nvPr/>
            </p:nvSpPr>
            <p:spPr>
              <a:xfrm>
                <a:off x="0" y="51530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8" name=""/>
              <p:cNvSpPr/>
              <p:nvPr/>
            </p:nvSpPr>
            <p:spPr>
              <a:xfrm>
                <a:off x="0" y="51195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9" name=""/>
              <p:cNvSpPr/>
              <p:nvPr/>
            </p:nvSpPr>
            <p:spPr>
              <a:xfrm>
                <a:off x="0" y="449424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0" name=""/>
              <p:cNvSpPr/>
              <p:nvPr/>
            </p:nvSpPr>
            <p:spPr>
              <a:xfrm>
                <a:off x="0" y="436572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1" name=""/>
              <p:cNvSpPr/>
              <p:nvPr/>
            </p:nvSpPr>
            <p:spPr>
              <a:xfrm>
                <a:off x="0" y="42512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2" name=""/>
              <p:cNvSpPr/>
              <p:nvPr/>
            </p:nvSpPr>
            <p:spPr>
              <a:xfrm>
                <a:off x="0" y="45655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3" name=""/>
              <p:cNvSpPr/>
              <p:nvPr/>
            </p:nvSpPr>
            <p:spPr>
              <a:xfrm>
                <a:off x="0" y="45324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4" name=""/>
              <p:cNvSpPr/>
              <p:nvPr/>
            </p:nvSpPr>
            <p:spPr>
              <a:xfrm>
                <a:off x="0" y="40543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5" name=""/>
              <p:cNvSpPr/>
              <p:nvPr/>
            </p:nvSpPr>
            <p:spPr>
              <a:xfrm>
                <a:off x="0" y="41115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6" name=""/>
              <p:cNvSpPr/>
              <p:nvPr/>
            </p:nvSpPr>
            <p:spPr>
              <a:xfrm>
                <a:off x="0" y="41641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7" name=""/>
              <p:cNvSpPr/>
              <p:nvPr/>
            </p:nvSpPr>
            <p:spPr>
              <a:xfrm>
                <a:off x="0" y="39117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8" name=""/>
              <p:cNvSpPr/>
              <p:nvPr/>
            </p:nvSpPr>
            <p:spPr>
              <a:xfrm>
                <a:off x="0" y="38354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9" name=""/>
              <p:cNvSpPr/>
              <p:nvPr/>
            </p:nvSpPr>
            <p:spPr>
              <a:xfrm>
                <a:off x="0" y="39830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0" name=""/>
              <p:cNvSpPr/>
              <p:nvPr/>
            </p:nvSpPr>
            <p:spPr>
              <a:xfrm>
                <a:off x="0" y="37638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1" name=""/>
              <p:cNvSpPr/>
              <p:nvPr/>
            </p:nvSpPr>
            <p:spPr>
              <a:xfrm>
                <a:off x="0" y="35640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2" name=""/>
              <p:cNvSpPr/>
              <p:nvPr/>
            </p:nvSpPr>
            <p:spPr>
              <a:xfrm>
                <a:off x="0" y="37306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3" name=""/>
              <p:cNvSpPr/>
              <p:nvPr/>
            </p:nvSpPr>
            <p:spPr>
              <a:xfrm>
                <a:off x="0" y="36352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4" name=""/>
              <p:cNvSpPr/>
              <p:nvPr/>
            </p:nvSpPr>
            <p:spPr>
              <a:xfrm>
                <a:off x="0" y="36021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5" name=""/>
              <p:cNvSpPr/>
              <p:nvPr/>
            </p:nvSpPr>
            <p:spPr>
              <a:xfrm>
                <a:off x="0" y="33814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6" name=""/>
              <p:cNvSpPr/>
              <p:nvPr/>
            </p:nvSpPr>
            <p:spPr>
              <a:xfrm>
                <a:off x="0" y="34383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7" name=""/>
              <p:cNvSpPr/>
              <p:nvPr/>
            </p:nvSpPr>
            <p:spPr>
              <a:xfrm>
                <a:off x="0" y="34909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8" name=""/>
              <p:cNvSpPr/>
              <p:nvPr/>
            </p:nvSpPr>
            <p:spPr>
              <a:xfrm>
                <a:off x="0" y="32385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9" name=""/>
              <p:cNvSpPr/>
              <p:nvPr/>
            </p:nvSpPr>
            <p:spPr>
              <a:xfrm>
                <a:off x="0" y="31622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0" name=""/>
              <p:cNvSpPr/>
              <p:nvPr/>
            </p:nvSpPr>
            <p:spPr>
              <a:xfrm>
                <a:off x="0" y="33098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1" name=""/>
              <p:cNvSpPr/>
              <p:nvPr/>
            </p:nvSpPr>
            <p:spPr>
              <a:xfrm>
                <a:off x="0" y="25290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2" name=""/>
              <p:cNvSpPr/>
              <p:nvPr/>
            </p:nvSpPr>
            <p:spPr>
              <a:xfrm>
                <a:off x="0" y="24861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3" name=""/>
              <p:cNvSpPr/>
              <p:nvPr/>
            </p:nvSpPr>
            <p:spPr>
              <a:xfrm>
                <a:off x="0" y="30909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4" name=""/>
              <p:cNvSpPr/>
              <p:nvPr/>
            </p:nvSpPr>
            <p:spPr>
              <a:xfrm>
                <a:off x="0" y="28908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5" name=""/>
              <p:cNvSpPr/>
              <p:nvPr/>
            </p:nvSpPr>
            <p:spPr>
              <a:xfrm>
                <a:off x="0" y="27622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6" name=""/>
              <p:cNvSpPr/>
              <p:nvPr/>
            </p:nvSpPr>
            <p:spPr>
              <a:xfrm>
                <a:off x="0" y="305748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7" name=""/>
              <p:cNvSpPr/>
              <p:nvPr/>
            </p:nvSpPr>
            <p:spPr>
              <a:xfrm>
                <a:off x="0" y="256212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8" name=""/>
              <p:cNvSpPr/>
              <p:nvPr/>
            </p:nvSpPr>
            <p:spPr>
              <a:xfrm>
                <a:off x="0" y="264780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9" name=""/>
              <p:cNvSpPr/>
              <p:nvPr/>
            </p:nvSpPr>
            <p:spPr>
              <a:xfrm>
                <a:off x="0" y="29624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0" name=""/>
              <p:cNvSpPr/>
              <p:nvPr/>
            </p:nvSpPr>
            <p:spPr>
              <a:xfrm>
                <a:off x="0" y="292896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1" name=""/>
              <p:cNvSpPr/>
              <p:nvPr/>
            </p:nvSpPr>
            <p:spPr>
              <a:xfrm>
                <a:off x="0" y="22813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2" name=""/>
              <p:cNvSpPr/>
              <p:nvPr/>
            </p:nvSpPr>
            <p:spPr>
              <a:xfrm>
                <a:off x="0" y="23385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3" name=""/>
              <p:cNvSpPr/>
              <p:nvPr/>
            </p:nvSpPr>
            <p:spPr>
              <a:xfrm>
                <a:off x="0" y="23907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4" name=""/>
              <p:cNvSpPr/>
              <p:nvPr/>
            </p:nvSpPr>
            <p:spPr>
              <a:xfrm>
                <a:off x="0" y="21384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5" name=""/>
              <p:cNvSpPr/>
              <p:nvPr/>
            </p:nvSpPr>
            <p:spPr>
              <a:xfrm>
                <a:off x="0" y="22096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6" name=""/>
              <p:cNvSpPr/>
              <p:nvPr/>
            </p:nvSpPr>
            <p:spPr>
              <a:xfrm>
                <a:off x="0" y="161280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7" name=""/>
              <p:cNvSpPr/>
              <p:nvPr/>
            </p:nvSpPr>
            <p:spPr>
              <a:xfrm>
                <a:off x="0" y="15699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8" name=""/>
              <p:cNvSpPr/>
              <p:nvPr/>
            </p:nvSpPr>
            <p:spPr>
              <a:xfrm>
                <a:off x="0" y="197496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9" name=""/>
              <p:cNvSpPr/>
              <p:nvPr/>
            </p:nvSpPr>
            <p:spPr>
              <a:xfrm>
                <a:off x="0" y="18464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0" name=""/>
              <p:cNvSpPr/>
              <p:nvPr/>
            </p:nvSpPr>
            <p:spPr>
              <a:xfrm>
                <a:off x="0" y="16462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1" name=""/>
              <p:cNvSpPr/>
              <p:nvPr/>
            </p:nvSpPr>
            <p:spPr>
              <a:xfrm>
                <a:off x="0" y="17319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2" name=""/>
              <p:cNvSpPr/>
              <p:nvPr/>
            </p:nvSpPr>
            <p:spPr>
              <a:xfrm>
                <a:off x="0" y="20462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3" name=""/>
              <p:cNvSpPr/>
              <p:nvPr/>
            </p:nvSpPr>
            <p:spPr>
              <a:xfrm>
                <a:off x="0" y="20131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4" name=""/>
              <p:cNvSpPr/>
              <p:nvPr/>
            </p:nvSpPr>
            <p:spPr>
              <a:xfrm>
                <a:off x="0" y="13651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5" name=""/>
              <p:cNvSpPr/>
              <p:nvPr/>
            </p:nvSpPr>
            <p:spPr>
              <a:xfrm>
                <a:off x="0" y="14223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6" name=""/>
              <p:cNvSpPr/>
              <p:nvPr/>
            </p:nvSpPr>
            <p:spPr>
              <a:xfrm>
                <a:off x="0" y="147492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7" name=""/>
              <p:cNvSpPr/>
              <p:nvPr/>
            </p:nvSpPr>
            <p:spPr>
              <a:xfrm>
                <a:off x="0" y="12222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8" name=""/>
              <p:cNvSpPr/>
              <p:nvPr/>
            </p:nvSpPr>
            <p:spPr>
              <a:xfrm>
                <a:off x="0" y="129384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9" name=""/>
              <p:cNvSpPr/>
              <p:nvPr/>
            </p:nvSpPr>
            <p:spPr>
              <a:xfrm>
                <a:off x="0" y="11397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0" name=""/>
              <p:cNvSpPr/>
              <p:nvPr/>
            </p:nvSpPr>
            <p:spPr>
              <a:xfrm>
                <a:off x="0" y="10256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1" name=""/>
              <p:cNvSpPr/>
              <p:nvPr/>
            </p:nvSpPr>
            <p:spPr>
              <a:xfrm>
                <a:off x="0" y="8287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2" name=""/>
              <p:cNvSpPr/>
              <p:nvPr/>
            </p:nvSpPr>
            <p:spPr>
              <a:xfrm>
                <a:off x="0" y="8859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3" name=""/>
              <p:cNvSpPr/>
              <p:nvPr/>
            </p:nvSpPr>
            <p:spPr>
              <a:xfrm>
                <a:off x="0" y="93816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4" name=""/>
              <p:cNvSpPr/>
              <p:nvPr/>
            </p:nvSpPr>
            <p:spPr>
              <a:xfrm>
                <a:off x="0" y="685800"/>
                <a:ext cx="990720" cy="0"/>
              </a:xfrm>
              <a:prstGeom prst="line">
                <a:avLst/>
              </a:prstGeom>
              <a:ln w="2844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5" name=""/>
              <p:cNvSpPr/>
              <p:nvPr/>
            </p:nvSpPr>
            <p:spPr>
              <a:xfrm>
                <a:off x="0" y="60948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6" name=""/>
              <p:cNvSpPr/>
              <p:nvPr/>
            </p:nvSpPr>
            <p:spPr>
              <a:xfrm>
                <a:off x="0" y="7570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7" name=""/>
              <p:cNvSpPr/>
              <p:nvPr/>
            </p:nvSpPr>
            <p:spPr>
              <a:xfrm>
                <a:off x="0" y="53820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8" name=""/>
              <p:cNvSpPr/>
              <p:nvPr/>
            </p:nvSpPr>
            <p:spPr>
              <a:xfrm>
                <a:off x="0" y="50472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9" name=""/>
              <p:cNvSpPr/>
              <p:nvPr/>
            </p:nvSpPr>
            <p:spPr>
              <a:xfrm>
                <a:off x="0" y="409680"/>
                <a:ext cx="990720" cy="0"/>
              </a:xfrm>
              <a:prstGeom prst="line">
                <a:avLst/>
              </a:prstGeom>
              <a:ln w="1908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0" name=""/>
              <p:cNvSpPr/>
              <p:nvPr/>
            </p:nvSpPr>
            <p:spPr>
              <a:xfrm>
                <a:off x="0" y="111240"/>
                <a:ext cx="990720" cy="0"/>
              </a:xfrm>
              <a:prstGeom prst="line">
                <a:avLst/>
              </a:prstGeom>
              <a:ln w="93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1" name=""/>
              <p:cNvSpPr/>
              <p:nvPr/>
            </p:nvSpPr>
            <p:spPr>
              <a:xfrm>
                <a:off x="0" y="6840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2" name=""/>
              <p:cNvSpPr/>
              <p:nvPr/>
            </p:nvSpPr>
            <p:spPr>
              <a:xfrm>
                <a:off x="0" y="14436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3" name=""/>
              <p:cNvSpPr/>
              <p:nvPr/>
            </p:nvSpPr>
            <p:spPr>
              <a:xfrm>
                <a:off x="0" y="230040"/>
                <a:ext cx="990720" cy="0"/>
              </a:xfrm>
              <a:prstGeom prst="line">
                <a:avLst/>
              </a:prstGeom>
              <a:ln w="1260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4" name=""/>
              <p:cNvSpPr/>
              <p:nvPr/>
            </p:nvSpPr>
            <p:spPr>
              <a:xfrm>
                <a:off x="0" y="320760"/>
                <a:ext cx="990720" cy="0"/>
              </a:xfrm>
              <a:prstGeom prst="line">
                <a:avLst/>
              </a:prstGeom>
              <a:ln w="38160">
                <a:solidFill>
                  <a:srgbClr val="e3e2c7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3366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635" name="PlaceHolder 1"/>
          <p:cNvSpPr>
            <a:spLocks noGrp="1"/>
          </p:cNvSpPr>
          <p:nvPr>
            <p:ph type="dt" idx="16"/>
          </p:nvPr>
        </p:nvSpPr>
        <p:spPr>
          <a:xfrm>
            <a:off x="1387440" y="63579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PlaceHolder 2"/>
          <p:cNvSpPr>
            <a:spLocks noGrp="1"/>
          </p:cNvSpPr>
          <p:nvPr>
            <p:ph type="ftr" idx="17"/>
          </p:nvPr>
        </p:nvSpPr>
        <p:spPr>
          <a:xfrm>
            <a:off x="3722760" y="6357960"/>
            <a:ext cx="22716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PlaceHolder 3"/>
          <p:cNvSpPr>
            <a:spLocks noGrp="1"/>
          </p:cNvSpPr>
          <p:nvPr>
            <p:ph type="sldNum" idx="18"/>
          </p:nvPr>
        </p:nvSpPr>
        <p:spPr>
          <a:xfrm>
            <a:off x="6464160" y="6361200"/>
            <a:ext cx="19065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1F46AB9-ED72-439C-9EE2-BD83667535ED}" type="slidenum">
              <a:rPr b="0" lang="en-US" sz="1400" strike="noStrike" u="none">
                <a:solidFill>
                  <a:srgbClr val="8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PlaceHolder 4"/>
          <p:cNvSpPr>
            <a:spLocks noGrp="1"/>
          </p:cNvSpPr>
          <p:nvPr>
            <p:ph type="title"/>
          </p:nvPr>
        </p:nvSpPr>
        <p:spPr>
          <a:xfrm>
            <a:off x="1169640" y="1045800"/>
            <a:ext cx="7380360" cy="101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>
            <a:off x="3017880" y="2120760"/>
            <a:ext cx="5662440" cy="77760"/>
          </a:xfrm>
          <a:prstGeom prst="rect">
            <a:avLst/>
          </a:prstGeom>
          <a:solidFill>
            <a:srgbClr val="0033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0960" bIns="3096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>
            <a:off x="1098720" y="861840"/>
            <a:ext cx="5662440" cy="78120"/>
          </a:xfrm>
          <a:prstGeom prst="rect">
            <a:avLst/>
          </a:prstGeom>
          <a:solidFill>
            <a:srgbClr val="0033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1320" bIns="313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857160" algn="ctr">
              <a:spcBef>
                <a:spcPts val="601"/>
              </a:spcBef>
              <a:buClr>
                <a:srgbClr val="003366"/>
              </a:buClr>
              <a:buSzPct val="65000"/>
              <a:buFont typeface="Wingdings" charset="2"/>
              <a:buChar char="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3" marL="1200240" algn="ctr">
              <a:spcBef>
                <a:spcPts val="499"/>
              </a:spcBef>
              <a:buClr>
                <a:srgbClr val="003366"/>
              </a:buClr>
              <a:buSzPct val="85000"/>
              <a:buFont typeface="Wingdings" charset="2"/>
              <a:buChar char="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4" marL="1542960" algn="ctr">
              <a:spcBef>
                <a:spcPts val="451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5" marL="1542960">
              <a:spcBef>
                <a:spcPts val="451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6" marL="1542960">
              <a:spcBef>
                <a:spcPts val="451"/>
              </a:spcBef>
              <a:buClr>
                <a:srgbClr val="003366"/>
              </a:buClr>
              <a:buSzPct val="80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0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PlaceHolder 1"/>
          <p:cNvSpPr>
            <a:spLocks noGrp="1"/>
          </p:cNvSpPr>
          <p:nvPr>
            <p:ph type="title"/>
          </p:nvPr>
        </p:nvSpPr>
        <p:spPr>
          <a:xfrm>
            <a:off x="1169640" y="1045800"/>
            <a:ext cx="7380360" cy="1012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Yours is a Very Bad Hotel</a:t>
            </a:r>
            <a:endParaRPr b="0" lang="en-US" sz="4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PlaceHolder 2"/>
          <p:cNvSpPr>
            <a:spLocks noGrp="1"/>
          </p:cNvSpPr>
          <p:nvPr>
            <p:ph type="subTitle"/>
          </p:nvPr>
        </p:nvSpPr>
        <p:spPr>
          <a:xfrm>
            <a:off x="1523880" y="2514240"/>
            <a:ext cx="6662880" cy="299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 graphic complaint prepared for: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Joseph Crosby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General Manager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Lisa Rinker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Front Desk Manager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DoubleTree Club Hotel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2828 Southwest Freeway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Houston, Texas 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Quotations from Night Clerk Mike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“I don’t know if there ARE any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hotel rooms around here… all these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hotels are full.”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-- 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2:12 am, November 15, 2001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Just starting to look for alternate 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accommodation for us, even though he’d filled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his own house up by 11:00pm 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"/>
          <p:cNvSpPr/>
          <p:nvPr/>
        </p:nvSpPr>
        <p:spPr>
          <a:xfrm>
            <a:off x="1371600" y="5410080"/>
            <a:ext cx="1371600" cy="914400"/>
          </a:xfrm>
          <a:prstGeom prst="rect">
            <a:avLst/>
          </a:prstGeom>
          <a:noFill/>
          <a:ln w="38160">
            <a:solidFill>
              <a:srgbClr val="ff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1828440" y="838080"/>
            <a:ext cx="68432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Mapped Against Other Hospitality Providers, Your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DoubleTree Club Fared Badly on November 15, 2001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>
            <a:off x="4724280" y="2209680"/>
            <a:ext cx="0" cy="4419720"/>
          </a:xfrm>
          <a:prstGeom prst="line">
            <a:avLst/>
          </a:prstGeom>
          <a:ln w="38160">
            <a:solidFill>
              <a:srgbClr val="003366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>
            <a:off x="838080" y="4419720"/>
            <a:ext cx="7925040" cy="0"/>
          </a:xfrm>
          <a:prstGeom prst="line">
            <a:avLst/>
          </a:prstGeom>
          <a:ln w="38160">
            <a:solidFill>
              <a:srgbClr val="003366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>
            <a:off x="4938480" y="2246400"/>
            <a:ext cx="1764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GROWTH-ORIENTED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>
            <a:off x="5014440" y="6361200"/>
            <a:ext cx="2128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HEADING FOR COLLAPSE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>
            <a:off x="762840" y="3657600"/>
            <a:ext cx="1146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DESPISES &amp;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MISTREATS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CUSTOMERS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"/>
          <p:cNvSpPr/>
          <p:nvPr/>
        </p:nvSpPr>
        <p:spPr>
          <a:xfrm>
            <a:off x="7997040" y="3657600"/>
            <a:ext cx="1146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TREATS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CUSTOMERS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WELL</a:t>
            </a:r>
            <a:endParaRPr b="0" lang="en-US" sz="1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77" name=""/>
          <p:cNvGraphicFramePr/>
          <p:nvPr/>
        </p:nvGraphicFramePr>
        <p:xfrm>
          <a:off x="1523880" y="5486400"/>
          <a:ext cx="1143000" cy="770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3880" y="5486400"/>
                    <a:ext cx="1143000" cy="770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79" name=""/>
          <p:cNvGraphicFramePr/>
          <p:nvPr/>
        </p:nvGraphicFramePr>
        <p:xfrm>
          <a:off x="6781680" y="5181480"/>
          <a:ext cx="1752840" cy="48600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8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781680" y="5181480"/>
                    <a:ext cx="1752840" cy="486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681" name="" descr=""/>
          <p:cNvPicPr/>
          <p:nvPr/>
        </p:nvPicPr>
        <p:blipFill>
          <a:blip r:embed="rId5"/>
          <a:stretch/>
        </p:blipFill>
        <p:spPr>
          <a:xfrm>
            <a:off x="6705720" y="2362320"/>
            <a:ext cx="2057400" cy="885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2" name="" descr=""/>
          <p:cNvPicPr/>
          <p:nvPr/>
        </p:nvPicPr>
        <p:blipFill>
          <a:blip r:embed="rId6"/>
          <a:stretch/>
        </p:blipFill>
        <p:spPr>
          <a:xfrm>
            <a:off x="4038480" y="3505320"/>
            <a:ext cx="606600" cy="761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3" name="" descr=""/>
          <p:cNvPicPr/>
          <p:nvPr/>
        </p:nvPicPr>
        <p:blipFill>
          <a:blip r:embed="rId7"/>
          <a:stretch/>
        </p:blipFill>
        <p:spPr>
          <a:xfrm>
            <a:off x="2819520" y="4724280"/>
            <a:ext cx="1600200" cy="586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4" name="" descr=""/>
          <p:cNvPicPr/>
          <p:nvPr/>
        </p:nvPicPr>
        <p:blipFill>
          <a:blip r:embed="rId8"/>
          <a:stretch/>
        </p:blipFill>
        <p:spPr>
          <a:xfrm>
            <a:off x="1371600" y="3048120"/>
            <a:ext cx="1828800" cy="493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5" name="" descr=""/>
          <p:cNvPicPr/>
          <p:nvPr/>
        </p:nvPicPr>
        <p:blipFill>
          <a:blip r:embed="rId9"/>
          <a:stretch/>
        </p:blipFill>
        <p:spPr>
          <a:xfrm>
            <a:off x="5410080" y="3657600"/>
            <a:ext cx="1932120" cy="304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Mike Finally Found Us Rooms Here.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87" name="PlaceHolder 2"/>
          <p:cNvSpPr>
            <a:spLocks noGrp="1"/>
          </p:cNvSpPr>
          <p:nvPr>
            <p:ph/>
          </p:nvPr>
        </p:nvSpPr>
        <p:spPr>
          <a:xfrm>
            <a:off x="838080" y="2971800"/>
            <a:ext cx="795816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Shoney’s Inn &amp; Suites is a </a:t>
            </a:r>
            <a:r>
              <a:rPr b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dump.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It is six miles further away from downtown Houston, which makes a difference in morning rush-hour traffic.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Had we wanted to stay at Shoney’s, we would have called them in the first place.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could only get smoking rooms.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pic>
        <p:nvPicPr>
          <p:cNvPr id="688" name="" descr=""/>
          <p:cNvPicPr/>
          <p:nvPr/>
        </p:nvPicPr>
        <p:blipFill>
          <a:blip r:embed="rId1"/>
          <a:stretch/>
        </p:blipFill>
        <p:spPr>
          <a:xfrm>
            <a:off x="3505320" y="2209680"/>
            <a:ext cx="2286000" cy="1400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The Experience Mike Provided Deviated from Usual Treatment of an HHonors Gold Member.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90" name=""/>
          <p:cNvGraphicFramePr/>
          <p:nvPr/>
        </p:nvGraphicFramePr>
        <p:xfrm>
          <a:off x="1219320" y="2214720"/>
          <a:ext cx="7548480" cy="3993840"/>
        </p:xfrm>
        <a:graphic>
          <a:graphicData uri="http://schemas.openxmlformats.org/drawingml/2006/table">
            <a:tbl>
              <a:tblPr/>
              <a:tblGrid>
                <a:gridCol w="3774960"/>
                <a:gridCol w="3773520"/>
              </a:tblGrid>
              <a:tr h="9010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Expected HHonors Gold Member Benefits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3366"/>
                      </a:solidFill>
                      <a:prstDash val="solid"/>
                    </a:lnL>
                    <a:lnR w="5760">
                      <a:solidFill>
                        <a:srgbClr val="003366"/>
                      </a:solidFill>
                      <a:prstDash val="solid"/>
                    </a:lnR>
                    <a:lnT w="1368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Actual Benefits Provided by DoubleTree Club 11/15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3366"/>
                      </a:solidFill>
                      <a:prstDash val="solid"/>
                    </a:lnL>
                    <a:lnR w="13680">
                      <a:solidFill>
                        <a:srgbClr val="003366"/>
                      </a:solidFill>
                      <a:prstDash val="solid"/>
                    </a:lnR>
                    <a:lnT w="1368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</a:tr>
              <a:tr h="6166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Confirmed reservation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3366"/>
                      </a:solidFill>
                      <a:prstDash val="solid"/>
                    </a:lnL>
                    <a:lnR w="576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Ignored reservation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3366"/>
                      </a:solidFill>
                      <a:prstDash val="solid"/>
                    </a:lnL>
                    <a:lnR w="1368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</a:tr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Upgraded room when available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3366"/>
                      </a:solidFill>
                      <a:prstDash val="solid"/>
                    </a:lnL>
                    <a:lnR w="576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No room available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3366"/>
                      </a:solidFill>
                      <a:prstDash val="solid"/>
                    </a:lnL>
                    <a:lnR w="1368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</a:tr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Free continental breakfast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3366"/>
                      </a:solidFill>
                      <a:prstDash val="solid"/>
                    </a:lnL>
                    <a:lnR w="576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Free confusing directions to shabby alternate hotel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3366"/>
                      </a:solidFill>
                      <a:prstDash val="solid"/>
                    </a:lnL>
                    <a:lnR w="1368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576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</a:tr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HHonors points </a:t>
                      </a:r>
                      <a:r>
                        <a:rPr b="0" i="1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plus</a:t>
                      </a: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 frequent-flyer miles 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3366"/>
                      </a:solidFill>
                      <a:prstDash val="solid"/>
                    </a:lnL>
                    <a:lnR w="576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1368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Insolence </a:t>
                      </a:r>
                      <a:r>
                        <a:rPr b="0" i="1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plus</a:t>
                      </a:r>
                      <a:r>
                        <a:rPr b="0" lang="en-US" sz="2400" strike="noStrike" u="none">
                          <a:solidFill>
                            <a:srgbClr val="003366"/>
                          </a:solidFill>
                          <a:effectLst/>
                          <a:uFillTx/>
                          <a:latin typeface="Times New Roman"/>
                        </a:rPr>
                        <a:t> insults</a:t>
                      </a:r>
                      <a:endParaRPr b="0" lang="en-US" sz="2400" strike="noStrike" u="none">
                        <a:solidFill>
                          <a:srgbClr val="003366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3366"/>
                      </a:solidFill>
                      <a:prstDash val="solid"/>
                    </a:lnL>
                    <a:lnR w="13680">
                      <a:solidFill>
                        <a:srgbClr val="003366"/>
                      </a:solidFill>
                      <a:prstDash val="solid"/>
                    </a:lnR>
                    <a:lnT w="5760">
                      <a:solidFill>
                        <a:srgbClr val="003366"/>
                      </a:solidFill>
                      <a:prstDash val="solid"/>
                    </a:lnT>
                    <a:lnB w="13680">
                      <a:solidFill>
                        <a:srgbClr val="003366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1" name="PlaceHolder 1"/>
          <p:cNvSpPr>
            <a:spLocks noGrp="1"/>
          </p:cNvSpPr>
          <p:nvPr>
            <p:ph type="title"/>
          </p:nvPr>
        </p:nvSpPr>
        <p:spPr>
          <a:xfrm>
            <a:off x="762120" y="22093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Jon, a colleague, was arriving in Houston on an overnight flight </a:t>
            </a:r>
            <a:br>
              <a:rPr sz="2000"/>
            </a:br>
            <a:r>
              <a:rPr b="1" i="1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and coming to join us at the DoubleTree Club first thing in the morning. As we had to go stay elsewhere, we wrote </a:t>
            </a:r>
            <a:br>
              <a:rPr sz="2000"/>
            </a:br>
            <a:r>
              <a:rPr b="1" i="1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Jon a note and left it in care of Mike the Night Clerk.</a:t>
            </a:r>
            <a:r>
              <a:rPr b="0" lang="en-US" sz="20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   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92" name=""/>
          <p:cNvGraphicFramePr/>
          <p:nvPr/>
        </p:nvGraphicFramePr>
        <p:xfrm>
          <a:off x="762120" y="3581280"/>
          <a:ext cx="8153280" cy="2759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9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3581280"/>
                    <a:ext cx="8153280" cy="2759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94" name=""/>
          <p:cNvSpPr/>
          <p:nvPr/>
        </p:nvSpPr>
        <p:spPr>
          <a:xfrm>
            <a:off x="1756440" y="762120"/>
            <a:ext cx="70851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Even After We Left the DoubleTree Club, Our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Troubles Weren’t Over, as This Timeline Shows.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Are Very Unlikely to Return to the</a:t>
            </a:r>
            <a:br>
              <a:rPr sz="3600"/>
            </a:b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DoubleTree Club Houston.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96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Lifetime chances of dying in a bathtub: </a:t>
            </a:r>
            <a:r>
              <a:rPr b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1 in 10,455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(National Safety Council)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Chance of Earth being ejected from the solar system by the gravitational pull of a passing star: </a:t>
            </a:r>
            <a:r>
              <a:rPr b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1 in 2,200,000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(University of Michigan)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Chance of winning the UK Lottery: </a:t>
            </a:r>
            <a:r>
              <a:rPr b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1 in 13,983,816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(UK Lottery)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Chance of us returning to the DoubleTree Club Houston: </a:t>
            </a:r>
            <a:r>
              <a:rPr b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worse than any of those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(And what are the chances you’d save rooms for us anyway?)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Revenue Lost to the DoubleTree Club</a:t>
            </a:r>
            <a:br>
              <a:rPr sz="2800"/>
            </a:b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Houston as a Result of our November 15 Incident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98" name=""/>
          <p:cNvGraphicFramePr/>
          <p:nvPr/>
        </p:nvGraphicFramePr>
        <p:xfrm>
          <a:off x="811080" y="2214720"/>
          <a:ext cx="7953480" cy="3881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9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11080" y="2214720"/>
                    <a:ext cx="7953480" cy="3881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00" name=""/>
          <p:cNvSpPr/>
          <p:nvPr/>
        </p:nvSpPr>
        <p:spPr>
          <a:xfrm>
            <a:off x="2166840" y="5715000"/>
            <a:ext cx="10951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Calendar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2001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01" name=""/>
          <p:cNvSpPr/>
          <p:nvPr/>
        </p:nvSpPr>
        <p:spPr>
          <a:xfrm>
            <a:off x="4421160" y="5715000"/>
            <a:ext cx="10951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Calendar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2002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02" name=""/>
          <p:cNvSpPr/>
          <p:nvPr/>
        </p:nvSpPr>
        <p:spPr>
          <a:xfrm>
            <a:off x="6782040" y="5867280"/>
            <a:ext cx="1740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Shown in U.S. dollars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We’ll Be Sending This Presentation</a:t>
            </a:r>
            <a:br>
              <a:rPr sz="3600"/>
            </a:b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to Promus Properties.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704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And to some friends.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hope they’ll share it with </a:t>
            </a:r>
            <a:r>
              <a:rPr b="0" i="1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their</a:t>
            </a: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 friends!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If you’d like a hard copy, email us at: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BearX220@hotmail.com.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Good luck!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And give our best to Mike!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In the Early Morning Hours of</a:t>
            </a:r>
            <a:br>
              <a:rPr sz="2800"/>
            </a:b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November 15, 2001, at the DoubleTree Club Houston, We Were Treated Very Badly Indeed.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9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are Tom Farmer and Shane Atchison of Seattle, Washington.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held guaranteed, confirmed reservations at the DoubleTree Club for the night of November 14-15.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These rooms were held for late arrival with a major credit card.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Tom is a card-carrying Hilton HHonors Gold VIP…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Yet when we arrived at 2:00am… </a:t>
            </a: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were refused rooms!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Refused Rooms… Even When We’re</a:t>
            </a:r>
            <a:br>
              <a:rPr sz="3600"/>
            </a:b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“Confirmed” and “Guaranteed”?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47" name="PlaceHolder 2"/>
          <p:cNvSpPr>
            <a:spLocks noGrp="1"/>
          </p:cNvSpPr>
          <p:nvPr>
            <p:ph/>
          </p:nvPr>
        </p:nvSpPr>
        <p:spPr>
          <a:xfrm>
            <a:off x="809640" y="2214720"/>
            <a:ext cx="7958160" cy="4186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Mike, your Night Clerk, said the only rooms left were off-limits because their plumbing and air-conditioning had broken! 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He’d given away the last good rooms three hours ago!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He’d done nothing about finding us accommodation elsewhere!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And he was deeply unapologetic!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Quotations from Night Clerk Mike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“Most of our guests don’t arrive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at two o’clock in the morning.”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-- </a:t>
            </a:r>
            <a:r>
              <a:rPr b="0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2:08 am, November 15, 2001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Explaining why it was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OUR fault that the DoubleTree Club 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could not honor our guaranteed reservation </a:t>
            </a:r>
            <a:endParaRPr b="0" lang="en-US" sz="1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We Discussed With Mike the Meaning of the Term “Guarantee.”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51" name="PlaceHolder 2"/>
          <p:cNvSpPr>
            <a:spLocks noGrp="1"/>
          </p:cNvSpPr>
          <p:nvPr>
            <p:ph/>
          </p:nvPr>
        </p:nvSpPr>
        <p:spPr>
          <a:xfrm>
            <a:off x="838080" y="2514240"/>
            <a:ext cx="7958160" cy="350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609480" indent="-6094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guar·an·tee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(g r  n-t  ), 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n.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1" marL="990720" indent="-533520">
              <a:spcBef>
                <a:spcPts val="601"/>
              </a:spcBef>
              <a:buClr>
                <a:srgbClr val="003366"/>
              </a:buClr>
              <a:buSzPct val="55000"/>
              <a:buFont typeface="Times New Roman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Something that assures a particular outcome or condition: 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Lack of interest is a guarantee of failure.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314360" indent="-457200">
              <a:spcBef>
                <a:spcPts val="499"/>
              </a:spcBef>
              <a:buClr>
                <a:srgbClr val="003366"/>
              </a:buClr>
              <a:buSzPct val="65000"/>
              <a:buFont typeface="Times New Roman"/>
              <a:buAutoNum type="alphaL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promise or an assurance, especially one given in writing, that attests to the quality or durability of a product or service. 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314360" indent="-457200">
              <a:spcBef>
                <a:spcPts val="499"/>
              </a:spcBef>
              <a:buClr>
                <a:srgbClr val="003366"/>
              </a:buClr>
              <a:buSzPct val="65000"/>
              <a:buFont typeface="Times New Roman"/>
              <a:buAutoNum type="alphaL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pledge that something will be performed in a specified manner.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lvl="2" marL="1314360" indent="-457200">
              <a:spcBef>
                <a:spcPts val="49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>
            <a:off x="2210400" y="5334120"/>
            <a:ext cx="5358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(Save this for your future reference</a:t>
            </a: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.)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Mike Didn’t Much Care. 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PlaceHolder 2"/>
          <p:cNvSpPr>
            <a:spLocks noGrp="1"/>
          </p:cNvSpPr>
          <p:nvPr>
            <p:ph/>
          </p:nvPr>
        </p:nvSpPr>
        <p:spPr>
          <a:xfrm>
            <a:off x="838080" y="2590560"/>
            <a:ext cx="7958160" cy="350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He seemed to have been betting that we wouldn’t show up.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When we suggested that the least he should have done was line up other rooms for us in advance… Mike bristled! 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Quotations from Night Clerk Mike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“I have nothing to apologize to you for.”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-- </a:t>
            </a:r>
            <a:r>
              <a:rPr b="0" lang="en-US" sz="2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2:10 am, November 15, 2001</a:t>
            </a:r>
            <a:endParaRPr b="0" lang="en-US" sz="2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Explaining why we were wrong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to be upset that our “guaranteed” 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rooms weren’t saved for us </a:t>
            </a:r>
            <a:endParaRPr b="0" lang="en-US" sz="18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PlaceHolder 1"/>
          <p:cNvSpPr>
            <a:spLocks noGrp="1"/>
          </p:cNvSpPr>
          <p:nvPr>
            <p:ph type="title"/>
          </p:nvPr>
        </p:nvSpPr>
        <p:spPr>
          <a:xfrm>
            <a:off x="1371600" y="68544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The Career Path of Night Clerk Mike</a:t>
            </a:r>
            <a:br>
              <a:rPr sz="3600"/>
            </a:br>
            <a:r>
              <a:rPr b="0" i="1" lang="en-US" sz="24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(He peaked last week.)</a:t>
            </a:r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>
            <a:off x="1981080" y="2819520"/>
            <a:ext cx="5639040" cy="3200400"/>
          </a:xfrm>
          <a:custGeom>
            <a:avLst/>
            <a:gdLst>
              <a:gd name="textAreaLeft" fmla="*/ 1215360 w 5639040"/>
              <a:gd name="textAreaRight" fmla="*/ 3859920 w 5639040"/>
              <a:gd name="textAreaTop" fmla="*/ 428760 h 3200400"/>
              <a:gd name="textAreaBottom" fmla="*/ 2771640 h 3200400"/>
              <a:gd name="GluePoint1X" fmla="*/ 17 w 21600"/>
              <a:gd name="GluePoint1Y" fmla="*/ 0 h 21600"/>
              <a:gd name="GluePoint2X" fmla="*/ 16 w 21600"/>
              <a:gd name="GluePoint2Y" fmla="*/ 22 h 21600"/>
              <a:gd name="GluePoint3X" fmla="*/ 12 w 21600"/>
              <a:gd name="GluePoint3Y" fmla="*/ 2 h 21600"/>
              <a:gd name="GluePoint4X" fmla="*/ 8 w 21600"/>
              <a:gd name="GluePoint4Y" fmla="*/ 22 h 21600"/>
              <a:gd name="GluePoint5X" fmla="*/ 14 w 21600"/>
              <a:gd name="GluePoint5Y" fmla="*/ 2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21600"/>
                </a:moveTo>
                <a:arcTo wR="9311" hR="21600" stAng="10800000" swAng="5400000"/>
                <a:lnTo>
                  <a:pt x="10130" y="0"/>
                </a:lnTo>
                <a:arcTo wR="9311" hR="21600" stAng="-5400000" swAng="3066715"/>
                <a:lnTo>
                  <a:pt x="21084" y="14507"/>
                </a:lnTo>
                <a:lnTo>
                  <a:pt x="19031" y="21600"/>
                </a:lnTo>
                <a:lnTo>
                  <a:pt x="15945" y="14507"/>
                </a:lnTo>
                <a:lnTo>
                  <a:pt x="18105" y="14507"/>
                </a:lnTo>
                <a:arcTo wR="9311" hR="21600" stAng="-2333285" swAng="-3001486"/>
                <a:lnTo>
                  <a:pt x="9720" y="21"/>
                </a:lnTo>
                <a:arcTo wR="9311" hR="21600" stAng="-5465229" swAng="-5334771"/>
                <a:close/>
              </a:path>
              <a:path fill="darkenLess" w="21600" h="21600">
                <a:moveTo>
                  <a:pt x="0" y="21600"/>
                </a:moveTo>
                <a:arcTo wR="9311" hR="21600" stAng="10800000" swAng="5400000"/>
                <a:lnTo>
                  <a:pt x="9311" y="0"/>
                </a:lnTo>
                <a:arcTo wR="9311" hR="21600" stAng="-5400000" swAng="65229"/>
                <a:lnTo>
                  <a:pt x="9720" y="21"/>
                </a:lnTo>
                <a:arcTo wR="9311" hR="21600" stAng="-5465229" swAng="-5334771"/>
                <a:close/>
              </a:path>
            </a:pathLst>
          </a:custGeom>
          <a:solidFill>
            <a:srgbClr val="6600ff"/>
          </a:solidFill>
          <a:ln w="9360">
            <a:solidFill>
              <a:srgbClr val="0033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>
            <a:off x="3657600" y="2209680"/>
            <a:ext cx="2227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November 15, 2001: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Rude Hotel Clerk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1" name=""/>
          <p:cNvSpPr/>
          <p:nvPr/>
        </p:nvSpPr>
        <p:spPr>
          <a:xfrm>
            <a:off x="762120" y="5334120"/>
            <a:ext cx="1197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1985: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Paper Boy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2" name=""/>
          <p:cNvSpPr/>
          <p:nvPr/>
        </p:nvSpPr>
        <p:spPr>
          <a:xfrm>
            <a:off x="990720" y="3048120"/>
            <a:ext cx="205596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1995: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Subway Sandwich 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Maker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3" name=""/>
          <p:cNvSpPr/>
          <p:nvPr/>
        </p:nvSpPr>
        <p:spPr>
          <a:xfrm>
            <a:off x="6552720" y="3429000"/>
            <a:ext cx="18216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2004: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McDonald’s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Sandwich Maker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4" name=""/>
          <p:cNvSpPr/>
          <p:nvPr/>
        </p:nvSpPr>
        <p:spPr>
          <a:xfrm>
            <a:off x="7314840" y="5638680"/>
            <a:ext cx="13456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2014: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Septic Tank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3366"/>
                </a:solidFill>
                <a:effectLst/>
                <a:uFillTx/>
                <a:latin typeface="Verdana"/>
              </a:rPr>
              <a:t>Cleaner</a:t>
            </a:r>
            <a:endParaRPr b="0" lang="en-US" sz="14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PlaceHolder 1"/>
          <p:cNvSpPr>
            <a:spLocks noGrp="1"/>
          </p:cNvSpPr>
          <p:nvPr>
            <p:ph type="title"/>
          </p:nvPr>
        </p:nvSpPr>
        <p:spPr>
          <a:xfrm>
            <a:off x="1371600" y="609120"/>
            <a:ext cx="73785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Mike Wasn’t Too Optimistic About</a:t>
            </a:r>
            <a:br>
              <a:rPr sz="3600"/>
            </a:br>
            <a:r>
              <a:rPr b="0" i="1" lang="en-US" sz="36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Finding Us a Place to Sleep.</a:t>
            </a:r>
            <a:endParaRPr b="0" lang="en-US" sz="36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  <p:sp>
        <p:nvSpPr>
          <p:cNvPr id="666" name="PlaceHolder 2"/>
          <p:cNvSpPr>
            <a:spLocks noGrp="1"/>
          </p:cNvSpPr>
          <p:nvPr>
            <p:ph/>
          </p:nvPr>
        </p:nvSpPr>
        <p:spPr>
          <a:xfrm>
            <a:off x="809640" y="2214360"/>
            <a:ext cx="795816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2:15 in the morning is a heck of a time to start looking for two spare hotel rooms!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3366"/>
              </a:buClr>
              <a:buFont typeface="Wingdings" charset="2"/>
              <a:buChar char="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3366"/>
                </a:solidFill>
                <a:effectLst/>
                <a:uFillTx/>
                <a:latin typeface="Times New Roman"/>
              </a:rPr>
              <a:t>Mike slowly started dialing around town.</a:t>
            </a:r>
            <a:endParaRPr b="0" lang="en-US" sz="3200" strike="noStrike" u="none">
              <a:solidFill>
                <a:srgbClr val="003366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2001-11-19T19:55:31Z</dcterms:created>
  <dc:creator>Tom Farmer</dc:creator>
  <dc:description/>
  <dc:language>en-US</dc:language>
  <cp:lastModifiedBy>Edward M. Shapard</cp:lastModifiedBy>
  <dcterms:modified xsi:type="dcterms:W3CDTF">2001-12-04T14:35:15Z</dcterms:modified>
  <cp:revision>27</cp:revision>
  <dc:subject/>
  <dc:title>You Have a Very Bad Hotel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r8>-1877028102</vt:r8>
  </property>
  <property fmtid="{D5CDD505-2E9C-101B-9397-08002B2CF9AE}" pid="3" name="_AuthorEmail">
    <vt:lpwstr>Russell.Harper@NextecGroup.com</vt:lpwstr>
  </property>
  <property fmtid="{D5CDD505-2E9C-101B-9397-08002B2CF9AE}" pid="4" name="_AuthorEmailDisplayName">
    <vt:lpwstr>Russell  Harper</vt:lpwstr>
  </property>
  <property fmtid="{D5CDD505-2E9C-101B-9397-08002B2CF9AE}" pid="5" name="_EmailSubject">
    <vt:lpwstr>Where NOT to stay</vt:lpwstr>
  </property>
  <property fmtid="{D5CDD505-2E9C-101B-9397-08002B2CF9AE}" pid="6" name="_PreviousAdHocReviewCycleID">
    <vt:r8>-60886790</vt:r8>
  </property>
</Properties>
</file>