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C49EA4-F641-4909-BE68-222D87937E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169BF4-B505-4CD4-BF49-675806E6AE7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04800" y="709560"/>
            <a:ext cx="890640" cy="736560"/>
          </a:xfrm>
          <a:prstGeom prst="roundRect">
            <a:avLst>
              <a:gd name="adj" fmla="val 28389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784520" y="376200"/>
            <a:ext cx="833400" cy="1878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1068480" y="574200"/>
            <a:ext cx="1679400" cy="1227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41480" y="1174680"/>
            <a:ext cx="0" cy="110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4240" y="1778040"/>
            <a:ext cx="4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US-59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514960" y="2247840"/>
            <a:ext cx="356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I-45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11000" y="224460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SH-288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381680" y="1052640"/>
            <a:ext cx="413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I-610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923760" y="509760"/>
            <a:ext cx="0" cy="296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82280" y="316080"/>
            <a:ext cx="29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09600" y="444600"/>
            <a:ext cx="1500120" cy="1311120"/>
          </a:xfrm>
          <a:prstGeom prst="roundRect">
            <a:avLst>
              <a:gd name="adj" fmla="val 24213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66800" y="954000"/>
            <a:ext cx="241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079720" y="2149560"/>
            <a:ext cx="90360" cy="100080"/>
          </a:xfrm>
          <a:prstGeom prst="star5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5720" y="2109960"/>
            <a:ext cx="9223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67080" y="966960"/>
            <a:ext cx="356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I-10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60560" y="194796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FM 518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27640" y="146052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BW-8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57800" y="2441520"/>
            <a:ext cx="0" cy="288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3762360" y="3179880"/>
            <a:ext cx="51595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740720" y="3181320"/>
            <a:ext cx="0" cy="293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535880" y="4514760"/>
            <a:ext cx="139680" cy="139680"/>
          </a:xfrm>
          <a:prstGeom prst="octagon">
            <a:avLst>
              <a:gd name="adj" fmla="val 29287"/>
            </a:avLst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039080" y="4083120"/>
            <a:ext cx="583920" cy="388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586480" y="4697280"/>
            <a:ext cx="283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292280" y="227808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SH-288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324240" y="2967120"/>
            <a:ext cx="52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FM 518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115040" y="3473280"/>
            <a:ext cx="71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Harkey Rd.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90560" y="450072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Fite Rd.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27400" y="3475080"/>
            <a:ext cx="98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Oaks Blvd.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051000" y="2033640"/>
            <a:ext cx="708120" cy="44604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927760" y="3179880"/>
            <a:ext cx="0" cy="2662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5927760" y="5850000"/>
            <a:ext cx="1806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91720" y="5840280"/>
            <a:ext cx="90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 Oaks Blvd.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7319880" y="4968720"/>
            <a:ext cx="0" cy="88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927760" y="4960800"/>
            <a:ext cx="1384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927760" y="5232240"/>
            <a:ext cx="139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50080" y="5478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35640" y="547524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5400000">
            <a:off x="6581880" y="5471640"/>
            <a:ext cx="684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Sagewood Ct.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5400000">
            <a:off x="6118200" y="5501160"/>
            <a:ext cx="591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Autumn Ct.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97480" y="5086440"/>
            <a:ext cx="561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Jordan Dr.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275880" y="4822920"/>
            <a:ext cx="6084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Raintree Ct.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5400000">
            <a:off x="7122600" y="5525280"/>
            <a:ext cx="557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Sumac Dr.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38760" y="4503600"/>
            <a:ext cx="139680" cy="139680"/>
          </a:xfrm>
          <a:prstGeom prst="octagon">
            <a:avLst>
              <a:gd name="adj" fmla="val 29287"/>
            </a:avLst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843680" y="2693880"/>
            <a:ext cx="503280" cy="312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998760" y="4106880"/>
            <a:ext cx="651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Carleston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School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814160" y="2681280"/>
            <a:ext cx="5608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Conoco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3360" y="3589200"/>
            <a:ext cx="3193920" cy="2442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State Highway 288 to FM 518 exit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Get on FM 518 heading 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Travel 4.3 miles on FM 518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Right on Harkey Rd. (Conoco gas station on opposite corner)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Travel 0.7 miles on Harkey Rd. (passing a school and going through a stop sign)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Right on Old Oaks Blvd. (entrance to West Oaks)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Second right on Sagewood Ct.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54680" y="5357880"/>
            <a:ext cx="90720" cy="100080"/>
          </a:xfrm>
          <a:prstGeom prst="star5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18600" y="6031080"/>
            <a:ext cx="1247400" cy="45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3108 Sagewood Court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Pearland, TX 77584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281-412-2319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22840" y="2955960"/>
            <a:ext cx="58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 miles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4368600" y="3075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56440" y="3075120"/>
            <a:ext cx="14652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726320" y="4216320"/>
            <a:ext cx="58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 miles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7964640" y="3200040"/>
            <a:ext cx="0" cy="93204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964640" y="4487760"/>
            <a:ext cx="0" cy="1346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0600" y="417600"/>
            <a:ext cx="477756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EnFORM/True Quote Barbeque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Saturday, August 4</a:t>
            </a:r>
            <a:r>
              <a:rPr b="1" lang="en-US" sz="2400" strike="noStrike" u="non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4:00 PM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Bob Volpe’s house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2001-07-27T18:30:04Z</dcterms:created>
  <dc:creator>Robert G. Volpe</dc:creator>
  <dc:description/>
  <dc:language>en-US</dc:language>
  <cp:lastModifiedBy>Robert G. Volpe</cp:lastModifiedBy>
  <dcterms:modified xsi:type="dcterms:W3CDTF">2001-07-27T19:05:21Z</dcterms:modified>
  <cp:revision>3</cp:revision>
  <dc:subject/>
  <dc:title>PowerPoint Presentation</dc:title>
</cp:coreProperties>
</file>