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9BEC7FF-F862-43B8-AB00-7EFF815293A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DAAF91-D8F0-44B2-9060-C7B8B405C18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East Power Development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Site Bank Map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990720"/>
            <a:ext cx="7543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~0746143" descr=""/>
          <p:cNvPicPr/>
          <p:nvPr/>
        </p:nvPicPr>
        <p:blipFill>
          <a:blip r:embed="rId1"/>
          <a:stretch/>
        </p:blipFill>
        <p:spPr>
          <a:xfrm>
            <a:off x="685800" y="1219320"/>
            <a:ext cx="6553080" cy="533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6629400" y="4724280"/>
            <a:ext cx="1752480" cy="114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638680" y="3048120"/>
            <a:ext cx="38124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MAAC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019920" y="2057400"/>
            <a:ext cx="38088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NPCC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105520" y="4495680"/>
            <a:ext cx="38088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952880" y="5410080"/>
            <a:ext cx="38124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133720" y="5257800"/>
            <a:ext cx="38088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343400" y="3276720"/>
            <a:ext cx="38088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581280" y="3352680"/>
            <a:ext cx="38124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09680" y="2438280"/>
            <a:ext cx="38124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09680" y="3733920"/>
            <a:ext cx="381240" cy="22860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480060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781680" y="5562720"/>
            <a:ext cx="76320" cy="75960"/>
          </a:xfrm>
          <a:prstGeom prst="ellipse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81680" y="518148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0" y="510552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 Under Option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858000" y="5486400"/>
            <a:ext cx="152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Targeted Sites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486400" y="571500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486400" y="5791320"/>
            <a:ext cx="7632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562720" y="586728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562720" y="6248520"/>
            <a:ext cx="7596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562720" y="59436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562720" y="61722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562720" y="6019920"/>
            <a:ext cx="7596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562720" y="609588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352680" y="3048120"/>
            <a:ext cx="7632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048120" y="29718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86200" y="426708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29200" y="411480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14800" y="388620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429000" y="548640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00400" y="548640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733920" y="5562720"/>
            <a:ext cx="7596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581280" y="388620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114800" y="365760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657600" y="243828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962520" y="29718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886200" y="297180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429000" y="312408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05520" y="48006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952880" y="495288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962520"/>
            <a:ext cx="7632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943600" y="2590920"/>
            <a:ext cx="76320" cy="75960"/>
          </a:xfrm>
          <a:prstGeom prst="ellipse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943600" y="2514600"/>
            <a:ext cx="7632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19920" y="2590920"/>
            <a:ext cx="75960" cy="75960"/>
          </a:xfrm>
          <a:prstGeom prst="ellipse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019920" y="266688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105520" y="4952880"/>
            <a:ext cx="75960" cy="76320"/>
          </a:xfrm>
          <a:prstGeom prst="ellipse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952880" y="4876920"/>
            <a:ext cx="7632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514600" y="632448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438280" y="6324480"/>
            <a:ext cx="7632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962520" y="426708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191120" y="3505320"/>
            <a:ext cx="7596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343400" y="3505320"/>
            <a:ext cx="7632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91120" y="38862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05520" y="4114800"/>
            <a:ext cx="75960" cy="763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733920" y="4419720"/>
            <a:ext cx="75960" cy="759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2001-02-08T16:33:33Z</dcterms:created>
  <dc:creator>Rebecca E. Walker</dc:creator>
  <dc:description/>
  <dc:language>en-US</dc:language>
  <cp:lastModifiedBy>Rebecca E. Walker</cp:lastModifiedBy>
  <dcterms:modified xsi:type="dcterms:W3CDTF">2001-03-28T13:58:24Z</dcterms:modified>
  <cp:revision>6</cp:revision>
  <dc:subject/>
  <dc:title>Enron East Power Development Site Bank Map</dc:title>
</cp:coreProperties>
</file>