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047DB8-C70F-4B20-8997-0146610466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02D7AB-C0F2-40E3-B5D0-26D968FBFF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0880" y="228600"/>
            <a:ext cx="83822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East Power Development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Site Bank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90720" y="1066680"/>
            <a:ext cx="7543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722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198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97180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496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368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480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607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971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971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560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655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1194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448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6320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909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6702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2401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500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815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911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53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262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737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292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960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9515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2544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2388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4897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7451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70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322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276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082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209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099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971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637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494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004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513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5148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198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290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6334200" y="2479680"/>
            <a:ext cx="314280" cy="181080"/>
            <a:chOff x="6334200" y="2479680"/>
            <a:chExt cx="314280" cy="181080"/>
          </a:xfrm>
        </p:grpSpPr>
        <p:sp>
          <p:nvSpPr>
            <p:cNvPr id="52" name=""/>
            <p:cNvSpPr/>
            <p:nvPr/>
          </p:nvSpPr>
          <p:spPr>
            <a:xfrm>
              <a:off x="63453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342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35148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3214800" y="2790720"/>
            <a:ext cx="312480" cy="181080"/>
            <a:chOff x="3214800" y="2790720"/>
            <a:chExt cx="312480" cy="181080"/>
          </a:xfrm>
        </p:grpSpPr>
        <p:sp>
          <p:nvSpPr>
            <p:cNvPr id="56" name=""/>
            <p:cNvSpPr/>
            <p:nvPr/>
          </p:nvSpPr>
          <p:spPr>
            <a:xfrm>
              <a:off x="32241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2148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274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" name=""/>
          <p:cNvGrpSpPr/>
          <p:nvPr/>
        </p:nvGrpSpPr>
        <p:grpSpPr>
          <a:xfrm>
            <a:off x="4006800" y="3170160"/>
            <a:ext cx="314280" cy="181080"/>
            <a:chOff x="4006800" y="3170160"/>
            <a:chExt cx="314280" cy="181080"/>
          </a:xfrm>
        </p:grpSpPr>
        <p:sp>
          <p:nvSpPr>
            <p:cNvPr id="60" name=""/>
            <p:cNvSpPr/>
            <p:nvPr/>
          </p:nvSpPr>
          <p:spPr>
            <a:xfrm>
              <a:off x="40165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0068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02444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5827680" y="3149640"/>
            <a:ext cx="321120" cy="181080"/>
            <a:chOff x="5827680" y="3149640"/>
            <a:chExt cx="321120" cy="181080"/>
          </a:xfrm>
        </p:grpSpPr>
        <p:sp>
          <p:nvSpPr>
            <p:cNvPr id="64" name=""/>
            <p:cNvSpPr/>
            <p:nvPr/>
          </p:nvSpPr>
          <p:spPr>
            <a:xfrm>
              <a:off x="58388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8276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83056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" name=""/>
          <p:cNvGrpSpPr/>
          <p:nvPr/>
        </p:nvGrpSpPr>
        <p:grpSpPr>
          <a:xfrm>
            <a:off x="5227560" y="4483080"/>
            <a:ext cx="314280" cy="181080"/>
            <a:chOff x="5227560" y="4483080"/>
            <a:chExt cx="314280" cy="181080"/>
          </a:xfrm>
        </p:grpSpPr>
        <p:sp>
          <p:nvSpPr>
            <p:cNvPr id="68" name=""/>
            <p:cNvSpPr/>
            <p:nvPr/>
          </p:nvSpPr>
          <p:spPr>
            <a:xfrm>
              <a:off x="52387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2275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25060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" name=""/>
          <p:cNvGrpSpPr/>
          <p:nvPr/>
        </p:nvGrpSpPr>
        <p:grpSpPr>
          <a:xfrm>
            <a:off x="4519440" y="3246480"/>
            <a:ext cx="314640" cy="181080"/>
            <a:chOff x="4519440" y="3246480"/>
            <a:chExt cx="314640" cy="181080"/>
          </a:xfrm>
        </p:grpSpPr>
        <p:sp>
          <p:nvSpPr>
            <p:cNvPr id="72" name=""/>
            <p:cNvSpPr/>
            <p:nvPr/>
          </p:nvSpPr>
          <p:spPr>
            <a:xfrm>
              <a:off x="45291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5194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53420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2730600" y="4678200"/>
            <a:ext cx="374400" cy="181080"/>
            <a:chOff x="2730600" y="4678200"/>
            <a:chExt cx="374400" cy="181080"/>
          </a:xfrm>
        </p:grpSpPr>
        <p:sp>
          <p:nvSpPr>
            <p:cNvPr id="76" name=""/>
            <p:cNvSpPr/>
            <p:nvPr/>
          </p:nvSpPr>
          <p:spPr>
            <a:xfrm>
              <a:off x="27432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7306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74068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3021120" y="3448080"/>
            <a:ext cx="255600" cy="181080"/>
            <a:chOff x="3021120" y="3448080"/>
            <a:chExt cx="255600" cy="181080"/>
          </a:xfrm>
        </p:grpSpPr>
        <p:sp>
          <p:nvSpPr>
            <p:cNvPr id="80" name=""/>
            <p:cNvSpPr/>
            <p:nvPr/>
          </p:nvSpPr>
          <p:spPr>
            <a:xfrm>
              <a:off x="30322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0211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05856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8276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322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322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529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389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622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338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78120" y="353232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371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79960" y="403560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924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0813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371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-83808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-14112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023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6054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8593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8593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593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8593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410080" y="57913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1008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41008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590920" y="53341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52680" y="5334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809880" y="5334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11480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05520" y="4114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05520" y="4952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352680" y="5257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010280" y="4419720"/>
            <a:ext cx="175284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62920" y="4800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62920" y="51055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469280" y="4495680"/>
            <a:ext cx="587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Legend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240320" y="4724280"/>
            <a:ext cx="1146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 Under Option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224120" y="5024520"/>
            <a:ext cx="1458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Targeted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41008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505320" y="5257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410080" y="61722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886200" y="38862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038480" y="44197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962520" y="4114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343400" y="3581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9112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886200" y="2438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657600" y="31240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505320" y="31240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20040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8098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88620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095880" y="289548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172200" y="30481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5105520" y="5334120"/>
            <a:ext cx="314280" cy="180360"/>
            <a:chOff x="5105520" y="5334120"/>
            <a:chExt cx="314280" cy="180360"/>
          </a:xfrm>
        </p:grpSpPr>
        <p:sp>
          <p:nvSpPr>
            <p:cNvPr id="141" name=""/>
            <p:cNvSpPr/>
            <p:nvPr/>
          </p:nvSpPr>
          <p:spPr>
            <a:xfrm>
              <a:off x="5116680" y="5346360"/>
              <a:ext cx="30312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105520" y="5334120"/>
              <a:ext cx="304920" cy="16956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127840" y="53640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FRCC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" name=""/>
          <p:cNvSpPr/>
          <p:nvPr/>
        </p:nvSpPr>
        <p:spPr>
          <a:xfrm>
            <a:off x="4952880" y="495288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105520" y="48006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95880" y="29718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34120" y="56386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41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41008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172200" y="29718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2000-05-15T12:55:48Z</dcterms:created>
  <dc:creator>bjacoby</dc:creator>
  <dc:description/>
  <dc:language>en-US</dc:language>
  <cp:lastModifiedBy>Rebecca E. Walker</cp:lastModifiedBy>
  <cp:lastPrinted>2000-06-30T12:51:16Z</cp:lastPrinted>
  <dcterms:modified xsi:type="dcterms:W3CDTF">2001-02-01T17:56:10Z</dcterms:modified>
  <cp:revision>10</cp:revision>
  <dc:subject/>
  <dc:title>No Slide Title</dc:title>
</cp:coreProperties>
</file>