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B34D84-D85B-462F-B1F7-3CAAC7C44D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64CA11-CDB8-45DA-A563-970EFF214EE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0880" y="228600"/>
            <a:ext cx="83822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East Origination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Development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990720" y="1066680"/>
            <a:ext cx="7543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7722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4198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191120" y="297180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5496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9368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9480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9607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1971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1971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560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2655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1194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8448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6320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4909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6702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2401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3500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1815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911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4753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2262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9737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292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8960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9515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2544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2388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4897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7451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370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00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322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276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6082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2209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4099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1971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2637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8494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004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2513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5148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4198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3290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6334200" y="2479680"/>
            <a:ext cx="314280" cy="181080"/>
            <a:chOff x="6334200" y="2479680"/>
            <a:chExt cx="314280" cy="181080"/>
          </a:xfrm>
        </p:grpSpPr>
        <p:sp>
          <p:nvSpPr>
            <p:cNvPr id="52" name=""/>
            <p:cNvSpPr/>
            <p:nvPr/>
          </p:nvSpPr>
          <p:spPr>
            <a:xfrm>
              <a:off x="63453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3342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35148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3214800" y="2790720"/>
            <a:ext cx="312480" cy="181080"/>
            <a:chOff x="3214800" y="2790720"/>
            <a:chExt cx="312480" cy="181080"/>
          </a:xfrm>
        </p:grpSpPr>
        <p:sp>
          <p:nvSpPr>
            <p:cNvPr id="56" name=""/>
            <p:cNvSpPr/>
            <p:nvPr/>
          </p:nvSpPr>
          <p:spPr>
            <a:xfrm>
              <a:off x="32241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2148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2274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" name=""/>
          <p:cNvGrpSpPr/>
          <p:nvPr/>
        </p:nvGrpSpPr>
        <p:grpSpPr>
          <a:xfrm>
            <a:off x="4006800" y="3170160"/>
            <a:ext cx="314280" cy="181080"/>
            <a:chOff x="4006800" y="3170160"/>
            <a:chExt cx="314280" cy="181080"/>
          </a:xfrm>
        </p:grpSpPr>
        <p:sp>
          <p:nvSpPr>
            <p:cNvPr id="60" name=""/>
            <p:cNvSpPr/>
            <p:nvPr/>
          </p:nvSpPr>
          <p:spPr>
            <a:xfrm>
              <a:off x="40165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40068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02444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" name=""/>
          <p:cNvGrpSpPr/>
          <p:nvPr/>
        </p:nvGrpSpPr>
        <p:grpSpPr>
          <a:xfrm>
            <a:off x="5827680" y="3149640"/>
            <a:ext cx="321120" cy="181080"/>
            <a:chOff x="5827680" y="3149640"/>
            <a:chExt cx="321120" cy="181080"/>
          </a:xfrm>
        </p:grpSpPr>
        <p:sp>
          <p:nvSpPr>
            <p:cNvPr id="64" name=""/>
            <p:cNvSpPr/>
            <p:nvPr/>
          </p:nvSpPr>
          <p:spPr>
            <a:xfrm>
              <a:off x="58388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8276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583056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7" name=""/>
          <p:cNvGrpSpPr/>
          <p:nvPr/>
        </p:nvGrpSpPr>
        <p:grpSpPr>
          <a:xfrm>
            <a:off x="5227560" y="4483080"/>
            <a:ext cx="314280" cy="181080"/>
            <a:chOff x="5227560" y="4483080"/>
            <a:chExt cx="314280" cy="181080"/>
          </a:xfrm>
        </p:grpSpPr>
        <p:sp>
          <p:nvSpPr>
            <p:cNvPr id="68" name=""/>
            <p:cNvSpPr/>
            <p:nvPr/>
          </p:nvSpPr>
          <p:spPr>
            <a:xfrm>
              <a:off x="52387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52275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25060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1" name=""/>
          <p:cNvGrpSpPr/>
          <p:nvPr/>
        </p:nvGrpSpPr>
        <p:grpSpPr>
          <a:xfrm>
            <a:off x="4519440" y="3246480"/>
            <a:ext cx="314640" cy="181080"/>
            <a:chOff x="4519440" y="3246480"/>
            <a:chExt cx="314640" cy="181080"/>
          </a:xfrm>
        </p:grpSpPr>
        <p:sp>
          <p:nvSpPr>
            <p:cNvPr id="72" name=""/>
            <p:cNvSpPr/>
            <p:nvPr/>
          </p:nvSpPr>
          <p:spPr>
            <a:xfrm>
              <a:off x="45291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45194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453420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" name=""/>
          <p:cNvGrpSpPr/>
          <p:nvPr/>
        </p:nvGrpSpPr>
        <p:grpSpPr>
          <a:xfrm>
            <a:off x="2730600" y="4678200"/>
            <a:ext cx="374400" cy="181080"/>
            <a:chOff x="2730600" y="4678200"/>
            <a:chExt cx="374400" cy="181080"/>
          </a:xfrm>
        </p:grpSpPr>
        <p:sp>
          <p:nvSpPr>
            <p:cNvPr id="76" name=""/>
            <p:cNvSpPr/>
            <p:nvPr/>
          </p:nvSpPr>
          <p:spPr>
            <a:xfrm>
              <a:off x="27432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7306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74068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" name=""/>
          <p:cNvGrpSpPr/>
          <p:nvPr/>
        </p:nvGrpSpPr>
        <p:grpSpPr>
          <a:xfrm>
            <a:off x="3021120" y="3448080"/>
            <a:ext cx="255600" cy="181080"/>
            <a:chOff x="3021120" y="3448080"/>
            <a:chExt cx="255600" cy="181080"/>
          </a:xfrm>
        </p:grpSpPr>
        <p:sp>
          <p:nvSpPr>
            <p:cNvPr id="80" name=""/>
            <p:cNvSpPr/>
            <p:nvPr/>
          </p:nvSpPr>
          <p:spPr>
            <a:xfrm>
              <a:off x="30322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0211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05856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48276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8322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8322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4529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5389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622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6338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678120" y="353232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1371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179960" y="403560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924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0813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371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-83808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-14112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023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6054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8593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8593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8593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8593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410080" y="579132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410080" y="5943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410080" y="609588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19112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590920" y="53341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352680" y="53341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809880" y="5334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19112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19112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11480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105520" y="4114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2880" y="4724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105520" y="4952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352680" y="5257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010280" y="4419720"/>
            <a:ext cx="1524240" cy="990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162920" y="4800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162920" y="510552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469280" y="4495680"/>
            <a:ext cx="587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Legend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240320" y="4724280"/>
            <a:ext cx="1146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 Under Option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224480" y="5024520"/>
            <a:ext cx="1235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Q3 - Q4 Target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410080" y="5867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505320" y="5257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410080" y="61722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886200" y="388620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038480" y="44197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962520" y="4114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343400" y="3581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19112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886200" y="2438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657600" y="31240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505320" y="31240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20040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80988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88620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248520" y="304812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00800" y="304812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0" name=""/>
          <p:cNvGrpSpPr/>
          <p:nvPr/>
        </p:nvGrpSpPr>
        <p:grpSpPr>
          <a:xfrm>
            <a:off x="5105520" y="5334120"/>
            <a:ext cx="314280" cy="180360"/>
            <a:chOff x="5105520" y="5334120"/>
            <a:chExt cx="314280" cy="180360"/>
          </a:xfrm>
        </p:grpSpPr>
        <p:sp>
          <p:nvSpPr>
            <p:cNvPr id="141" name=""/>
            <p:cNvSpPr/>
            <p:nvPr/>
          </p:nvSpPr>
          <p:spPr>
            <a:xfrm>
              <a:off x="5116680" y="5346360"/>
              <a:ext cx="30312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5105520" y="5334120"/>
              <a:ext cx="304920" cy="16956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127840" y="53640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FRCC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4" name=""/>
          <p:cNvSpPr/>
          <p:nvPr/>
        </p:nvSpPr>
        <p:spPr>
          <a:xfrm>
            <a:off x="4952880" y="495288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105520" y="480060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943600" y="365760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095880" y="297180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334120" y="56386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334120" y="5715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410080" y="6019920"/>
            <a:ext cx="73080" cy="73080"/>
          </a:xfrm>
          <a:prstGeom prst="ellipse">
            <a:avLst/>
          </a:prstGeom>
          <a:solidFill>
            <a:srgbClr val="0000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2000-05-15T12:55:48Z</dcterms:created>
  <dc:creator>bjacoby</dc:creator>
  <dc:description/>
  <dc:language>en-US</dc:language>
  <cp:lastModifiedBy>rwalker2</cp:lastModifiedBy>
  <cp:lastPrinted>2000-06-30T12:51:16Z</cp:lastPrinted>
  <dcterms:modified xsi:type="dcterms:W3CDTF">2000-08-17T21:34:17Z</dcterms:modified>
  <cp:revision>9</cp:revision>
  <dc:subject/>
  <dc:title>No Slide Title</dc:title>
</cp:coreProperties>
</file>