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B554293-1538-40A9-AF0C-8FAB2E363D5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107B045-82AA-4461-8FD1-B2FF1C620C5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228600" y="263520"/>
          <a:ext cx="8686800" cy="6330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263520"/>
                    <a:ext cx="8686800" cy="6330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2000-11-06T12:32:52Z</dcterms:created>
  <dc:creator>twrigh3</dc:creator>
  <dc:description/>
  <dc:language>en-US</dc:language>
  <cp:lastModifiedBy>twrigh3</cp:lastModifiedBy>
  <dcterms:modified xsi:type="dcterms:W3CDTF">2000-11-06T12:33:24Z</dcterms:modified>
  <cp:revision>1</cp:revision>
  <dc:subject/>
  <dc:title>No Slide Title</dc:title>
</cp:coreProperties>
</file>