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theme/theme3.xml" ContentType="application/vnd.openxmlformats-officedocument.theme+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_rels/presentation.xml.rels" ContentType="application/vnd.openxmlformats-package.relationships+xml"/>
  <Override PartName="/ppt/media/image13.wmf" ContentType="image/x-wmf"/>
  <Override PartName="/ppt/media/image12.jpeg" ContentType="image/jpeg"/>
  <Override PartName="/ppt/media/image10.wmf" ContentType="image/x-wmf"/>
  <Override PartName="/ppt/media/image11.wmf" ContentType="image/x-wmf"/>
  <Override PartName="/ppt/media/image18.jpeg" ContentType="image/jpeg"/>
  <Override PartName="/ppt/media/image7.wmf" ContentType="image/x-wmf"/>
  <Override PartName="/ppt/media/image9.png" ContentType="image/png"/>
  <Override PartName="/ppt/media/image20.wmf" ContentType="image/x-wmf"/>
  <Override PartName="/ppt/media/image5.png" ContentType="image/png"/>
  <Override PartName="/ppt/media/image19.wmf" ContentType="image/x-wmf"/>
  <Override PartName="/ppt/media/image3.png" ContentType="image/png"/>
  <Override PartName="/ppt/media/image17.jpeg" ContentType="image/jpeg"/>
  <Override PartName="/ppt/media/image16.jpeg" ContentType="image/jpeg"/>
  <Override PartName="/ppt/media/image15.wmf" ContentType="image/x-wmf"/>
  <Override PartName="/ppt/media/image14.wmf" ContentType="image/x-wmf"/>
  <Override PartName="/ppt/media/image2.jpeg" ContentType="image/jpeg"/>
  <Override PartName="/ppt/media/image4.png" ContentType="image/png"/>
  <Override PartName="/ppt/media/image1.png" ContentType="image/png"/>
  <Override PartName="/ppt/media/image6.jpeg" ContentType="image/jpeg"/>
  <Override PartName="/ppt/media/image8.wmf" ContentType="image/x-wmf"/>
  <Override PartName="/ppt/notesMasters/_rels/notesMaster1.xml.rels" ContentType="application/vnd.openxmlformats-package.relationships+xml"/>
  <Override PartName="/ppt/notesMasters/notesMaster1.xml" ContentType="application/vnd.openxmlformats-officedocument.presentationml.notesMaster+xml"/>
  <Override PartName="/ppt/embeddings/oleObject1.docx" ContentType="application/vnd.openxmlformats-officedocument.wordprocessingml.document"/>
  <Override PartName="/ppt/embeddings/oleObject2.docx" ContentType="application/vnd.openxmlformats-officedocument.wordprocessingml.document"/>
  <Override PartName="/ppt/embeddings/oleObject1.xlsx" ContentType="application/vnd.openxmlformats-officedocument.spreadsheetml.sheet"/>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35.xml" ContentType="application/vnd.openxmlformats-officedocument.presentationml.slide+xml"/>
  <Override PartName="/ppt/slides/slide24.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36.xml" ContentType="application/vnd.openxmlformats-officedocument.presentationml.slide+xml"/>
  <Override PartName="/ppt/slides/slide25.xml" ContentType="application/vnd.openxmlformats-officedocument.presentationml.slide+xml"/>
  <Override PartName="/ppt/slides/slide37.xml" ContentType="application/vnd.openxmlformats-officedocument.presentationml.slide+xml"/>
  <Override PartName="/ppt/slides/_rels/slide8.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17.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11.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18.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28.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27.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35.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37.xml.rels" ContentType="application/vnd.openxmlformats-package.relationships+xml"/>
  <Override PartName="/ppt/slides/_rels/slide2.xml.rels" ContentType="application/vnd.openxmlformats-package.relationships+xml"/>
  <Override PartName="/ppt/slides/_rels/slide38.xml.rels" ContentType="application/vnd.openxmlformats-package.relationships+xml"/>
  <Override PartName="/ppt/slides/_rels/slide39.xml.rels" ContentType="application/vnd.openxmlformats-package.relationships+xml"/>
  <Override PartName="/ppt/slides/_rels/slide13.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21.xml.rels" ContentType="application/vnd.openxmlformats-package.relationships+xml"/>
  <Override PartName="/ppt/slides/_rels/slide12.xml.rels" ContentType="application/vnd.openxmlformats-package.relationships+xml"/>
  <Override PartName="/ppt/slides/slide38.xml" ContentType="application/vnd.openxmlformats-officedocument.presentationml.slide+xml"/>
  <Override PartName="/ppt/slides/slide39.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notesSlides/_rels/notesSlide10.xml.rels" ContentType="application/vnd.openxmlformats-package.relationships+xml"/>
  <Override PartName="/ppt/notesSlides/notesSlide10.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Lst>
  <p:sldSz cx="9144000" cy="6858000"/>
  <p:notesSz cx="6983413" cy="92837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 name=""/>
          <p:cNvSpPr/>
          <p:nvPr/>
        </p:nvSpPr>
        <p:spPr>
          <a:xfrm>
            <a:off x="0" y="0"/>
            <a:ext cx="6984000" cy="9284400"/>
          </a:xfrm>
          <a:prstGeom prst="rect">
            <a:avLst/>
          </a:prstGeom>
          <a:solidFill>
            <a:srgbClr val="ffffff"/>
          </a:solidFill>
          <a:ln w="0">
            <a:noFill/>
          </a:ln>
        </p:spPr>
        <p:txBody>
          <a:bodyPr lIns="90000" rIns="90000" tIns="45000" bIns="45000" anchor="ctr" anchorCtr="1">
            <a:noAutofit/>
          </a:bodyPr>
          <a:p>
            <a:endParaRPr b="0" lang="en-US" sz="2400" strike="noStrike" u="none">
              <a:solidFill>
                <a:srgbClr val="000000"/>
              </a:solidFill>
              <a:effectLst/>
              <a:uFillTx/>
              <a:latin typeface="Times New Roman"/>
            </a:endParaRPr>
          </a:p>
        </p:txBody>
      </p:sp>
      <p:sp>
        <p:nvSpPr>
          <p:cNvPr id="73" name="PlaceHolder 1"/>
          <p:cNvSpPr>
            <a:spLocks noGrp="1"/>
          </p:cNvSpPr>
          <p:nvPr>
            <p:ph type="hdr"/>
          </p:nvPr>
        </p:nvSpPr>
        <p:spPr>
          <a:xfrm>
            <a:off x="-360" y="0"/>
            <a:ext cx="3027240" cy="463680"/>
          </a:xfrm>
          <a:prstGeom prst="rect">
            <a:avLst/>
          </a:prstGeom>
          <a:noFill/>
          <a:ln w="0">
            <a:noFill/>
          </a:ln>
        </p:spPr>
        <p:txBody>
          <a:bodyPr lIns="92880" rIns="92880" tIns="46440" bIns="46440" anchor="t">
            <a:noAutofit/>
          </a:bodyPr>
          <a:p>
            <a:pPr marL="216000" indent="0">
              <a:buNone/>
              <a:tabLst>
                <a:tab algn="l" pos="0"/>
                <a:tab algn="l" pos="930240"/>
                <a:tab algn="l" pos="1860480"/>
                <a:tab algn="l" pos="2790720"/>
                <a:tab algn="l" pos="3720960"/>
                <a:tab algn="l" pos="4651200"/>
                <a:tab algn="l" pos="5581800"/>
                <a:tab algn="l" pos="6512040"/>
                <a:tab algn="l" pos="7442280"/>
                <a:tab algn="l" pos="8372520"/>
                <a:tab algn="l" pos="9302760"/>
                <a:tab algn="l" pos="10233000"/>
              </a:tabLst>
            </a:pPr>
            <a:r>
              <a:rPr b="0" lang="en-US" sz="1200" strike="noStrike" u="none">
                <a:solidFill>
                  <a:srgbClr val="000000"/>
                </a:solidFill>
                <a:effectLst/>
                <a:uFillTx/>
                <a:latin typeface="Times New Roman"/>
              </a:rPr>
              <a:t>&lt;header&gt;</a:t>
            </a:r>
            <a:endParaRPr b="0" lang="en-US" sz="1200" strike="noStrike" u="none">
              <a:solidFill>
                <a:srgbClr val="000000"/>
              </a:solidFill>
              <a:effectLst/>
              <a:uFillTx/>
              <a:latin typeface="Times New Roman"/>
            </a:endParaRPr>
          </a:p>
        </p:txBody>
      </p:sp>
      <p:sp>
        <p:nvSpPr>
          <p:cNvPr id="74" name="PlaceHolder 2"/>
          <p:cNvSpPr>
            <a:spLocks noGrp="1"/>
          </p:cNvSpPr>
          <p:nvPr>
            <p:ph type="sldImg"/>
          </p:nvPr>
        </p:nvSpPr>
        <p:spPr>
          <a:xfrm>
            <a:off x="1172880" y="696960"/>
            <a:ext cx="4640040" cy="3479760"/>
          </a:xfrm>
          <a:prstGeom prst="rect">
            <a:avLst/>
          </a:prstGeom>
          <a:solidFill>
            <a:srgbClr val="ffffff"/>
          </a:solidFill>
          <a:ln w="9360">
            <a:solidFill>
              <a:srgbClr val="000000"/>
            </a:solidFill>
            <a:miter/>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6633"/>
                </a:solidFill>
                <a:effectLst/>
                <a:uFillTx/>
                <a:latin typeface="Times New Roman"/>
              </a:rPr>
              <a:t>Click to move the slide</a:t>
            </a:r>
            <a:endParaRPr b="0" lang="en-US" sz="4400" strike="noStrike" u="none">
              <a:solidFill>
                <a:srgbClr val="006633"/>
              </a:solidFill>
              <a:effectLst/>
              <a:uFillTx/>
              <a:latin typeface="Times New Roman"/>
            </a:endParaRPr>
          </a:p>
        </p:txBody>
      </p:sp>
      <p:sp>
        <p:nvSpPr>
          <p:cNvPr id="75" name="PlaceHolder 3"/>
          <p:cNvSpPr>
            <a:spLocks noGrp="1"/>
          </p:cNvSpPr>
          <p:nvPr>
            <p:ph type="body"/>
          </p:nvPr>
        </p:nvSpPr>
        <p:spPr>
          <a:xfrm>
            <a:off x="931680" y="4408560"/>
            <a:ext cx="5121000" cy="4178160"/>
          </a:xfrm>
          <a:prstGeom prst="rect">
            <a:avLst/>
          </a:prstGeom>
          <a:noFill/>
          <a:ln w="0">
            <a:noFill/>
          </a:ln>
        </p:spPr>
        <p:txBody>
          <a:bodyPr lIns="92880" rIns="92880" tIns="46440" bIns="46440" anchor="t">
            <a:noAutofit/>
          </a:bodyPr>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Click to edit the notes format</a:t>
            </a:r>
            <a:endParaRPr b="0" lang="en-US" sz="1200" strike="noStrike" u="none">
              <a:solidFill>
                <a:srgbClr val="000000"/>
              </a:solidFill>
              <a:effectLst/>
              <a:uFillTx/>
              <a:latin typeface="Times New Roman"/>
            </a:endParaRPr>
          </a:p>
        </p:txBody>
      </p:sp>
      <p:sp>
        <p:nvSpPr>
          <p:cNvPr id="76" name="PlaceHolder 4"/>
          <p:cNvSpPr>
            <a:spLocks noGrp="1"/>
          </p:cNvSpPr>
          <p:nvPr>
            <p:ph type="dt" idx="22"/>
          </p:nvPr>
        </p:nvSpPr>
        <p:spPr>
          <a:xfrm>
            <a:off x="3957480" y="0"/>
            <a:ext cx="3027600" cy="463680"/>
          </a:xfrm>
          <a:prstGeom prst="rect">
            <a:avLst/>
          </a:prstGeom>
          <a:noFill/>
          <a:ln w="0">
            <a:noFill/>
          </a:ln>
        </p:spPr>
        <p:txBody>
          <a:bodyPr lIns="92880" rIns="92880" tIns="46440" bIns="46440" anchor="t">
            <a:noAutofit/>
          </a:bodyPr>
          <a:lstStyle>
            <a:lvl1pPr marL="216000" indent="0" algn="r">
              <a:buNone/>
              <a:tabLst>
                <a:tab algn="l" pos="0"/>
                <a:tab algn="l" pos="930240"/>
                <a:tab algn="l" pos="1860480"/>
                <a:tab algn="l" pos="2790720"/>
                <a:tab algn="l" pos="3720960"/>
                <a:tab algn="l" pos="4651200"/>
                <a:tab algn="l" pos="5581800"/>
                <a:tab algn="l" pos="6512040"/>
                <a:tab algn="l" pos="7442280"/>
                <a:tab algn="l" pos="8372520"/>
                <a:tab algn="l" pos="9302760"/>
                <a:tab algn="l" pos="10233000"/>
              </a:tabLst>
              <a:defRPr b="0" lang="en-US" sz="1200" strike="noStrike" u="none">
                <a:solidFill>
                  <a:srgbClr val="000000"/>
                </a:solidFill>
                <a:effectLst/>
                <a:uFillTx/>
                <a:latin typeface="Times New Roman"/>
              </a:defRPr>
            </a:lvl1pPr>
          </a:lstStyle>
          <a:p>
            <a:pPr marL="216000" indent="0" algn="r">
              <a:buNone/>
              <a:tabLst>
                <a:tab algn="l" pos="0"/>
                <a:tab algn="l" pos="930240"/>
                <a:tab algn="l" pos="1860480"/>
                <a:tab algn="l" pos="2790720"/>
                <a:tab algn="l" pos="3720960"/>
                <a:tab algn="l" pos="4651200"/>
                <a:tab algn="l" pos="5581800"/>
                <a:tab algn="l" pos="6512040"/>
                <a:tab algn="l" pos="7442280"/>
                <a:tab algn="l" pos="8372520"/>
                <a:tab algn="l" pos="9302760"/>
                <a:tab algn="l" pos="10233000"/>
              </a:tabLst>
            </a:pPr>
            <a:r>
              <a:rPr b="0" lang="en-US" sz="1200" strike="noStrike" u="none">
                <a:solidFill>
                  <a:srgbClr val="000000"/>
                </a:solidFill>
                <a:effectLst/>
                <a:uFillTx/>
                <a:latin typeface="Times New Roman"/>
              </a:rPr>
              <a:t>&lt;date/time&gt;</a:t>
            </a:r>
            <a:endParaRPr b="0" lang="en-US" sz="1200" strike="noStrike" u="none">
              <a:solidFill>
                <a:srgbClr val="000000"/>
              </a:solidFill>
              <a:effectLst/>
              <a:uFillTx/>
              <a:latin typeface="Times New Roman"/>
            </a:endParaRPr>
          </a:p>
        </p:txBody>
      </p:sp>
      <p:sp>
        <p:nvSpPr>
          <p:cNvPr id="77" name="PlaceHolder 5"/>
          <p:cNvSpPr>
            <a:spLocks noGrp="1"/>
          </p:cNvSpPr>
          <p:nvPr>
            <p:ph type="ftr" idx="23"/>
          </p:nvPr>
        </p:nvSpPr>
        <p:spPr>
          <a:xfrm>
            <a:off x="-360" y="8820000"/>
            <a:ext cx="3027240" cy="463680"/>
          </a:xfrm>
          <a:prstGeom prst="rect">
            <a:avLst/>
          </a:prstGeom>
          <a:noFill/>
          <a:ln w="0">
            <a:noFill/>
          </a:ln>
        </p:spPr>
        <p:txBody>
          <a:bodyPr lIns="92880" rIns="92880" tIns="46440" bIns="46440" anchor="b">
            <a:noAutofit/>
          </a:bodyPr>
          <a:lstStyle>
            <a:lvl1pPr marL="216000" indent="0">
              <a:buNone/>
              <a:tabLst>
                <a:tab algn="l" pos="0"/>
                <a:tab algn="l" pos="930240"/>
                <a:tab algn="l" pos="1860480"/>
                <a:tab algn="l" pos="2790720"/>
                <a:tab algn="l" pos="3720960"/>
                <a:tab algn="l" pos="4651200"/>
                <a:tab algn="l" pos="5581800"/>
                <a:tab algn="l" pos="6512040"/>
                <a:tab algn="l" pos="7442280"/>
                <a:tab algn="l" pos="8372520"/>
                <a:tab algn="l" pos="9302760"/>
                <a:tab algn="l" pos="10233000"/>
              </a:tabLst>
              <a:defRPr b="0" lang="en-US" sz="1200" strike="noStrike" u="none">
                <a:solidFill>
                  <a:srgbClr val="000000"/>
                </a:solidFill>
                <a:effectLst/>
                <a:uFillTx/>
                <a:latin typeface="Times New Roman"/>
              </a:defRPr>
            </a:lvl1pPr>
          </a:lstStyle>
          <a:p>
            <a:pPr marL="216000" indent="0">
              <a:buNone/>
              <a:tabLst>
                <a:tab algn="l" pos="0"/>
                <a:tab algn="l" pos="930240"/>
                <a:tab algn="l" pos="1860480"/>
                <a:tab algn="l" pos="2790720"/>
                <a:tab algn="l" pos="3720960"/>
                <a:tab algn="l" pos="4651200"/>
                <a:tab algn="l" pos="5581800"/>
                <a:tab algn="l" pos="6512040"/>
                <a:tab algn="l" pos="7442280"/>
                <a:tab algn="l" pos="8372520"/>
                <a:tab algn="l" pos="9302760"/>
                <a:tab algn="l" pos="10233000"/>
              </a:tabLst>
            </a:pPr>
            <a:r>
              <a:rPr b="0" lang="en-US" sz="1200" strike="noStrike" u="none">
                <a:solidFill>
                  <a:srgbClr val="000000"/>
                </a:solidFill>
                <a:effectLst/>
                <a:uFillTx/>
                <a:latin typeface="Times New Roman"/>
              </a:rPr>
              <a:t>&lt;footer&gt;</a:t>
            </a:r>
            <a:endParaRPr b="0" lang="en-US" sz="1200" strike="noStrike" u="none">
              <a:solidFill>
                <a:srgbClr val="000000"/>
              </a:solidFill>
              <a:effectLst/>
              <a:uFillTx/>
              <a:latin typeface="Times New Roman"/>
            </a:endParaRPr>
          </a:p>
        </p:txBody>
      </p:sp>
      <p:sp>
        <p:nvSpPr>
          <p:cNvPr id="78" name="PlaceHolder 6"/>
          <p:cNvSpPr>
            <a:spLocks noGrp="1"/>
          </p:cNvSpPr>
          <p:nvPr>
            <p:ph type="sldNum" idx="24"/>
          </p:nvPr>
        </p:nvSpPr>
        <p:spPr>
          <a:xfrm>
            <a:off x="3957480" y="8820000"/>
            <a:ext cx="3027600" cy="463680"/>
          </a:xfrm>
          <a:prstGeom prst="rect">
            <a:avLst/>
          </a:prstGeom>
          <a:noFill/>
          <a:ln w="0">
            <a:noFill/>
          </a:ln>
        </p:spPr>
        <p:txBody>
          <a:bodyPr lIns="92880" rIns="92880" tIns="46440" bIns="46440" anchor="b">
            <a:noAutofit/>
          </a:bodyPr>
          <a:lstStyle>
            <a:lvl1pPr marL="216000" indent="0" algn="r">
              <a:buNone/>
              <a:tabLst>
                <a:tab algn="l" pos="0"/>
                <a:tab algn="l" pos="930240"/>
                <a:tab algn="l" pos="1860480"/>
                <a:tab algn="l" pos="2790720"/>
                <a:tab algn="l" pos="3720960"/>
                <a:tab algn="l" pos="4651200"/>
                <a:tab algn="l" pos="5581800"/>
                <a:tab algn="l" pos="6512040"/>
                <a:tab algn="l" pos="7442280"/>
                <a:tab algn="l" pos="8372520"/>
                <a:tab algn="l" pos="9302760"/>
                <a:tab algn="l" pos="10233000"/>
              </a:tabLst>
              <a:defRPr b="0" lang="en-US" sz="1200" strike="noStrike" u="none">
                <a:solidFill>
                  <a:srgbClr val="000000"/>
                </a:solidFill>
                <a:effectLst/>
                <a:uFillTx/>
                <a:latin typeface="Times New Roman"/>
              </a:defRPr>
            </a:lvl1pPr>
          </a:lstStyle>
          <a:p>
            <a:pPr marL="216000" indent="0" algn="r">
              <a:buNone/>
              <a:tabLst>
                <a:tab algn="l" pos="0"/>
                <a:tab algn="l" pos="930240"/>
                <a:tab algn="l" pos="1860480"/>
                <a:tab algn="l" pos="2790720"/>
                <a:tab algn="l" pos="3720960"/>
                <a:tab algn="l" pos="4651200"/>
                <a:tab algn="l" pos="5581800"/>
                <a:tab algn="l" pos="6512040"/>
                <a:tab algn="l" pos="7442280"/>
                <a:tab algn="l" pos="8372520"/>
                <a:tab algn="l" pos="9302760"/>
                <a:tab algn="l" pos="10233000"/>
              </a:tabLst>
            </a:pPr>
            <a:fld id="{63C60ABE-7C2C-43B3-95D7-94BCDD1F44D7}"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
          <p:cNvSpPr txBox="1"/>
          <p:nvPr/>
        </p:nvSpPr>
        <p:spPr>
          <a:xfrm>
            <a:off x="3957480" y="8820000"/>
            <a:ext cx="3027600" cy="463680"/>
          </a:xfrm>
          <a:prstGeom prst="rect">
            <a:avLst/>
          </a:prstGeom>
          <a:noFill/>
          <a:ln w="0">
            <a:noFill/>
          </a:ln>
        </p:spPr>
        <p:txBody>
          <a:bodyPr lIns="92880" rIns="92880" tIns="46440" bIns="46440" anchor="b">
            <a:noAutofit/>
          </a:bodyPr>
          <a:p>
            <a:pPr marL="216000" indent="-216000" algn="r">
              <a:buClr>
                <a:srgbClr val="000000"/>
              </a:buClr>
              <a:buSzPct val="45000"/>
              <a:buFont typeface="Wingdings" charset="2"/>
              <a:buChar char=""/>
              <a:tabLst>
                <a:tab algn="l" pos="0"/>
                <a:tab algn="l" pos="930240"/>
                <a:tab algn="l" pos="1860480"/>
                <a:tab algn="l" pos="2790720"/>
                <a:tab algn="l" pos="3720960"/>
                <a:tab algn="l" pos="4651200"/>
                <a:tab algn="l" pos="5581800"/>
                <a:tab algn="l" pos="6512040"/>
                <a:tab algn="l" pos="7442280"/>
                <a:tab algn="l" pos="8372520"/>
                <a:tab algn="l" pos="9302760"/>
                <a:tab algn="l" pos="10233000"/>
              </a:tabLst>
            </a:pPr>
            <a:fld id="{29BEF7C2-494C-4279-B82D-5CFF44524B78}" type="slidenum">
              <a:rPr b="0" lang="en-US" sz="1200" strike="noStrike" u="none">
                <a:solidFill>
                  <a:srgbClr val="000000"/>
                </a:solidFill>
                <a:effectLst/>
                <a:uFillTx/>
                <a:latin typeface="Times New Roman"/>
              </a:rPr>
              <a:t>&lt;number&gt;</a:t>
            </a:fld>
            <a:endParaRPr b="0" lang="en-US" sz="1200" strike="noStrike" u="none">
              <a:solidFill>
                <a:srgbClr val="000000"/>
              </a:solidFill>
              <a:effectLst/>
              <a:uFillTx/>
              <a:latin typeface="Times New Roman"/>
            </a:endParaRPr>
          </a:p>
        </p:txBody>
      </p:sp>
      <p:sp>
        <p:nvSpPr>
          <p:cNvPr id="173" name=""/>
          <p:cNvSpPr txBox="1"/>
          <p:nvPr/>
        </p:nvSpPr>
        <p:spPr>
          <a:xfrm>
            <a:off x="-360" y="8820000"/>
            <a:ext cx="3027240" cy="463680"/>
          </a:xfrm>
          <a:prstGeom prst="rect">
            <a:avLst/>
          </a:prstGeom>
          <a:noFill/>
          <a:ln w="0">
            <a:noFill/>
          </a:ln>
        </p:spPr>
        <p:txBody>
          <a:bodyPr lIns="92880" rIns="92880" tIns="46440" bIns="46440" anchor="b">
            <a:noAutofit/>
          </a:bodyPr>
          <a:p>
            <a:pPr marL="216000" indent="-216000">
              <a:buClr>
                <a:srgbClr val="000000"/>
              </a:buClr>
              <a:buSzPct val="45000"/>
              <a:buFont typeface="Wingdings" charset="2"/>
              <a:buChar char=""/>
              <a:tabLst>
                <a:tab algn="l" pos="0"/>
                <a:tab algn="l" pos="930240"/>
                <a:tab algn="l" pos="1860480"/>
                <a:tab algn="l" pos="2790720"/>
                <a:tab algn="l" pos="3720960"/>
                <a:tab algn="l" pos="4651200"/>
                <a:tab algn="l" pos="5581800"/>
                <a:tab algn="l" pos="6512040"/>
                <a:tab algn="l" pos="7442280"/>
                <a:tab algn="l" pos="8372520"/>
                <a:tab algn="l" pos="9302760"/>
                <a:tab algn="l" pos="10233000"/>
              </a:tabLst>
            </a:pPr>
            <a:r>
              <a:rPr b="0" lang="en-US" sz="1200" strike="noStrike" u="none">
                <a:solidFill>
                  <a:srgbClr val="000000"/>
                </a:solidFill>
                <a:effectLst/>
                <a:uFillTx/>
                <a:latin typeface="Times New Roman"/>
              </a:rPr>
              <a:t>&lt;footer&gt;</a:t>
            </a:r>
            <a:endParaRPr b="0" lang="en-US" sz="1200" strike="noStrike" u="none">
              <a:solidFill>
                <a:srgbClr val="000000"/>
              </a:solidFill>
              <a:effectLst/>
              <a:uFillTx/>
              <a:latin typeface="Times New Roman"/>
            </a:endParaRPr>
          </a:p>
        </p:txBody>
      </p:sp>
      <p:sp>
        <p:nvSpPr>
          <p:cNvPr id="174" name=""/>
          <p:cNvSpPr txBox="1"/>
          <p:nvPr/>
        </p:nvSpPr>
        <p:spPr>
          <a:xfrm>
            <a:off x="-360" y="0"/>
            <a:ext cx="3027240" cy="463680"/>
          </a:xfrm>
          <a:prstGeom prst="rect">
            <a:avLst/>
          </a:prstGeom>
          <a:noFill/>
          <a:ln w="0">
            <a:noFill/>
          </a:ln>
        </p:spPr>
        <p:txBody>
          <a:bodyPr lIns="92880" rIns="92880" tIns="46440" bIns="46440" anchor="t">
            <a:noAutofit/>
          </a:bodyPr>
          <a:p>
            <a:pPr marL="216000" indent="-216000">
              <a:buClr>
                <a:srgbClr val="000000"/>
              </a:buClr>
              <a:buSzPct val="45000"/>
              <a:buFont typeface="Wingdings" charset="2"/>
              <a:buChar char=""/>
              <a:tabLst>
                <a:tab algn="l" pos="0"/>
                <a:tab algn="l" pos="930240"/>
                <a:tab algn="l" pos="1860480"/>
                <a:tab algn="l" pos="2790720"/>
                <a:tab algn="l" pos="3720960"/>
                <a:tab algn="l" pos="4651200"/>
                <a:tab algn="l" pos="5581800"/>
                <a:tab algn="l" pos="6512040"/>
                <a:tab algn="l" pos="7442280"/>
                <a:tab algn="l" pos="8372520"/>
                <a:tab algn="l" pos="9302760"/>
                <a:tab algn="l" pos="10233000"/>
              </a:tabLst>
            </a:pPr>
            <a:r>
              <a:rPr b="0" lang="en-US" sz="1200" strike="noStrike" u="none">
                <a:solidFill>
                  <a:srgbClr val="000000"/>
                </a:solidFill>
                <a:effectLst/>
                <a:uFillTx/>
                <a:latin typeface="Times New Roman"/>
              </a:rPr>
              <a:t>&lt;header&gt;</a:t>
            </a:r>
            <a:endParaRPr b="0" lang="en-US" sz="1200" strike="noStrike" u="none">
              <a:solidFill>
                <a:srgbClr val="000000"/>
              </a:solidFill>
              <a:effectLst/>
              <a:uFillTx/>
              <a:latin typeface="Times New Roman"/>
            </a:endParaRPr>
          </a:p>
        </p:txBody>
      </p:sp>
      <p:sp>
        <p:nvSpPr>
          <p:cNvPr id="175" name=""/>
          <p:cNvSpPr txBox="1"/>
          <p:nvPr/>
        </p:nvSpPr>
        <p:spPr>
          <a:xfrm>
            <a:off x="3957480" y="0"/>
            <a:ext cx="3027600" cy="463680"/>
          </a:xfrm>
          <a:prstGeom prst="rect">
            <a:avLst/>
          </a:prstGeom>
          <a:noFill/>
          <a:ln w="0">
            <a:noFill/>
          </a:ln>
        </p:spPr>
        <p:txBody>
          <a:bodyPr lIns="92880" rIns="92880" tIns="46440" bIns="46440" anchor="t">
            <a:noAutofit/>
          </a:bodyPr>
          <a:p>
            <a:pPr marL="216000" indent="-216000" algn="r">
              <a:buClr>
                <a:srgbClr val="000000"/>
              </a:buClr>
              <a:buSzPct val="45000"/>
              <a:buFont typeface="Wingdings" charset="2"/>
              <a:buChar char=""/>
              <a:tabLst>
                <a:tab algn="l" pos="0"/>
                <a:tab algn="l" pos="930240"/>
                <a:tab algn="l" pos="1860480"/>
                <a:tab algn="l" pos="2790720"/>
                <a:tab algn="l" pos="3720960"/>
                <a:tab algn="l" pos="4651200"/>
                <a:tab algn="l" pos="5581800"/>
                <a:tab algn="l" pos="6512040"/>
                <a:tab algn="l" pos="7442280"/>
                <a:tab algn="l" pos="8372520"/>
                <a:tab algn="l" pos="9302760"/>
                <a:tab algn="l" pos="10233000"/>
              </a:tabLst>
            </a:pPr>
            <a:r>
              <a:rPr b="0" lang="en-US" sz="1200" strike="noStrike" u="none">
                <a:solidFill>
                  <a:srgbClr val="000000"/>
                </a:solidFill>
                <a:effectLst/>
                <a:uFillTx/>
                <a:latin typeface="Times New Roman"/>
              </a:rPr>
              <a:t>&lt;date/time&gt;</a:t>
            </a:r>
            <a:endParaRPr b="0" lang="en-US" sz="1200" strike="noStrike" u="none">
              <a:solidFill>
                <a:srgbClr val="000000"/>
              </a:solidFill>
              <a:effectLst/>
              <a:uFillTx/>
              <a:latin typeface="Times New Roman"/>
            </a:endParaRPr>
          </a:p>
        </p:txBody>
      </p:sp>
      <p:sp>
        <p:nvSpPr>
          <p:cNvPr id="176" name="PlaceHolder 1"/>
          <p:cNvSpPr>
            <a:spLocks noGrp="1"/>
          </p:cNvSpPr>
          <p:nvPr>
            <p:ph type="body"/>
          </p:nvPr>
        </p:nvSpPr>
        <p:spPr>
          <a:xfrm>
            <a:off x="929880" y="4410000"/>
            <a:ext cx="5124600" cy="4176720"/>
          </a:xfrm>
          <a:prstGeom prst="rect">
            <a:avLst/>
          </a:prstGeom>
          <a:noFill/>
          <a:ln w="0">
            <a:noFill/>
          </a:ln>
        </p:spPr>
        <p:txBody>
          <a:bodyPr lIns="92520" rIns="92520" tIns="45360" bIns="45360" anchor="t">
            <a:noAutofit/>
          </a:bodyPr>
          <a:p>
            <a:pPr indent="0">
              <a:lnSpc>
                <a:spcPct val="150000"/>
              </a:lnSpc>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trike="noStrike" u="none">
                <a:solidFill>
                  <a:srgbClr val="000000"/>
                </a:solidFill>
                <a:effectLst/>
                <a:uFillTx/>
                <a:latin typeface="Times New Roman"/>
              </a:rPr>
              <a:t>SciFinance is currently being tested at three of the top ten U.S. investment banks. Some of the code that SciFinance has generated has already been put into regular use for pricing derivatives.  Our early users are very impressed with its abilities.  The industry consultants who have reviewed it say SciFinance could revolutionize the way the industry prices derivatives.</a:t>
            </a: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a:p>
            <a:pPr indent="0">
              <a:spcBef>
                <a:spcPts val="451"/>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trike="noStrike" u="none">
              <a:solidFill>
                <a:srgbClr val="000000"/>
              </a:solidFill>
              <a:effectLst/>
              <a:uFillTx/>
              <a:latin typeface="Times New Roman"/>
            </a:endParaRPr>
          </a:p>
        </p:txBody>
      </p:sp>
      <p:sp>
        <p:nvSpPr>
          <p:cNvPr id="177" name="PlaceHolder 2"/>
          <p:cNvSpPr>
            <a:spLocks noGrp="1"/>
          </p:cNvSpPr>
          <p:nvPr>
            <p:ph type="sldImg"/>
          </p:nvPr>
        </p:nvSpPr>
        <p:spPr>
          <a:xfrm>
            <a:off x="1271520" y="714240"/>
            <a:ext cx="4494240" cy="3370320"/>
          </a:xfrm>
          <a:prstGeom prst="rect">
            <a:avLst/>
          </a:prstGeom>
          <a:ln w="0">
            <a:noFill/>
          </a:ln>
        </p:spPr>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bg>
      <p:bgPr>
        <a:blipFill rotWithShape="0">
          <a:blip r:embed="rId2"/>
          <a:stretch/>
        </a:blipFill>
      </p:bgPr>
    </p:bg>
    <p:spTree>
      <p:nvGrpSpPr>
        <p:cNvPr id="1" name=""/>
        <p:cNvGrpSpPr/>
        <p:nvPr/>
      </p:nvGrpSpPr>
      <p:grpSpPr>
        <a:xfrm>
          <a:off x="0" y="0"/>
          <a:ext cx="0" cy="0"/>
          <a:chOff x="0" y="0"/>
          <a:chExt cx="0" cy="0"/>
        </a:xfrm>
      </p:grpSpPr>
      <p:grpSp>
        <p:nvGrpSpPr>
          <p:cNvPr id="0" name=""/>
          <p:cNvGrpSpPr/>
          <p:nvPr/>
        </p:nvGrpSpPr>
        <p:grpSpPr>
          <a:xfrm>
            <a:off x="0" y="0"/>
            <a:ext cx="1752480" cy="6856560"/>
            <a:chOff x="0" y="0"/>
            <a:chExt cx="1752480" cy="6856560"/>
          </a:xfrm>
        </p:grpSpPr>
        <p:sp>
          <p:nvSpPr>
            <p:cNvPr id="1" name=""/>
            <p:cNvSpPr/>
            <p:nvPr/>
          </p:nvSpPr>
          <p:spPr>
            <a:xfrm>
              <a:off x="0" y="0"/>
              <a:ext cx="1752480" cy="6856560"/>
            </a:xfrm>
            <a:prstGeom prst="rect">
              <a:avLst/>
            </a:prstGeom>
            <a:gradFill rotWithShape="0">
              <a:gsLst>
                <a:gs pos="0">
                  <a:srgbClr val="ffffff"/>
                </a:gs>
                <a:gs pos="100000">
                  <a:srgbClr val="ffffff"/>
                </a:gs>
              </a:gsLst>
              <a:lin ang="5400000"/>
            </a:gra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 name=""/>
            <p:cNvGrpSpPr/>
            <p:nvPr/>
          </p:nvGrpSpPr>
          <p:grpSpPr>
            <a:xfrm>
              <a:off x="152280" y="374760"/>
              <a:ext cx="1525680" cy="1226880"/>
              <a:chOff x="152280" y="374760"/>
              <a:chExt cx="1525680" cy="1226880"/>
            </a:xfrm>
          </p:grpSpPr>
          <p:sp>
            <p:nvSpPr>
              <p:cNvPr id="3" name=""/>
              <p:cNvSpPr/>
              <p:nvPr/>
            </p:nvSpPr>
            <p:spPr>
              <a:xfrm>
                <a:off x="1171440" y="785880"/>
                <a:ext cx="506520" cy="506520"/>
              </a:xfrm>
              <a:custGeom>
                <a:avLst/>
                <a:gdLst/>
                <a:ahLst/>
                <a:rect l="l" t="t" r="r" b="b"/>
                <a:pathLst>
                  <a:path w="319" h="319">
                    <a:moveTo>
                      <a:pt x="318" y="198"/>
                    </a:moveTo>
                    <a:lnTo>
                      <a:pt x="318" y="318"/>
                    </a:lnTo>
                    <a:lnTo>
                      <a:pt x="1" y="99"/>
                    </a:lnTo>
                    <a:lnTo>
                      <a:pt x="0" y="108"/>
                    </a:lnTo>
                    <a:lnTo>
                      <a:pt x="46" y="0"/>
                    </a:lnTo>
                    <a:lnTo>
                      <a:pt x="318" y="198"/>
                    </a:lnTo>
                  </a:path>
                </a:pathLst>
              </a:custGeom>
              <a:gradFill rotWithShape="0">
                <a:gsLst>
                  <a:gs pos="0">
                    <a:srgbClr val="ffffff"/>
                  </a:gs>
                  <a:gs pos="100000">
                    <a:srgbClr val="ffffff"/>
                  </a:gs>
                </a:gsLst>
                <a:lin ang="10800000"/>
              </a:gra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 name=""/>
              <p:cNvSpPr/>
              <p:nvPr/>
            </p:nvSpPr>
            <p:spPr>
              <a:xfrm>
                <a:off x="152280" y="785880"/>
                <a:ext cx="506520" cy="506520"/>
              </a:xfrm>
              <a:custGeom>
                <a:avLst/>
                <a:gdLst/>
                <a:ahLst/>
                <a:rect l="l" t="t" r="r" b="b"/>
                <a:pathLst>
                  <a:path w="319" h="319">
                    <a:moveTo>
                      <a:pt x="0" y="198"/>
                    </a:moveTo>
                    <a:lnTo>
                      <a:pt x="0" y="318"/>
                    </a:lnTo>
                    <a:lnTo>
                      <a:pt x="316" y="99"/>
                    </a:lnTo>
                    <a:lnTo>
                      <a:pt x="318" y="108"/>
                    </a:lnTo>
                    <a:lnTo>
                      <a:pt x="271" y="0"/>
                    </a:lnTo>
                    <a:lnTo>
                      <a:pt x="0" y="198"/>
                    </a:lnTo>
                  </a:path>
                </a:pathLst>
              </a:custGeom>
              <a:gradFill rotWithShape="0">
                <a:gsLst>
                  <a:gs pos="0">
                    <a:srgbClr val="ffffff"/>
                  </a:gs>
                  <a:gs pos="100000">
                    <a:srgbClr val="ffffff"/>
                  </a:gs>
                </a:gsLst>
                <a:lin ang="10800000"/>
              </a:gra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5" name=""/>
              <p:cNvGrpSpPr/>
              <p:nvPr/>
            </p:nvGrpSpPr>
            <p:grpSpPr>
              <a:xfrm>
                <a:off x="240480" y="374760"/>
                <a:ext cx="1307160" cy="1226880"/>
                <a:chOff x="240480" y="374760"/>
                <a:chExt cx="1307160" cy="1226880"/>
              </a:xfrm>
            </p:grpSpPr>
            <p:sp>
              <p:nvSpPr>
                <p:cNvPr id="6" name=""/>
                <p:cNvSpPr/>
                <p:nvPr/>
              </p:nvSpPr>
              <p:spPr>
                <a:xfrm flipH="1" rot="10800000">
                  <a:off x="240120" y="374760"/>
                  <a:ext cx="1305000" cy="1225440"/>
                </a:xfrm>
                <a:prstGeom prst="triangle">
                  <a:avLst>
                    <a:gd name="adj" fmla="val 49995"/>
                  </a:avLst>
                </a:prstGeom>
                <a:blipFill rotWithShape="0">
                  <a:blip r:embed="rId3"/>
                  <a:srcRect/>
                  <a:tile tx="0" ty="0" sx="100000" sy="100000" algn="ctr"/>
                </a:blipFill>
                <a:ln cap="sq" w="12600">
                  <a:solidFill>
                    <a:srgbClr val="006633"/>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 name=""/>
                <p:cNvSpPr/>
                <p:nvPr/>
              </p:nvSpPr>
              <p:spPr>
                <a:xfrm>
                  <a:off x="241200" y="374760"/>
                  <a:ext cx="654120" cy="1226880"/>
                </a:xfrm>
                <a:custGeom>
                  <a:avLst/>
                  <a:gdLst/>
                  <a:ahLst/>
                  <a:rect l="l" t="t" r="r" b="b"/>
                  <a:pathLst>
                    <a:path w="412" h="773">
                      <a:moveTo>
                        <a:pt x="411" y="772"/>
                      </a:moveTo>
                      <a:lnTo>
                        <a:pt x="411" y="637"/>
                      </a:lnTo>
                      <a:lnTo>
                        <a:pt x="127" y="75"/>
                      </a:lnTo>
                      <a:lnTo>
                        <a:pt x="0" y="0"/>
                      </a:lnTo>
                      <a:lnTo>
                        <a:pt x="411" y="772"/>
                      </a:lnTo>
                    </a:path>
                  </a:pathLst>
                </a:custGeom>
                <a:solidFill>
                  <a:srgbClr val="002010">
                    <a:alpha val="50000"/>
                  </a:srgbClr>
                </a:solidFill>
                <a:ln cap="sq" w="12600">
                  <a:solidFill>
                    <a:srgbClr val="0066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 name=""/>
                <p:cNvSpPr/>
                <p:nvPr/>
              </p:nvSpPr>
              <p:spPr>
                <a:xfrm>
                  <a:off x="241200" y="374760"/>
                  <a:ext cx="1306440" cy="122040"/>
                </a:xfrm>
                <a:custGeom>
                  <a:avLst/>
                  <a:gdLst/>
                  <a:ahLst/>
                  <a:rect l="l" t="t" r="r" b="b"/>
                  <a:pathLst>
                    <a:path w="823" h="77">
                      <a:moveTo>
                        <a:pt x="0" y="0"/>
                      </a:moveTo>
                      <a:lnTo>
                        <a:pt x="127" y="76"/>
                      </a:lnTo>
                      <a:lnTo>
                        <a:pt x="712" y="76"/>
                      </a:lnTo>
                      <a:lnTo>
                        <a:pt x="822" y="0"/>
                      </a:lnTo>
                      <a:lnTo>
                        <a:pt x="0" y="0"/>
                      </a:lnTo>
                    </a:path>
                  </a:pathLst>
                </a:custGeom>
                <a:solidFill>
                  <a:srgbClr val="71bb96">
                    <a:alpha val="50000"/>
                  </a:srgbClr>
                </a:solidFill>
                <a:ln cap="sq" w="12600">
                  <a:solidFill>
                    <a:srgbClr val="0066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 name=""/>
                <p:cNvSpPr/>
                <p:nvPr/>
              </p:nvSpPr>
              <p:spPr>
                <a:xfrm>
                  <a:off x="893880" y="374760"/>
                  <a:ext cx="653760" cy="1226880"/>
                </a:xfrm>
                <a:custGeom>
                  <a:avLst/>
                  <a:gdLst/>
                  <a:ahLst/>
                  <a:rect l="l" t="t" r="r" b="b"/>
                  <a:pathLst>
                    <a:path w="412" h="773">
                      <a:moveTo>
                        <a:pt x="0" y="772"/>
                      </a:moveTo>
                      <a:lnTo>
                        <a:pt x="0" y="637"/>
                      </a:lnTo>
                      <a:lnTo>
                        <a:pt x="283" y="75"/>
                      </a:lnTo>
                      <a:lnTo>
                        <a:pt x="411" y="0"/>
                      </a:lnTo>
                      <a:lnTo>
                        <a:pt x="0" y="772"/>
                      </a:lnTo>
                    </a:path>
                  </a:pathLst>
                </a:custGeom>
                <a:solidFill>
                  <a:srgbClr val="006633">
                    <a:alpha val="50000"/>
                  </a:srgbClr>
                </a:solidFill>
                <a:ln cap="sq" w="12600">
                  <a:solidFill>
                    <a:srgbClr val="0066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0" name=""/>
              <p:cNvSpPr/>
              <p:nvPr/>
            </p:nvSpPr>
            <p:spPr>
              <a:xfrm>
                <a:off x="152280" y="1117440"/>
                <a:ext cx="1522440" cy="173160"/>
              </a:xfrm>
              <a:prstGeom prst="rect">
                <a:avLst/>
              </a:prstGeom>
              <a:gradFill rotWithShape="0">
                <a:gsLst>
                  <a:gs pos="0">
                    <a:srgbClr val="ffffff"/>
                  </a:gs>
                  <a:gs pos="50000">
                    <a:srgbClr val="71bb96"/>
                  </a:gs>
                  <a:gs pos="100000">
                    <a:srgbClr val="ffffff"/>
                  </a:gs>
                </a:gsLst>
                <a:lin ang="10800000"/>
              </a:gra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11"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6633"/>
                </a:solidFill>
                <a:effectLst/>
                <a:uFillTx/>
                <a:latin typeface="Times New Roman"/>
              </a:rPr>
              <a:t>Click to edit the title text format</a:t>
            </a:r>
            <a:endParaRPr b="0" lang="en-US" sz="4400" strike="noStrike" u="none">
              <a:solidFill>
                <a:srgbClr val="006633"/>
              </a:solidFill>
              <a:effectLst/>
              <a:uFillTx/>
              <a:latin typeface="Times New Roman"/>
            </a:endParaRPr>
          </a:p>
        </p:txBody>
      </p:sp>
      <p:sp>
        <p:nvSpPr>
          <p:cNvPr id="12" name="PlaceHolder 2"/>
          <p:cNvSpPr>
            <a:spLocks noGrp="1"/>
          </p:cNvSpPr>
          <p:nvPr>
            <p:ph type="body"/>
          </p:nvPr>
        </p:nvSpPr>
        <p:spPr>
          <a:xfrm>
            <a:off x="662040" y="1905120"/>
            <a:ext cx="7772400" cy="4114800"/>
          </a:xfrm>
          <a:prstGeom prst="rect">
            <a:avLst/>
          </a:prstGeom>
          <a:noFill/>
          <a:ln w="0">
            <a:noFill/>
          </a:ln>
        </p:spPr>
        <p:txBody>
          <a:bodyPr lIns="92160" rIns="92160" tIns="46080" bIns="46080" anchor="t">
            <a:normAutofit lnSpcReduction="9999"/>
          </a:bodyPr>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Click to edit the outline text format</a:t>
            </a:r>
            <a:endParaRPr b="0" lang="en-US" sz="3200" strike="noStrike" u="none">
              <a:solidFill>
                <a:srgbClr val="000000"/>
              </a:solidFill>
              <a:effectLst/>
              <a:uFillTx/>
              <a:latin typeface="Times New Roman"/>
            </a:endParaRPr>
          </a:p>
          <a:p>
            <a:pPr lvl="1" marL="743040" indent="-28584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Second Outline Level</a:t>
            </a:r>
            <a:endParaRPr b="0" lang="en-US" sz="3200" strike="noStrike" u="none">
              <a:solidFill>
                <a:srgbClr val="000000"/>
              </a:solidFill>
              <a:effectLst/>
              <a:uFillTx/>
              <a:latin typeface="Times New Roman"/>
            </a:endParaRPr>
          </a:p>
          <a:p>
            <a:pPr lvl="2" marL="11430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Third Outline Level</a:t>
            </a:r>
            <a:endParaRPr b="0" lang="en-US" sz="3200" strike="noStrike" u="none">
              <a:solidFill>
                <a:srgbClr val="000000"/>
              </a:solidFill>
              <a:effectLst/>
              <a:uFillTx/>
              <a:latin typeface="Times New Roman"/>
            </a:endParaRPr>
          </a:p>
          <a:p>
            <a:pPr lvl="3" marL="16002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Fourth Outline Level</a:t>
            </a:r>
            <a:endParaRPr b="0" lang="en-US" sz="3200" strike="noStrike" u="none">
              <a:solidFill>
                <a:srgbClr val="000000"/>
              </a:solidFill>
              <a:effectLst/>
              <a:uFillTx/>
              <a:latin typeface="Times New Roman"/>
            </a:endParaRPr>
          </a:p>
          <a:p>
            <a:pPr lvl="4"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Fifth Outline Level</a:t>
            </a:r>
            <a:endParaRPr b="0" lang="en-US" sz="3200" strike="noStrike" u="none">
              <a:solidFill>
                <a:srgbClr val="000000"/>
              </a:solidFill>
              <a:effectLst/>
              <a:uFillTx/>
              <a:latin typeface="Times New Roman"/>
            </a:endParaRPr>
          </a:p>
          <a:p>
            <a:pPr lvl="5"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Sixth Outline Level</a:t>
            </a:r>
            <a:endParaRPr b="0" lang="en-US" sz="3200" strike="noStrike" u="none">
              <a:solidFill>
                <a:srgbClr val="000000"/>
              </a:solidFill>
              <a:effectLst/>
              <a:uFillTx/>
              <a:latin typeface="Times New Roman"/>
            </a:endParaRPr>
          </a:p>
          <a:p>
            <a:pPr lvl="6"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Seventh Outline Level</a:t>
            </a:r>
            <a:endParaRPr b="0" lang="en-US" sz="3200" strike="noStrike" u="none">
              <a:solidFill>
                <a:srgbClr val="000000"/>
              </a:solidFill>
              <a:effectLst/>
              <a:uFillTx/>
              <a:latin typeface="Times New Roman"/>
            </a:endParaRPr>
          </a:p>
        </p:txBody>
      </p:sp>
      <p:sp>
        <p:nvSpPr>
          <p:cNvPr id="13" name="PlaceHolder 3"/>
          <p:cNvSpPr>
            <a:spLocks noGrp="1"/>
          </p:cNvSpPr>
          <p:nvPr>
            <p:ph type="dt" idx="1"/>
          </p:nvPr>
        </p:nvSpPr>
        <p:spPr>
          <a:xfrm>
            <a:off x="685800" y="6399360"/>
            <a:ext cx="1905120" cy="457200"/>
          </a:xfrm>
          <a:prstGeom prst="rect">
            <a:avLst/>
          </a:prstGeom>
          <a:noFill/>
          <a:ln w="0">
            <a:noFill/>
          </a:ln>
        </p:spPr>
        <p:txBody>
          <a:bodyPr lIns="92160" rIns="92160" tIns="46080" bIns="46080" anchor="ctr">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3D68A9B-3559-4C5C-A287-BC131D5C7D79}" type="datetime">
              <a:rPr b="0" lang="en-US" sz="1400" strike="noStrike" u="none">
                <a:solidFill>
                  <a:srgbClr val="000000"/>
                </a:solidFill>
                <a:effectLst/>
                <a:uFillTx/>
                <a:latin typeface="Times New Roman"/>
              </a:rPr>
              <a:t>09/27/25</a:t>
            </a:fld>
            <a:endParaRPr b="0" lang="en-US" sz="1400" strike="noStrike" u="none">
              <a:solidFill>
                <a:srgbClr val="000000"/>
              </a:solidFill>
              <a:effectLst/>
              <a:uFillTx/>
              <a:latin typeface="Times New Roman"/>
            </a:endParaRPr>
          </a:p>
        </p:txBody>
      </p:sp>
      <p:sp>
        <p:nvSpPr>
          <p:cNvPr id="14" name="PlaceHolder 4"/>
          <p:cNvSpPr>
            <a:spLocks noGrp="1"/>
          </p:cNvSpPr>
          <p:nvPr>
            <p:ph type="ftr" idx="2"/>
          </p:nvPr>
        </p:nvSpPr>
        <p:spPr>
          <a:xfrm>
            <a:off x="3124080" y="6399360"/>
            <a:ext cx="2895840" cy="457200"/>
          </a:xfrm>
          <a:prstGeom prst="rect">
            <a:avLst/>
          </a:prstGeom>
          <a:noFill/>
          <a:ln w="0">
            <a:noFill/>
          </a:ln>
        </p:spPr>
        <p:txBody>
          <a:bodyPr lIns="92160" rIns="92160" tIns="46080" bIns="46080" anchor="ctr">
            <a:noAutofit/>
          </a:bodyPr>
          <a:lstStyle>
            <a:lvl1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15" name="PlaceHolder 5"/>
          <p:cNvSpPr>
            <a:spLocks noGrp="1"/>
          </p:cNvSpPr>
          <p:nvPr>
            <p:ph type="sldNum" idx="3"/>
          </p:nvPr>
        </p:nvSpPr>
        <p:spPr>
          <a:xfrm>
            <a:off x="6553080" y="6399360"/>
            <a:ext cx="1905120" cy="457200"/>
          </a:xfrm>
          <a:prstGeom prst="rect">
            <a:avLst/>
          </a:prstGeom>
          <a:noFill/>
          <a:ln w="0">
            <a:noFill/>
          </a:ln>
        </p:spPr>
        <p:txBody>
          <a:bodyPr lIns="92160" rIns="92160" tIns="46080" bIns="46080" anchor="ctr">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4882825-A8D0-441E-BEAD-7C3B40E47852}"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Default">
    <p:bg>
      <p:bgPr>
        <a:blipFill rotWithShape="0">
          <a:blip r:embed="rId2"/>
          <a:stretch/>
        </a:blipFill>
      </p:bgPr>
    </p:bg>
    <p:spTree>
      <p:nvGrpSpPr>
        <p:cNvPr id="1" name=""/>
        <p:cNvGrpSpPr/>
        <p:nvPr/>
      </p:nvGrpSpPr>
      <p:grpSpPr>
        <a:xfrm>
          <a:off x="0" y="0"/>
          <a:ext cx="0" cy="0"/>
          <a:chOff x="0" y="0"/>
          <a:chExt cx="0" cy="0"/>
        </a:xfrm>
      </p:grpSpPr>
      <p:grpSp>
        <p:nvGrpSpPr>
          <p:cNvPr id="16" name=""/>
          <p:cNvGrpSpPr/>
          <p:nvPr/>
        </p:nvGrpSpPr>
        <p:grpSpPr>
          <a:xfrm>
            <a:off x="0" y="0"/>
            <a:ext cx="1752480" cy="6856560"/>
            <a:chOff x="0" y="0"/>
            <a:chExt cx="1752480" cy="6856560"/>
          </a:xfrm>
        </p:grpSpPr>
        <p:sp>
          <p:nvSpPr>
            <p:cNvPr id="1" name=""/>
            <p:cNvSpPr/>
            <p:nvPr/>
          </p:nvSpPr>
          <p:spPr>
            <a:xfrm>
              <a:off x="0" y="0"/>
              <a:ext cx="1752480" cy="6856560"/>
            </a:xfrm>
            <a:prstGeom prst="rect">
              <a:avLst/>
            </a:prstGeom>
            <a:gradFill rotWithShape="0">
              <a:gsLst>
                <a:gs pos="0">
                  <a:srgbClr val="ffffff"/>
                </a:gs>
                <a:gs pos="100000">
                  <a:srgbClr val="ffffff"/>
                </a:gs>
              </a:gsLst>
              <a:lin ang="5400000"/>
            </a:gra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7" name=""/>
            <p:cNvGrpSpPr/>
            <p:nvPr/>
          </p:nvGrpSpPr>
          <p:grpSpPr>
            <a:xfrm>
              <a:off x="152280" y="374760"/>
              <a:ext cx="1525680" cy="1226880"/>
              <a:chOff x="152280" y="374760"/>
              <a:chExt cx="1525680" cy="1226880"/>
            </a:xfrm>
          </p:grpSpPr>
          <p:sp>
            <p:nvSpPr>
              <p:cNvPr id="3" name=""/>
              <p:cNvSpPr/>
              <p:nvPr/>
            </p:nvSpPr>
            <p:spPr>
              <a:xfrm>
                <a:off x="1171440" y="785880"/>
                <a:ext cx="506520" cy="506520"/>
              </a:xfrm>
              <a:custGeom>
                <a:avLst/>
                <a:gdLst/>
                <a:ahLst/>
                <a:rect l="l" t="t" r="r" b="b"/>
                <a:pathLst>
                  <a:path w="319" h="319">
                    <a:moveTo>
                      <a:pt x="318" y="198"/>
                    </a:moveTo>
                    <a:lnTo>
                      <a:pt x="318" y="318"/>
                    </a:lnTo>
                    <a:lnTo>
                      <a:pt x="1" y="99"/>
                    </a:lnTo>
                    <a:lnTo>
                      <a:pt x="0" y="108"/>
                    </a:lnTo>
                    <a:lnTo>
                      <a:pt x="46" y="0"/>
                    </a:lnTo>
                    <a:lnTo>
                      <a:pt x="318" y="198"/>
                    </a:lnTo>
                  </a:path>
                </a:pathLst>
              </a:custGeom>
              <a:gradFill rotWithShape="0">
                <a:gsLst>
                  <a:gs pos="0">
                    <a:srgbClr val="ffffff"/>
                  </a:gs>
                  <a:gs pos="100000">
                    <a:srgbClr val="ffffff"/>
                  </a:gs>
                </a:gsLst>
                <a:lin ang="10800000"/>
              </a:gra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 name=""/>
              <p:cNvSpPr/>
              <p:nvPr/>
            </p:nvSpPr>
            <p:spPr>
              <a:xfrm>
                <a:off x="152280" y="785880"/>
                <a:ext cx="506520" cy="506520"/>
              </a:xfrm>
              <a:custGeom>
                <a:avLst/>
                <a:gdLst/>
                <a:ahLst/>
                <a:rect l="l" t="t" r="r" b="b"/>
                <a:pathLst>
                  <a:path w="319" h="319">
                    <a:moveTo>
                      <a:pt x="0" y="198"/>
                    </a:moveTo>
                    <a:lnTo>
                      <a:pt x="0" y="318"/>
                    </a:lnTo>
                    <a:lnTo>
                      <a:pt x="316" y="99"/>
                    </a:lnTo>
                    <a:lnTo>
                      <a:pt x="318" y="108"/>
                    </a:lnTo>
                    <a:lnTo>
                      <a:pt x="271" y="0"/>
                    </a:lnTo>
                    <a:lnTo>
                      <a:pt x="0" y="198"/>
                    </a:lnTo>
                  </a:path>
                </a:pathLst>
              </a:custGeom>
              <a:gradFill rotWithShape="0">
                <a:gsLst>
                  <a:gs pos="0">
                    <a:srgbClr val="ffffff"/>
                  </a:gs>
                  <a:gs pos="100000">
                    <a:srgbClr val="ffffff"/>
                  </a:gs>
                </a:gsLst>
                <a:lin ang="10800000"/>
              </a:gra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18" name=""/>
              <p:cNvGrpSpPr/>
              <p:nvPr/>
            </p:nvGrpSpPr>
            <p:grpSpPr>
              <a:xfrm>
                <a:off x="240480" y="374760"/>
                <a:ext cx="1307160" cy="1226880"/>
                <a:chOff x="240480" y="374760"/>
                <a:chExt cx="1307160" cy="1226880"/>
              </a:xfrm>
            </p:grpSpPr>
            <p:sp>
              <p:nvSpPr>
                <p:cNvPr id="6" name=""/>
                <p:cNvSpPr/>
                <p:nvPr/>
              </p:nvSpPr>
              <p:spPr>
                <a:xfrm flipH="1" rot="10800000">
                  <a:off x="240120" y="374760"/>
                  <a:ext cx="1305000" cy="1225440"/>
                </a:xfrm>
                <a:prstGeom prst="triangle">
                  <a:avLst>
                    <a:gd name="adj" fmla="val 49995"/>
                  </a:avLst>
                </a:prstGeom>
                <a:blipFill rotWithShape="0">
                  <a:blip r:embed="rId3"/>
                  <a:srcRect/>
                  <a:tile tx="0" ty="0" sx="100000" sy="100000" algn="ctr"/>
                </a:blipFill>
                <a:ln cap="sq" w="12600">
                  <a:solidFill>
                    <a:srgbClr val="006633"/>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 name=""/>
                <p:cNvSpPr/>
                <p:nvPr/>
              </p:nvSpPr>
              <p:spPr>
                <a:xfrm>
                  <a:off x="241200" y="374760"/>
                  <a:ext cx="654120" cy="1226880"/>
                </a:xfrm>
                <a:custGeom>
                  <a:avLst/>
                  <a:gdLst/>
                  <a:ahLst/>
                  <a:rect l="l" t="t" r="r" b="b"/>
                  <a:pathLst>
                    <a:path w="412" h="773">
                      <a:moveTo>
                        <a:pt x="411" y="772"/>
                      </a:moveTo>
                      <a:lnTo>
                        <a:pt x="411" y="637"/>
                      </a:lnTo>
                      <a:lnTo>
                        <a:pt x="127" y="75"/>
                      </a:lnTo>
                      <a:lnTo>
                        <a:pt x="0" y="0"/>
                      </a:lnTo>
                      <a:lnTo>
                        <a:pt x="411" y="772"/>
                      </a:lnTo>
                    </a:path>
                  </a:pathLst>
                </a:custGeom>
                <a:solidFill>
                  <a:srgbClr val="002010">
                    <a:alpha val="50000"/>
                  </a:srgbClr>
                </a:solidFill>
                <a:ln cap="sq" w="12600">
                  <a:solidFill>
                    <a:srgbClr val="0066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 name=""/>
                <p:cNvSpPr/>
                <p:nvPr/>
              </p:nvSpPr>
              <p:spPr>
                <a:xfrm>
                  <a:off x="241200" y="374760"/>
                  <a:ext cx="1306440" cy="122040"/>
                </a:xfrm>
                <a:custGeom>
                  <a:avLst/>
                  <a:gdLst/>
                  <a:ahLst/>
                  <a:rect l="l" t="t" r="r" b="b"/>
                  <a:pathLst>
                    <a:path w="823" h="77">
                      <a:moveTo>
                        <a:pt x="0" y="0"/>
                      </a:moveTo>
                      <a:lnTo>
                        <a:pt x="127" y="76"/>
                      </a:lnTo>
                      <a:lnTo>
                        <a:pt x="712" y="76"/>
                      </a:lnTo>
                      <a:lnTo>
                        <a:pt x="822" y="0"/>
                      </a:lnTo>
                      <a:lnTo>
                        <a:pt x="0" y="0"/>
                      </a:lnTo>
                    </a:path>
                  </a:pathLst>
                </a:custGeom>
                <a:solidFill>
                  <a:srgbClr val="71bb96">
                    <a:alpha val="50000"/>
                  </a:srgbClr>
                </a:solidFill>
                <a:ln cap="sq" w="12600">
                  <a:solidFill>
                    <a:srgbClr val="0066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 name=""/>
                <p:cNvSpPr/>
                <p:nvPr/>
              </p:nvSpPr>
              <p:spPr>
                <a:xfrm>
                  <a:off x="893880" y="374760"/>
                  <a:ext cx="653760" cy="1226880"/>
                </a:xfrm>
                <a:custGeom>
                  <a:avLst/>
                  <a:gdLst/>
                  <a:ahLst/>
                  <a:rect l="l" t="t" r="r" b="b"/>
                  <a:pathLst>
                    <a:path w="412" h="773">
                      <a:moveTo>
                        <a:pt x="0" y="772"/>
                      </a:moveTo>
                      <a:lnTo>
                        <a:pt x="0" y="637"/>
                      </a:lnTo>
                      <a:lnTo>
                        <a:pt x="283" y="75"/>
                      </a:lnTo>
                      <a:lnTo>
                        <a:pt x="411" y="0"/>
                      </a:lnTo>
                      <a:lnTo>
                        <a:pt x="0" y="772"/>
                      </a:lnTo>
                    </a:path>
                  </a:pathLst>
                </a:custGeom>
                <a:solidFill>
                  <a:srgbClr val="006633">
                    <a:alpha val="50000"/>
                  </a:srgbClr>
                </a:solidFill>
                <a:ln cap="sq" w="12600">
                  <a:solidFill>
                    <a:srgbClr val="0066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0" name=""/>
              <p:cNvSpPr/>
              <p:nvPr/>
            </p:nvSpPr>
            <p:spPr>
              <a:xfrm>
                <a:off x="152280" y="1117440"/>
                <a:ext cx="1522440" cy="173160"/>
              </a:xfrm>
              <a:prstGeom prst="rect">
                <a:avLst/>
              </a:prstGeom>
              <a:gradFill rotWithShape="0">
                <a:gsLst>
                  <a:gs pos="0">
                    <a:srgbClr val="ffffff"/>
                  </a:gs>
                  <a:gs pos="50000">
                    <a:srgbClr val="71bb96"/>
                  </a:gs>
                  <a:gs pos="100000">
                    <a:srgbClr val="ffffff"/>
                  </a:gs>
                </a:gsLst>
                <a:lin ang="10800000"/>
              </a:gra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19"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6633"/>
                </a:solidFill>
                <a:effectLst/>
                <a:uFillTx/>
                <a:latin typeface="Times New Roman"/>
              </a:rPr>
              <a:t>Click to edit the title text format</a:t>
            </a:r>
            <a:endParaRPr b="0" lang="en-US" sz="4400" strike="noStrike" u="none">
              <a:solidFill>
                <a:srgbClr val="006633"/>
              </a:solidFill>
              <a:effectLst/>
              <a:uFillTx/>
              <a:latin typeface="Times New Roman"/>
            </a:endParaRPr>
          </a:p>
        </p:txBody>
      </p:sp>
      <p:sp>
        <p:nvSpPr>
          <p:cNvPr id="20" name="PlaceHolder 2"/>
          <p:cNvSpPr>
            <a:spLocks noGrp="1"/>
          </p:cNvSpPr>
          <p:nvPr>
            <p:ph type="body"/>
          </p:nvPr>
        </p:nvSpPr>
        <p:spPr>
          <a:xfrm>
            <a:off x="662040" y="1905120"/>
            <a:ext cx="7772400" cy="4114800"/>
          </a:xfrm>
          <a:prstGeom prst="rect">
            <a:avLst/>
          </a:prstGeom>
          <a:noFill/>
          <a:ln w="0">
            <a:noFill/>
          </a:ln>
        </p:spPr>
        <p:txBody>
          <a:bodyPr lIns="92160" rIns="92160" tIns="46080" bIns="46080" anchor="t">
            <a:normAutofit lnSpcReduction="9999"/>
          </a:bodyPr>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Click to edit the outline text format</a:t>
            </a:r>
            <a:endParaRPr b="0" lang="en-US" sz="3200" strike="noStrike" u="none">
              <a:solidFill>
                <a:srgbClr val="000000"/>
              </a:solidFill>
              <a:effectLst/>
              <a:uFillTx/>
              <a:latin typeface="Times New Roman"/>
            </a:endParaRPr>
          </a:p>
          <a:p>
            <a:pPr lvl="1" marL="743040" indent="-28584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Second Outline Level</a:t>
            </a:r>
            <a:endParaRPr b="0" lang="en-US" sz="3200" strike="noStrike" u="none">
              <a:solidFill>
                <a:srgbClr val="000000"/>
              </a:solidFill>
              <a:effectLst/>
              <a:uFillTx/>
              <a:latin typeface="Times New Roman"/>
            </a:endParaRPr>
          </a:p>
          <a:p>
            <a:pPr lvl="2" marL="11430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Third Outline Level</a:t>
            </a:r>
            <a:endParaRPr b="0" lang="en-US" sz="3200" strike="noStrike" u="none">
              <a:solidFill>
                <a:srgbClr val="000000"/>
              </a:solidFill>
              <a:effectLst/>
              <a:uFillTx/>
              <a:latin typeface="Times New Roman"/>
            </a:endParaRPr>
          </a:p>
          <a:p>
            <a:pPr lvl="3" marL="16002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Fourth Outline Level</a:t>
            </a:r>
            <a:endParaRPr b="0" lang="en-US" sz="3200" strike="noStrike" u="none">
              <a:solidFill>
                <a:srgbClr val="000000"/>
              </a:solidFill>
              <a:effectLst/>
              <a:uFillTx/>
              <a:latin typeface="Times New Roman"/>
            </a:endParaRPr>
          </a:p>
          <a:p>
            <a:pPr lvl="4"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Fifth Outline Level</a:t>
            </a:r>
            <a:endParaRPr b="0" lang="en-US" sz="3200" strike="noStrike" u="none">
              <a:solidFill>
                <a:srgbClr val="000000"/>
              </a:solidFill>
              <a:effectLst/>
              <a:uFillTx/>
              <a:latin typeface="Times New Roman"/>
            </a:endParaRPr>
          </a:p>
          <a:p>
            <a:pPr lvl="5"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Sixth Outline Level</a:t>
            </a:r>
            <a:endParaRPr b="0" lang="en-US" sz="3200" strike="noStrike" u="none">
              <a:solidFill>
                <a:srgbClr val="000000"/>
              </a:solidFill>
              <a:effectLst/>
              <a:uFillTx/>
              <a:latin typeface="Times New Roman"/>
            </a:endParaRPr>
          </a:p>
          <a:p>
            <a:pPr lvl="6"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Seventh Outline Level</a:t>
            </a:r>
            <a:endParaRPr b="0" lang="en-US" sz="3200" strike="noStrike" u="none">
              <a:solidFill>
                <a:srgbClr val="000000"/>
              </a:solidFill>
              <a:effectLst/>
              <a:uFillTx/>
              <a:latin typeface="Times New Roman"/>
            </a:endParaRPr>
          </a:p>
        </p:txBody>
      </p:sp>
      <p:sp>
        <p:nvSpPr>
          <p:cNvPr id="21" name="PlaceHolder 3"/>
          <p:cNvSpPr>
            <a:spLocks noGrp="1"/>
          </p:cNvSpPr>
          <p:nvPr>
            <p:ph type="dt" idx="4"/>
          </p:nvPr>
        </p:nvSpPr>
        <p:spPr>
          <a:xfrm>
            <a:off x="685800" y="6399360"/>
            <a:ext cx="1905120" cy="457200"/>
          </a:xfrm>
          <a:prstGeom prst="rect">
            <a:avLst/>
          </a:prstGeom>
          <a:noFill/>
          <a:ln w="0">
            <a:noFill/>
          </a:ln>
        </p:spPr>
        <p:txBody>
          <a:bodyPr lIns="92160" rIns="92160" tIns="46080" bIns="46080" anchor="ctr">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BB48B8E-4FED-4EA0-9ADB-F0AC66D465BF}" type="datetime">
              <a:rPr b="0" lang="en-US" sz="1400" strike="noStrike" u="none">
                <a:solidFill>
                  <a:srgbClr val="000000"/>
                </a:solidFill>
                <a:effectLst/>
                <a:uFillTx/>
                <a:latin typeface="Times New Roman"/>
              </a:rPr>
              <a:t>09/27/25</a:t>
            </a:fld>
            <a:endParaRPr b="0" lang="en-US" sz="1400" strike="noStrike" u="none">
              <a:solidFill>
                <a:srgbClr val="000000"/>
              </a:solidFill>
              <a:effectLst/>
              <a:uFillTx/>
              <a:latin typeface="Times New Roman"/>
            </a:endParaRPr>
          </a:p>
        </p:txBody>
      </p:sp>
      <p:sp>
        <p:nvSpPr>
          <p:cNvPr id="22" name="PlaceHolder 4"/>
          <p:cNvSpPr>
            <a:spLocks noGrp="1"/>
          </p:cNvSpPr>
          <p:nvPr>
            <p:ph type="ftr" idx="5"/>
          </p:nvPr>
        </p:nvSpPr>
        <p:spPr>
          <a:xfrm>
            <a:off x="3124080" y="6399360"/>
            <a:ext cx="2895840" cy="457200"/>
          </a:xfrm>
          <a:prstGeom prst="rect">
            <a:avLst/>
          </a:prstGeom>
          <a:noFill/>
          <a:ln w="0">
            <a:noFill/>
          </a:ln>
        </p:spPr>
        <p:txBody>
          <a:bodyPr lIns="92160" rIns="92160" tIns="46080" bIns="46080" anchor="ctr">
            <a:noAutofit/>
          </a:bodyPr>
          <a:lstStyle>
            <a:lvl1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23" name="PlaceHolder 5"/>
          <p:cNvSpPr>
            <a:spLocks noGrp="1"/>
          </p:cNvSpPr>
          <p:nvPr>
            <p:ph type="sldNum" idx="6"/>
          </p:nvPr>
        </p:nvSpPr>
        <p:spPr>
          <a:xfrm>
            <a:off x="6553080" y="6399360"/>
            <a:ext cx="1905120" cy="457200"/>
          </a:xfrm>
          <a:prstGeom prst="rect">
            <a:avLst/>
          </a:prstGeom>
          <a:noFill/>
          <a:ln w="0">
            <a:noFill/>
          </a:ln>
        </p:spPr>
        <p:txBody>
          <a:bodyPr lIns="92160" rIns="92160" tIns="46080" bIns="46080" anchor="ctr">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87CE9EE-F1F4-4123-B06F-E5AA1F5D5D51}"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clipArtAndTx" preserve="1">
  <p:cSld name="Default">
    <p:bg>
      <p:bgPr>
        <a:blipFill rotWithShape="0">
          <a:blip r:embed="rId2"/>
          <a:stretch/>
        </a:blipFill>
      </p:bgPr>
    </p:bg>
    <p:spTree>
      <p:nvGrpSpPr>
        <p:cNvPr id="1" name=""/>
        <p:cNvGrpSpPr/>
        <p:nvPr/>
      </p:nvGrpSpPr>
      <p:grpSpPr>
        <a:xfrm>
          <a:off x="0" y="0"/>
          <a:ext cx="0" cy="0"/>
          <a:chOff x="0" y="0"/>
          <a:chExt cx="0" cy="0"/>
        </a:xfrm>
      </p:grpSpPr>
      <p:grpSp>
        <p:nvGrpSpPr>
          <p:cNvPr id="24" name=""/>
          <p:cNvGrpSpPr/>
          <p:nvPr/>
        </p:nvGrpSpPr>
        <p:grpSpPr>
          <a:xfrm>
            <a:off x="0" y="0"/>
            <a:ext cx="1752480" cy="6856560"/>
            <a:chOff x="0" y="0"/>
            <a:chExt cx="1752480" cy="6856560"/>
          </a:xfrm>
        </p:grpSpPr>
        <p:sp>
          <p:nvSpPr>
            <p:cNvPr id="1" name=""/>
            <p:cNvSpPr/>
            <p:nvPr/>
          </p:nvSpPr>
          <p:spPr>
            <a:xfrm>
              <a:off x="0" y="0"/>
              <a:ext cx="1752480" cy="6856560"/>
            </a:xfrm>
            <a:prstGeom prst="rect">
              <a:avLst/>
            </a:prstGeom>
            <a:gradFill rotWithShape="0">
              <a:gsLst>
                <a:gs pos="0">
                  <a:srgbClr val="ffffff"/>
                </a:gs>
                <a:gs pos="100000">
                  <a:srgbClr val="ffffff"/>
                </a:gs>
              </a:gsLst>
              <a:lin ang="5400000"/>
            </a:gra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5" name=""/>
            <p:cNvGrpSpPr/>
            <p:nvPr/>
          </p:nvGrpSpPr>
          <p:grpSpPr>
            <a:xfrm>
              <a:off x="152280" y="374760"/>
              <a:ext cx="1525680" cy="1226880"/>
              <a:chOff x="152280" y="374760"/>
              <a:chExt cx="1525680" cy="1226880"/>
            </a:xfrm>
          </p:grpSpPr>
          <p:sp>
            <p:nvSpPr>
              <p:cNvPr id="3" name=""/>
              <p:cNvSpPr/>
              <p:nvPr/>
            </p:nvSpPr>
            <p:spPr>
              <a:xfrm>
                <a:off x="1171440" y="785880"/>
                <a:ext cx="506520" cy="506520"/>
              </a:xfrm>
              <a:custGeom>
                <a:avLst/>
                <a:gdLst/>
                <a:ahLst/>
                <a:rect l="l" t="t" r="r" b="b"/>
                <a:pathLst>
                  <a:path w="319" h="319">
                    <a:moveTo>
                      <a:pt x="318" y="198"/>
                    </a:moveTo>
                    <a:lnTo>
                      <a:pt x="318" y="318"/>
                    </a:lnTo>
                    <a:lnTo>
                      <a:pt x="1" y="99"/>
                    </a:lnTo>
                    <a:lnTo>
                      <a:pt x="0" y="108"/>
                    </a:lnTo>
                    <a:lnTo>
                      <a:pt x="46" y="0"/>
                    </a:lnTo>
                    <a:lnTo>
                      <a:pt x="318" y="198"/>
                    </a:lnTo>
                  </a:path>
                </a:pathLst>
              </a:custGeom>
              <a:gradFill rotWithShape="0">
                <a:gsLst>
                  <a:gs pos="0">
                    <a:srgbClr val="ffffff"/>
                  </a:gs>
                  <a:gs pos="100000">
                    <a:srgbClr val="ffffff"/>
                  </a:gs>
                </a:gsLst>
                <a:lin ang="10800000"/>
              </a:gra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 name=""/>
              <p:cNvSpPr/>
              <p:nvPr/>
            </p:nvSpPr>
            <p:spPr>
              <a:xfrm>
                <a:off x="152280" y="785880"/>
                <a:ext cx="506520" cy="506520"/>
              </a:xfrm>
              <a:custGeom>
                <a:avLst/>
                <a:gdLst/>
                <a:ahLst/>
                <a:rect l="l" t="t" r="r" b="b"/>
                <a:pathLst>
                  <a:path w="319" h="319">
                    <a:moveTo>
                      <a:pt x="0" y="198"/>
                    </a:moveTo>
                    <a:lnTo>
                      <a:pt x="0" y="318"/>
                    </a:lnTo>
                    <a:lnTo>
                      <a:pt x="316" y="99"/>
                    </a:lnTo>
                    <a:lnTo>
                      <a:pt x="318" y="108"/>
                    </a:lnTo>
                    <a:lnTo>
                      <a:pt x="271" y="0"/>
                    </a:lnTo>
                    <a:lnTo>
                      <a:pt x="0" y="198"/>
                    </a:lnTo>
                  </a:path>
                </a:pathLst>
              </a:custGeom>
              <a:gradFill rotWithShape="0">
                <a:gsLst>
                  <a:gs pos="0">
                    <a:srgbClr val="ffffff"/>
                  </a:gs>
                  <a:gs pos="100000">
                    <a:srgbClr val="ffffff"/>
                  </a:gs>
                </a:gsLst>
                <a:lin ang="10800000"/>
              </a:gra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26" name=""/>
              <p:cNvGrpSpPr/>
              <p:nvPr/>
            </p:nvGrpSpPr>
            <p:grpSpPr>
              <a:xfrm>
                <a:off x="240480" y="374760"/>
                <a:ext cx="1307160" cy="1226880"/>
                <a:chOff x="240480" y="374760"/>
                <a:chExt cx="1307160" cy="1226880"/>
              </a:xfrm>
            </p:grpSpPr>
            <p:sp>
              <p:nvSpPr>
                <p:cNvPr id="6" name=""/>
                <p:cNvSpPr/>
                <p:nvPr/>
              </p:nvSpPr>
              <p:spPr>
                <a:xfrm flipH="1" rot="10800000">
                  <a:off x="240120" y="374760"/>
                  <a:ext cx="1305000" cy="1225440"/>
                </a:xfrm>
                <a:prstGeom prst="triangle">
                  <a:avLst>
                    <a:gd name="adj" fmla="val 49995"/>
                  </a:avLst>
                </a:prstGeom>
                <a:blipFill rotWithShape="0">
                  <a:blip r:embed="rId3"/>
                  <a:srcRect/>
                  <a:tile tx="0" ty="0" sx="100000" sy="100000" algn="ctr"/>
                </a:blipFill>
                <a:ln cap="sq" w="12600">
                  <a:solidFill>
                    <a:srgbClr val="006633"/>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 name=""/>
                <p:cNvSpPr/>
                <p:nvPr/>
              </p:nvSpPr>
              <p:spPr>
                <a:xfrm>
                  <a:off x="241200" y="374760"/>
                  <a:ext cx="654120" cy="1226880"/>
                </a:xfrm>
                <a:custGeom>
                  <a:avLst/>
                  <a:gdLst/>
                  <a:ahLst/>
                  <a:rect l="l" t="t" r="r" b="b"/>
                  <a:pathLst>
                    <a:path w="412" h="773">
                      <a:moveTo>
                        <a:pt x="411" y="772"/>
                      </a:moveTo>
                      <a:lnTo>
                        <a:pt x="411" y="637"/>
                      </a:lnTo>
                      <a:lnTo>
                        <a:pt x="127" y="75"/>
                      </a:lnTo>
                      <a:lnTo>
                        <a:pt x="0" y="0"/>
                      </a:lnTo>
                      <a:lnTo>
                        <a:pt x="411" y="772"/>
                      </a:lnTo>
                    </a:path>
                  </a:pathLst>
                </a:custGeom>
                <a:solidFill>
                  <a:srgbClr val="002010">
                    <a:alpha val="50000"/>
                  </a:srgbClr>
                </a:solidFill>
                <a:ln cap="sq" w="12600">
                  <a:solidFill>
                    <a:srgbClr val="0066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 name=""/>
                <p:cNvSpPr/>
                <p:nvPr/>
              </p:nvSpPr>
              <p:spPr>
                <a:xfrm>
                  <a:off x="241200" y="374760"/>
                  <a:ext cx="1306440" cy="122040"/>
                </a:xfrm>
                <a:custGeom>
                  <a:avLst/>
                  <a:gdLst/>
                  <a:ahLst/>
                  <a:rect l="l" t="t" r="r" b="b"/>
                  <a:pathLst>
                    <a:path w="823" h="77">
                      <a:moveTo>
                        <a:pt x="0" y="0"/>
                      </a:moveTo>
                      <a:lnTo>
                        <a:pt x="127" y="76"/>
                      </a:lnTo>
                      <a:lnTo>
                        <a:pt x="712" y="76"/>
                      </a:lnTo>
                      <a:lnTo>
                        <a:pt x="822" y="0"/>
                      </a:lnTo>
                      <a:lnTo>
                        <a:pt x="0" y="0"/>
                      </a:lnTo>
                    </a:path>
                  </a:pathLst>
                </a:custGeom>
                <a:solidFill>
                  <a:srgbClr val="71bb96">
                    <a:alpha val="50000"/>
                  </a:srgbClr>
                </a:solidFill>
                <a:ln cap="sq" w="12600">
                  <a:solidFill>
                    <a:srgbClr val="0066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 name=""/>
                <p:cNvSpPr/>
                <p:nvPr/>
              </p:nvSpPr>
              <p:spPr>
                <a:xfrm>
                  <a:off x="893880" y="374760"/>
                  <a:ext cx="653760" cy="1226880"/>
                </a:xfrm>
                <a:custGeom>
                  <a:avLst/>
                  <a:gdLst/>
                  <a:ahLst/>
                  <a:rect l="l" t="t" r="r" b="b"/>
                  <a:pathLst>
                    <a:path w="412" h="773">
                      <a:moveTo>
                        <a:pt x="0" y="772"/>
                      </a:moveTo>
                      <a:lnTo>
                        <a:pt x="0" y="637"/>
                      </a:lnTo>
                      <a:lnTo>
                        <a:pt x="283" y="75"/>
                      </a:lnTo>
                      <a:lnTo>
                        <a:pt x="411" y="0"/>
                      </a:lnTo>
                      <a:lnTo>
                        <a:pt x="0" y="772"/>
                      </a:lnTo>
                    </a:path>
                  </a:pathLst>
                </a:custGeom>
                <a:solidFill>
                  <a:srgbClr val="006633">
                    <a:alpha val="50000"/>
                  </a:srgbClr>
                </a:solidFill>
                <a:ln cap="sq" w="12600">
                  <a:solidFill>
                    <a:srgbClr val="0066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0" name=""/>
              <p:cNvSpPr/>
              <p:nvPr/>
            </p:nvSpPr>
            <p:spPr>
              <a:xfrm>
                <a:off x="152280" y="1117440"/>
                <a:ext cx="1522440" cy="173160"/>
              </a:xfrm>
              <a:prstGeom prst="rect">
                <a:avLst/>
              </a:prstGeom>
              <a:gradFill rotWithShape="0">
                <a:gsLst>
                  <a:gs pos="0">
                    <a:srgbClr val="ffffff"/>
                  </a:gs>
                  <a:gs pos="50000">
                    <a:srgbClr val="71bb96"/>
                  </a:gs>
                  <a:gs pos="100000">
                    <a:srgbClr val="ffffff"/>
                  </a:gs>
                </a:gsLst>
                <a:lin ang="10800000"/>
              </a:gra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27"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6633"/>
                </a:solidFill>
                <a:effectLst/>
                <a:uFillTx/>
                <a:latin typeface="Times New Roman"/>
              </a:rPr>
              <a:t>Click to edit the title text format</a:t>
            </a:r>
            <a:endParaRPr b="0" lang="en-US" sz="4400" strike="noStrike" u="none">
              <a:solidFill>
                <a:srgbClr val="006633"/>
              </a:solidFill>
              <a:effectLst/>
              <a:uFillTx/>
              <a:latin typeface="Times New Roman"/>
            </a:endParaRPr>
          </a:p>
        </p:txBody>
      </p:sp>
      <p:sp>
        <p:nvSpPr>
          <p:cNvPr id="28" name="PlaceHolder 2"/>
          <p:cNvSpPr>
            <a:spLocks noGrp="1"/>
          </p:cNvSpPr>
          <p:nvPr>
            <p:ph type="body"/>
          </p:nvPr>
        </p:nvSpPr>
        <p:spPr>
          <a:xfrm>
            <a:off x="662040" y="1905120"/>
            <a:ext cx="7772400" cy="4114800"/>
          </a:xfrm>
          <a:prstGeom prst="rect">
            <a:avLst/>
          </a:prstGeom>
          <a:noFill/>
          <a:ln w="0">
            <a:noFill/>
          </a:ln>
        </p:spPr>
        <p:txBody>
          <a:bodyPr lIns="92160" rIns="92160" tIns="46080" bIns="46080" anchor="t">
            <a:normAutofit lnSpcReduction="9999"/>
          </a:bodyPr>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Click to edit the outline text format</a:t>
            </a:r>
            <a:endParaRPr b="0" lang="en-US" sz="3200" strike="noStrike" u="none">
              <a:solidFill>
                <a:srgbClr val="000000"/>
              </a:solidFill>
              <a:effectLst/>
              <a:uFillTx/>
              <a:latin typeface="Times New Roman"/>
            </a:endParaRPr>
          </a:p>
          <a:p>
            <a:pPr lvl="1" marL="743040" indent="-28584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Second Outline Level</a:t>
            </a:r>
            <a:endParaRPr b="0" lang="en-US" sz="3200" strike="noStrike" u="none">
              <a:solidFill>
                <a:srgbClr val="000000"/>
              </a:solidFill>
              <a:effectLst/>
              <a:uFillTx/>
              <a:latin typeface="Times New Roman"/>
            </a:endParaRPr>
          </a:p>
          <a:p>
            <a:pPr lvl="2" marL="11430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Third Outline Level</a:t>
            </a:r>
            <a:endParaRPr b="0" lang="en-US" sz="3200" strike="noStrike" u="none">
              <a:solidFill>
                <a:srgbClr val="000000"/>
              </a:solidFill>
              <a:effectLst/>
              <a:uFillTx/>
              <a:latin typeface="Times New Roman"/>
            </a:endParaRPr>
          </a:p>
          <a:p>
            <a:pPr lvl="3" marL="16002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Fourth Outline Level</a:t>
            </a:r>
            <a:endParaRPr b="0" lang="en-US" sz="3200" strike="noStrike" u="none">
              <a:solidFill>
                <a:srgbClr val="000000"/>
              </a:solidFill>
              <a:effectLst/>
              <a:uFillTx/>
              <a:latin typeface="Times New Roman"/>
            </a:endParaRPr>
          </a:p>
          <a:p>
            <a:pPr lvl="4"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Fifth Outline Level</a:t>
            </a:r>
            <a:endParaRPr b="0" lang="en-US" sz="3200" strike="noStrike" u="none">
              <a:solidFill>
                <a:srgbClr val="000000"/>
              </a:solidFill>
              <a:effectLst/>
              <a:uFillTx/>
              <a:latin typeface="Times New Roman"/>
            </a:endParaRPr>
          </a:p>
          <a:p>
            <a:pPr lvl="5"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Sixth Outline Level</a:t>
            </a:r>
            <a:endParaRPr b="0" lang="en-US" sz="3200" strike="noStrike" u="none">
              <a:solidFill>
                <a:srgbClr val="000000"/>
              </a:solidFill>
              <a:effectLst/>
              <a:uFillTx/>
              <a:latin typeface="Times New Roman"/>
            </a:endParaRPr>
          </a:p>
          <a:p>
            <a:pPr lvl="6"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Seventh Outline Level</a:t>
            </a:r>
            <a:endParaRPr b="0" lang="en-US" sz="3200" strike="noStrike" u="none">
              <a:solidFill>
                <a:srgbClr val="000000"/>
              </a:solidFill>
              <a:effectLst/>
              <a:uFillTx/>
              <a:latin typeface="Times New Roman"/>
            </a:endParaRPr>
          </a:p>
        </p:txBody>
      </p:sp>
      <p:sp>
        <p:nvSpPr>
          <p:cNvPr id="29" name="PlaceHolder 3"/>
          <p:cNvSpPr>
            <a:spLocks noGrp="1"/>
          </p:cNvSpPr>
          <p:nvPr>
            <p:ph type="dt" idx="7"/>
          </p:nvPr>
        </p:nvSpPr>
        <p:spPr>
          <a:xfrm>
            <a:off x="685800" y="6399360"/>
            <a:ext cx="1905120" cy="457200"/>
          </a:xfrm>
          <a:prstGeom prst="rect">
            <a:avLst/>
          </a:prstGeom>
          <a:noFill/>
          <a:ln w="0">
            <a:noFill/>
          </a:ln>
        </p:spPr>
        <p:txBody>
          <a:bodyPr lIns="92160" rIns="92160" tIns="46080" bIns="46080" anchor="ctr">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E46BFE2-8C3D-4579-A1C7-75819D8B5690}" type="datetime">
              <a:rPr b="0" lang="en-US" sz="1400" strike="noStrike" u="none">
                <a:solidFill>
                  <a:srgbClr val="000000"/>
                </a:solidFill>
                <a:effectLst/>
                <a:uFillTx/>
                <a:latin typeface="Times New Roman"/>
              </a:rPr>
              <a:t>09/27/25</a:t>
            </a:fld>
            <a:endParaRPr b="0" lang="en-US" sz="1400" strike="noStrike" u="none">
              <a:solidFill>
                <a:srgbClr val="000000"/>
              </a:solidFill>
              <a:effectLst/>
              <a:uFillTx/>
              <a:latin typeface="Times New Roman"/>
            </a:endParaRPr>
          </a:p>
        </p:txBody>
      </p:sp>
      <p:sp>
        <p:nvSpPr>
          <p:cNvPr id="30" name="PlaceHolder 4"/>
          <p:cNvSpPr>
            <a:spLocks noGrp="1"/>
          </p:cNvSpPr>
          <p:nvPr>
            <p:ph type="ftr" idx="8"/>
          </p:nvPr>
        </p:nvSpPr>
        <p:spPr>
          <a:xfrm>
            <a:off x="3124080" y="6399360"/>
            <a:ext cx="2895840" cy="457200"/>
          </a:xfrm>
          <a:prstGeom prst="rect">
            <a:avLst/>
          </a:prstGeom>
          <a:noFill/>
          <a:ln w="0">
            <a:noFill/>
          </a:ln>
        </p:spPr>
        <p:txBody>
          <a:bodyPr lIns="92160" rIns="92160" tIns="46080" bIns="46080" anchor="ctr">
            <a:noAutofit/>
          </a:bodyPr>
          <a:lstStyle>
            <a:lvl1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31" name="PlaceHolder 5"/>
          <p:cNvSpPr>
            <a:spLocks noGrp="1"/>
          </p:cNvSpPr>
          <p:nvPr>
            <p:ph type="sldNum" idx="9"/>
          </p:nvPr>
        </p:nvSpPr>
        <p:spPr>
          <a:xfrm>
            <a:off x="6553080" y="6399360"/>
            <a:ext cx="1905120" cy="457200"/>
          </a:xfrm>
          <a:prstGeom prst="rect">
            <a:avLst/>
          </a:prstGeom>
          <a:noFill/>
          <a:ln w="0">
            <a:noFill/>
          </a:ln>
        </p:spPr>
        <p:txBody>
          <a:bodyPr lIns="92160" rIns="92160" tIns="46080" bIns="46080" anchor="ctr">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59DB9B9-1D51-4032-B2CA-4FEF0446C4D7}"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x" preserve="1">
  <p:cSld name="Default">
    <p:bg>
      <p:bgPr>
        <a:blipFill rotWithShape="0">
          <a:blip r:embed="rId2"/>
          <a:stretch/>
        </a:blipFill>
      </p:bgPr>
    </p:bg>
    <p:spTree>
      <p:nvGrpSpPr>
        <p:cNvPr id="1" name=""/>
        <p:cNvGrpSpPr/>
        <p:nvPr/>
      </p:nvGrpSpPr>
      <p:grpSpPr>
        <a:xfrm>
          <a:off x="0" y="0"/>
          <a:ext cx="0" cy="0"/>
          <a:chOff x="0" y="0"/>
          <a:chExt cx="0" cy="0"/>
        </a:xfrm>
      </p:grpSpPr>
      <p:grpSp>
        <p:nvGrpSpPr>
          <p:cNvPr id="32" name=""/>
          <p:cNvGrpSpPr/>
          <p:nvPr/>
        </p:nvGrpSpPr>
        <p:grpSpPr>
          <a:xfrm>
            <a:off x="0" y="0"/>
            <a:ext cx="1752480" cy="6856560"/>
            <a:chOff x="0" y="0"/>
            <a:chExt cx="1752480" cy="6856560"/>
          </a:xfrm>
        </p:grpSpPr>
        <p:sp>
          <p:nvSpPr>
            <p:cNvPr id="1" name=""/>
            <p:cNvSpPr/>
            <p:nvPr/>
          </p:nvSpPr>
          <p:spPr>
            <a:xfrm>
              <a:off x="0" y="0"/>
              <a:ext cx="1752480" cy="6856560"/>
            </a:xfrm>
            <a:prstGeom prst="rect">
              <a:avLst/>
            </a:prstGeom>
            <a:gradFill rotWithShape="0">
              <a:gsLst>
                <a:gs pos="0">
                  <a:srgbClr val="ffffff"/>
                </a:gs>
                <a:gs pos="100000">
                  <a:srgbClr val="ffffff"/>
                </a:gs>
              </a:gsLst>
              <a:lin ang="5400000"/>
            </a:gra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3" name=""/>
            <p:cNvGrpSpPr/>
            <p:nvPr/>
          </p:nvGrpSpPr>
          <p:grpSpPr>
            <a:xfrm>
              <a:off x="152280" y="374760"/>
              <a:ext cx="1525680" cy="1226880"/>
              <a:chOff x="152280" y="374760"/>
              <a:chExt cx="1525680" cy="1226880"/>
            </a:xfrm>
          </p:grpSpPr>
          <p:sp>
            <p:nvSpPr>
              <p:cNvPr id="3" name=""/>
              <p:cNvSpPr/>
              <p:nvPr/>
            </p:nvSpPr>
            <p:spPr>
              <a:xfrm>
                <a:off x="1171440" y="785880"/>
                <a:ext cx="506520" cy="506520"/>
              </a:xfrm>
              <a:custGeom>
                <a:avLst/>
                <a:gdLst/>
                <a:ahLst/>
                <a:rect l="l" t="t" r="r" b="b"/>
                <a:pathLst>
                  <a:path w="319" h="319">
                    <a:moveTo>
                      <a:pt x="318" y="198"/>
                    </a:moveTo>
                    <a:lnTo>
                      <a:pt x="318" y="318"/>
                    </a:lnTo>
                    <a:lnTo>
                      <a:pt x="1" y="99"/>
                    </a:lnTo>
                    <a:lnTo>
                      <a:pt x="0" y="108"/>
                    </a:lnTo>
                    <a:lnTo>
                      <a:pt x="46" y="0"/>
                    </a:lnTo>
                    <a:lnTo>
                      <a:pt x="318" y="198"/>
                    </a:lnTo>
                  </a:path>
                </a:pathLst>
              </a:custGeom>
              <a:gradFill rotWithShape="0">
                <a:gsLst>
                  <a:gs pos="0">
                    <a:srgbClr val="ffffff"/>
                  </a:gs>
                  <a:gs pos="100000">
                    <a:srgbClr val="ffffff"/>
                  </a:gs>
                </a:gsLst>
                <a:lin ang="10800000"/>
              </a:gra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 name=""/>
              <p:cNvSpPr/>
              <p:nvPr/>
            </p:nvSpPr>
            <p:spPr>
              <a:xfrm>
                <a:off x="152280" y="785880"/>
                <a:ext cx="506520" cy="506520"/>
              </a:xfrm>
              <a:custGeom>
                <a:avLst/>
                <a:gdLst/>
                <a:ahLst/>
                <a:rect l="l" t="t" r="r" b="b"/>
                <a:pathLst>
                  <a:path w="319" h="319">
                    <a:moveTo>
                      <a:pt x="0" y="198"/>
                    </a:moveTo>
                    <a:lnTo>
                      <a:pt x="0" y="318"/>
                    </a:lnTo>
                    <a:lnTo>
                      <a:pt x="316" y="99"/>
                    </a:lnTo>
                    <a:lnTo>
                      <a:pt x="318" y="108"/>
                    </a:lnTo>
                    <a:lnTo>
                      <a:pt x="271" y="0"/>
                    </a:lnTo>
                    <a:lnTo>
                      <a:pt x="0" y="198"/>
                    </a:lnTo>
                  </a:path>
                </a:pathLst>
              </a:custGeom>
              <a:gradFill rotWithShape="0">
                <a:gsLst>
                  <a:gs pos="0">
                    <a:srgbClr val="ffffff"/>
                  </a:gs>
                  <a:gs pos="100000">
                    <a:srgbClr val="ffffff"/>
                  </a:gs>
                </a:gsLst>
                <a:lin ang="10800000"/>
              </a:gra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34" name=""/>
              <p:cNvGrpSpPr/>
              <p:nvPr/>
            </p:nvGrpSpPr>
            <p:grpSpPr>
              <a:xfrm>
                <a:off x="240480" y="374760"/>
                <a:ext cx="1307160" cy="1226880"/>
                <a:chOff x="240480" y="374760"/>
                <a:chExt cx="1307160" cy="1226880"/>
              </a:xfrm>
            </p:grpSpPr>
            <p:sp>
              <p:nvSpPr>
                <p:cNvPr id="6" name=""/>
                <p:cNvSpPr/>
                <p:nvPr/>
              </p:nvSpPr>
              <p:spPr>
                <a:xfrm flipH="1" rot="10800000">
                  <a:off x="240120" y="374760"/>
                  <a:ext cx="1305000" cy="1225440"/>
                </a:xfrm>
                <a:prstGeom prst="triangle">
                  <a:avLst>
                    <a:gd name="adj" fmla="val 49995"/>
                  </a:avLst>
                </a:prstGeom>
                <a:blipFill rotWithShape="0">
                  <a:blip r:embed="rId3"/>
                  <a:srcRect/>
                  <a:tile tx="0" ty="0" sx="100000" sy="100000" algn="ctr"/>
                </a:blipFill>
                <a:ln cap="sq" w="12600">
                  <a:solidFill>
                    <a:srgbClr val="006633"/>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 name=""/>
                <p:cNvSpPr/>
                <p:nvPr/>
              </p:nvSpPr>
              <p:spPr>
                <a:xfrm>
                  <a:off x="241200" y="374760"/>
                  <a:ext cx="654120" cy="1226880"/>
                </a:xfrm>
                <a:custGeom>
                  <a:avLst/>
                  <a:gdLst/>
                  <a:ahLst/>
                  <a:rect l="l" t="t" r="r" b="b"/>
                  <a:pathLst>
                    <a:path w="412" h="773">
                      <a:moveTo>
                        <a:pt x="411" y="772"/>
                      </a:moveTo>
                      <a:lnTo>
                        <a:pt x="411" y="637"/>
                      </a:lnTo>
                      <a:lnTo>
                        <a:pt x="127" y="75"/>
                      </a:lnTo>
                      <a:lnTo>
                        <a:pt x="0" y="0"/>
                      </a:lnTo>
                      <a:lnTo>
                        <a:pt x="411" y="772"/>
                      </a:lnTo>
                    </a:path>
                  </a:pathLst>
                </a:custGeom>
                <a:solidFill>
                  <a:srgbClr val="002010">
                    <a:alpha val="50000"/>
                  </a:srgbClr>
                </a:solidFill>
                <a:ln cap="sq" w="12600">
                  <a:solidFill>
                    <a:srgbClr val="0066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 name=""/>
                <p:cNvSpPr/>
                <p:nvPr/>
              </p:nvSpPr>
              <p:spPr>
                <a:xfrm>
                  <a:off x="241200" y="374760"/>
                  <a:ext cx="1306440" cy="122040"/>
                </a:xfrm>
                <a:custGeom>
                  <a:avLst/>
                  <a:gdLst/>
                  <a:ahLst/>
                  <a:rect l="l" t="t" r="r" b="b"/>
                  <a:pathLst>
                    <a:path w="823" h="77">
                      <a:moveTo>
                        <a:pt x="0" y="0"/>
                      </a:moveTo>
                      <a:lnTo>
                        <a:pt x="127" y="76"/>
                      </a:lnTo>
                      <a:lnTo>
                        <a:pt x="712" y="76"/>
                      </a:lnTo>
                      <a:lnTo>
                        <a:pt x="822" y="0"/>
                      </a:lnTo>
                      <a:lnTo>
                        <a:pt x="0" y="0"/>
                      </a:lnTo>
                    </a:path>
                  </a:pathLst>
                </a:custGeom>
                <a:solidFill>
                  <a:srgbClr val="71bb96">
                    <a:alpha val="50000"/>
                  </a:srgbClr>
                </a:solidFill>
                <a:ln cap="sq" w="12600">
                  <a:solidFill>
                    <a:srgbClr val="0066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 name=""/>
                <p:cNvSpPr/>
                <p:nvPr/>
              </p:nvSpPr>
              <p:spPr>
                <a:xfrm>
                  <a:off x="893880" y="374760"/>
                  <a:ext cx="653760" cy="1226880"/>
                </a:xfrm>
                <a:custGeom>
                  <a:avLst/>
                  <a:gdLst/>
                  <a:ahLst/>
                  <a:rect l="l" t="t" r="r" b="b"/>
                  <a:pathLst>
                    <a:path w="412" h="773">
                      <a:moveTo>
                        <a:pt x="0" y="772"/>
                      </a:moveTo>
                      <a:lnTo>
                        <a:pt x="0" y="637"/>
                      </a:lnTo>
                      <a:lnTo>
                        <a:pt x="283" y="75"/>
                      </a:lnTo>
                      <a:lnTo>
                        <a:pt x="411" y="0"/>
                      </a:lnTo>
                      <a:lnTo>
                        <a:pt x="0" y="772"/>
                      </a:lnTo>
                    </a:path>
                  </a:pathLst>
                </a:custGeom>
                <a:solidFill>
                  <a:srgbClr val="006633">
                    <a:alpha val="50000"/>
                  </a:srgbClr>
                </a:solidFill>
                <a:ln cap="sq" w="12600">
                  <a:solidFill>
                    <a:srgbClr val="0066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0" name=""/>
              <p:cNvSpPr/>
              <p:nvPr/>
            </p:nvSpPr>
            <p:spPr>
              <a:xfrm>
                <a:off x="152280" y="1117440"/>
                <a:ext cx="1522440" cy="173160"/>
              </a:xfrm>
              <a:prstGeom prst="rect">
                <a:avLst/>
              </a:prstGeom>
              <a:gradFill rotWithShape="0">
                <a:gsLst>
                  <a:gs pos="0">
                    <a:srgbClr val="ffffff"/>
                  </a:gs>
                  <a:gs pos="50000">
                    <a:srgbClr val="71bb96"/>
                  </a:gs>
                  <a:gs pos="100000">
                    <a:srgbClr val="ffffff"/>
                  </a:gs>
                </a:gsLst>
                <a:lin ang="10800000"/>
              </a:gra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35"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6633"/>
                </a:solidFill>
                <a:effectLst/>
                <a:uFillTx/>
                <a:latin typeface="Times New Roman"/>
              </a:rPr>
              <a:t>Click to edit the title text format</a:t>
            </a:r>
            <a:endParaRPr b="0" lang="en-US" sz="4400" strike="noStrike" u="none">
              <a:solidFill>
                <a:srgbClr val="006633"/>
              </a:solidFill>
              <a:effectLst/>
              <a:uFillTx/>
              <a:latin typeface="Times New Roman"/>
            </a:endParaRPr>
          </a:p>
        </p:txBody>
      </p:sp>
      <p:sp>
        <p:nvSpPr>
          <p:cNvPr id="36" name="PlaceHolder 2"/>
          <p:cNvSpPr>
            <a:spLocks noGrp="1"/>
          </p:cNvSpPr>
          <p:nvPr>
            <p:ph type="body"/>
          </p:nvPr>
        </p:nvSpPr>
        <p:spPr>
          <a:xfrm>
            <a:off x="662040" y="1905120"/>
            <a:ext cx="7772400" cy="4114800"/>
          </a:xfrm>
          <a:prstGeom prst="rect">
            <a:avLst/>
          </a:prstGeom>
          <a:noFill/>
          <a:ln w="0">
            <a:noFill/>
          </a:ln>
        </p:spPr>
        <p:txBody>
          <a:bodyPr lIns="92160" rIns="92160" tIns="46080" bIns="46080" anchor="t">
            <a:normAutofit lnSpcReduction="9999"/>
          </a:bodyPr>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Click to edit the outline text format</a:t>
            </a:r>
            <a:endParaRPr b="0" lang="en-US" sz="3200" strike="noStrike" u="none">
              <a:solidFill>
                <a:srgbClr val="000000"/>
              </a:solidFill>
              <a:effectLst/>
              <a:uFillTx/>
              <a:latin typeface="Times New Roman"/>
            </a:endParaRPr>
          </a:p>
          <a:p>
            <a:pPr lvl="1" marL="743040" indent="-28584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Second Outline Level</a:t>
            </a:r>
            <a:endParaRPr b="0" lang="en-US" sz="3200" strike="noStrike" u="none">
              <a:solidFill>
                <a:srgbClr val="000000"/>
              </a:solidFill>
              <a:effectLst/>
              <a:uFillTx/>
              <a:latin typeface="Times New Roman"/>
            </a:endParaRPr>
          </a:p>
          <a:p>
            <a:pPr lvl="2" marL="11430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Third Outline Level</a:t>
            </a:r>
            <a:endParaRPr b="0" lang="en-US" sz="3200" strike="noStrike" u="none">
              <a:solidFill>
                <a:srgbClr val="000000"/>
              </a:solidFill>
              <a:effectLst/>
              <a:uFillTx/>
              <a:latin typeface="Times New Roman"/>
            </a:endParaRPr>
          </a:p>
          <a:p>
            <a:pPr lvl="3" marL="16002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Fourth Outline Level</a:t>
            </a:r>
            <a:endParaRPr b="0" lang="en-US" sz="3200" strike="noStrike" u="none">
              <a:solidFill>
                <a:srgbClr val="000000"/>
              </a:solidFill>
              <a:effectLst/>
              <a:uFillTx/>
              <a:latin typeface="Times New Roman"/>
            </a:endParaRPr>
          </a:p>
          <a:p>
            <a:pPr lvl="4"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Fifth Outline Level</a:t>
            </a:r>
            <a:endParaRPr b="0" lang="en-US" sz="3200" strike="noStrike" u="none">
              <a:solidFill>
                <a:srgbClr val="000000"/>
              </a:solidFill>
              <a:effectLst/>
              <a:uFillTx/>
              <a:latin typeface="Times New Roman"/>
            </a:endParaRPr>
          </a:p>
          <a:p>
            <a:pPr lvl="5"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Sixth Outline Level</a:t>
            </a:r>
            <a:endParaRPr b="0" lang="en-US" sz="3200" strike="noStrike" u="none">
              <a:solidFill>
                <a:srgbClr val="000000"/>
              </a:solidFill>
              <a:effectLst/>
              <a:uFillTx/>
              <a:latin typeface="Times New Roman"/>
            </a:endParaRPr>
          </a:p>
          <a:p>
            <a:pPr lvl="6"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Seventh Outline Level</a:t>
            </a:r>
            <a:endParaRPr b="0" lang="en-US" sz="3200" strike="noStrike" u="none">
              <a:solidFill>
                <a:srgbClr val="000000"/>
              </a:solidFill>
              <a:effectLst/>
              <a:uFillTx/>
              <a:latin typeface="Times New Roman"/>
            </a:endParaRPr>
          </a:p>
        </p:txBody>
      </p:sp>
      <p:sp>
        <p:nvSpPr>
          <p:cNvPr id="37" name="PlaceHolder 3"/>
          <p:cNvSpPr>
            <a:spLocks noGrp="1"/>
          </p:cNvSpPr>
          <p:nvPr>
            <p:ph type="dt" idx="10"/>
          </p:nvPr>
        </p:nvSpPr>
        <p:spPr>
          <a:xfrm>
            <a:off x="685800" y="6399360"/>
            <a:ext cx="1905120" cy="457200"/>
          </a:xfrm>
          <a:prstGeom prst="rect">
            <a:avLst/>
          </a:prstGeom>
          <a:noFill/>
          <a:ln w="0">
            <a:noFill/>
          </a:ln>
        </p:spPr>
        <p:txBody>
          <a:bodyPr lIns="92160" rIns="92160" tIns="46080" bIns="46080" anchor="ctr">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9F06676-681F-4A99-91E3-0044D9A9E9C2}" type="datetime">
              <a:rPr b="0" lang="en-US" sz="1400" strike="noStrike" u="none">
                <a:solidFill>
                  <a:srgbClr val="000000"/>
                </a:solidFill>
                <a:effectLst/>
                <a:uFillTx/>
                <a:latin typeface="Times New Roman"/>
              </a:rPr>
              <a:t>09/27/25</a:t>
            </a:fld>
            <a:endParaRPr b="0" lang="en-US" sz="1400" strike="noStrike" u="none">
              <a:solidFill>
                <a:srgbClr val="000000"/>
              </a:solidFill>
              <a:effectLst/>
              <a:uFillTx/>
              <a:latin typeface="Times New Roman"/>
            </a:endParaRPr>
          </a:p>
        </p:txBody>
      </p:sp>
      <p:sp>
        <p:nvSpPr>
          <p:cNvPr id="38" name="PlaceHolder 4"/>
          <p:cNvSpPr>
            <a:spLocks noGrp="1"/>
          </p:cNvSpPr>
          <p:nvPr>
            <p:ph type="ftr" idx="11"/>
          </p:nvPr>
        </p:nvSpPr>
        <p:spPr>
          <a:xfrm>
            <a:off x="3124080" y="6399360"/>
            <a:ext cx="2895840" cy="457200"/>
          </a:xfrm>
          <a:prstGeom prst="rect">
            <a:avLst/>
          </a:prstGeom>
          <a:noFill/>
          <a:ln w="0">
            <a:noFill/>
          </a:ln>
        </p:spPr>
        <p:txBody>
          <a:bodyPr lIns="92160" rIns="92160" tIns="46080" bIns="46080" anchor="ctr">
            <a:noAutofit/>
          </a:bodyPr>
          <a:lstStyle>
            <a:lvl1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39" name="PlaceHolder 5"/>
          <p:cNvSpPr>
            <a:spLocks noGrp="1"/>
          </p:cNvSpPr>
          <p:nvPr>
            <p:ph type="sldNum" idx="12"/>
          </p:nvPr>
        </p:nvSpPr>
        <p:spPr>
          <a:xfrm>
            <a:off x="6553080" y="6399360"/>
            <a:ext cx="1905120" cy="457200"/>
          </a:xfrm>
          <a:prstGeom prst="rect">
            <a:avLst/>
          </a:prstGeom>
          <a:noFill/>
          <a:ln w="0">
            <a:noFill/>
          </a:ln>
        </p:spPr>
        <p:txBody>
          <a:bodyPr lIns="92160" rIns="92160" tIns="46080" bIns="46080" anchor="ctr">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22262552-1F81-4F83-98C1-D4592562B857}"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bg>
      <p:bgPr>
        <a:blipFill rotWithShape="0">
          <a:blip r:embed="rId2"/>
          <a:stretch/>
        </a:blipFill>
      </p:bgPr>
    </p:bg>
    <p:spTree>
      <p:nvGrpSpPr>
        <p:cNvPr id="1" name=""/>
        <p:cNvGrpSpPr/>
        <p:nvPr/>
      </p:nvGrpSpPr>
      <p:grpSpPr>
        <a:xfrm>
          <a:off x="0" y="0"/>
          <a:ext cx="0" cy="0"/>
          <a:chOff x="0" y="0"/>
          <a:chExt cx="0" cy="0"/>
        </a:xfrm>
      </p:grpSpPr>
      <p:grpSp>
        <p:nvGrpSpPr>
          <p:cNvPr id="40" name=""/>
          <p:cNvGrpSpPr/>
          <p:nvPr/>
        </p:nvGrpSpPr>
        <p:grpSpPr>
          <a:xfrm>
            <a:off x="0" y="0"/>
            <a:ext cx="1752480" cy="6856560"/>
            <a:chOff x="0" y="0"/>
            <a:chExt cx="1752480" cy="6856560"/>
          </a:xfrm>
        </p:grpSpPr>
        <p:sp>
          <p:nvSpPr>
            <p:cNvPr id="1" name=""/>
            <p:cNvSpPr/>
            <p:nvPr/>
          </p:nvSpPr>
          <p:spPr>
            <a:xfrm>
              <a:off x="0" y="0"/>
              <a:ext cx="1752480" cy="6856560"/>
            </a:xfrm>
            <a:prstGeom prst="rect">
              <a:avLst/>
            </a:prstGeom>
            <a:gradFill rotWithShape="0">
              <a:gsLst>
                <a:gs pos="0">
                  <a:srgbClr val="ffffff"/>
                </a:gs>
                <a:gs pos="100000">
                  <a:srgbClr val="ffffff"/>
                </a:gs>
              </a:gsLst>
              <a:lin ang="5400000"/>
            </a:gra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41" name=""/>
            <p:cNvGrpSpPr/>
            <p:nvPr/>
          </p:nvGrpSpPr>
          <p:grpSpPr>
            <a:xfrm>
              <a:off x="152280" y="374760"/>
              <a:ext cx="1525680" cy="1226880"/>
              <a:chOff x="152280" y="374760"/>
              <a:chExt cx="1525680" cy="1226880"/>
            </a:xfrm>
          </p:grpSpPr>
          <p:sp>
            <p:nvSpPr>
              <p:cNvPr id="3" name=""/>
              <p:cNvSpPr/>
              <p:nvPr/>
            </p:nvSpPr>
            <p:spPr>
              <a:xfrm>
                <a:off x="1171440" y="785880"/>
                <a:ext cx="506520" cy="506520"/>
              </a:xfrm>
              <a:custGeom>
                <a:avLst/>
                <a:gdLst/>
                <a:ahLst/>
                <a:rect l="l" t="t" r="r" b="b"/>
                <a:pathLst>
                  <a:path w="319" h="319">
                    <a:moveTo>
                      <a:pt x="318" y="198"/>
                    </a:moveTo>
                    <a:lnTo>
                      <a:pt x="318" y="318"/>
                    </a:lnTo>
                    <a:lnTo>
                      <a:pt x="1" y="99"/>
                    </a:lnTo>
                    <a:lnTo>
                      <a:pt x="0" y="108"/>
                    </a:lnTo>
                    <a:lnTo>
                      <a:pt x="46" y="0"/>
                    </a:lnTo>
                    <a:lnTo>
                      <a:pt x="318" y="198"/>
                    </a:lnTo>
                  </a:path>
                </a:pathLst>
              </a:custGeom>
              <a:gradFill rotWithShape="0">
                <a:gsLst>
                  <a:gs pos="0">
                    <a:srgbClr val="ffffff"/>
                  </a:gs>
                  <a:gs pos="100000">
                    <a:srgbClr val="ffffff"/>
                  </a:gs>
                </a:gsLst>
                <a:lin ang="10800000"/>
              </a:gra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 name=""/>
              <p:cNvSpPr/>
              <p:nvPr/>
            </p:nvSpPr>
            <p:spPr>
              <a:xfrm>
                <a:off x="152280" y="785880"/>
                <a:ext cx="506520" cy="506520"/>
              </a:xfrm>
              <a:custGeom>
                <a:avLst/>
                <a:gdLst/>
                <a:ahLst/>
                <a:rect l="l" t="t" r="r" b="b"/>
                <a:pathLst>
                  <a:path w="319" h="319">
                    <a:moveTo>
                      <a:pt x="0" y="198"/>
                    </a:moveTo>
                    <a:lnTo>
                      <a:pt x="0" y="318"/>
                    </a:lnTo>
                    <a:lnTo>
                      <a:pt x="316" y="99"/>
                    </a:lnTo>
                    <a:lnTo>
                      <a:pt x="318" y="108"/>
                    </a:lnTo>
                    <a:lnTo>
                      <a:pt x="271" y="0"/>
                    </a:lnTo>
                    <a:lnTo>
                      <a:pt x="0" y="198"/>
                    </a:lnTo>
                  </a:path>
                </a:pathLst>
              </a:custGeom>
              <a:gradFill rotWithShape="0">
                <a:gsLst>
                  <a:gs pos="0">
                    <a:srgbClr val="ffffff"/>
                  </a:gs>
                  <a:gs pos="100000">
                    <a:srgbClr val="ffffff"/>
                  </a:gs>
                </a:gsLst>
                <a:lin ang="10800000"/>
              </a:gra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42" name=""/>
              <p:cNvGrpSpPr/>
              <p:nvPr/>
            </p:nvGrpSpPr>
            <p:grpSpPr>
              <a:xfrm>
                <a:off x="240480" y="374760"/>
                <a:ext cx="1307160" cy="1226880"/>
                <a:chOff x="240480" y="374760"/>
                <a:chExt cx="1307160" cy="1226880"/>
              </a:xfrm>
            </p:grpSpPr>
            <p:sp>
              <p:nvSpPr>
                <p:cNvPr id="6" name=""/>
                <p:cNvSpPr/>
                <p:nvPr/>
              </p:nvSpPr>
              <p:spPr>
                <a:xfrm flipH="1" rot="10800000">
                  <a:off x="240120" y="374760"/>
                  <a:ext cx="1305000" cy="1225440"/>
                </a:xfrm>
                <a:prstGeom prst="triangle">
                  <a:avLst>
                    <a:gd name="adj" fmla="val 49995"/>
                  </a:avLst>
                </a:prstGeom>
                <a:blipFill rotWithShape="0">
                  <a:blip r:embed="rId3"/>
                  <a:srcRect/>
                  <a:tile tx="0" ty="0" sx="100000" sy="100000" algn="ctr"/>
                </a:blipFill>
                <a:ln cap="sq" w="12600">
                  <a:solidFill>
                    <a:srgbClr val="006633"/>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 name=""/>
                <p:cNvSpPr/>
                <p:nvPr/>
              </p:nvSpPr>
              <p:spPr>
                <a:xfrm>
                  <a:off x="241200" y="374760"/>
                  <a:ext cx="654120" cy="1226880"/>
                </a:xfrm>
                <a:custGeom>
                  <a:avLst/>
                  <a:gdLst/>
                  <a:ahLst/>
                  <a:rect l="l" t="t" r="r" b="b"/>
                  <a:pathLst>
                    <a:path w="412" h="773">
                      <a:moveTo>
                        <a:pt x="411" y="772"/>
                      </a:moveTo>
                      <a:lnTo>
                        <a:pt x="411" y="637"/>
                      </a:lnTo>
                      <a:lnTo>
                        <a:pt x="127" y="75"/>
                      </a:lnTo>
                      <a:lnTo>
                        <a:pt x="0" y="0"/>
                      </a:lnTo>
                      <a:lnTo>
                        <a:pt x="411" y="772"/>
                      </a:lnTo>
                    </a:path>
                  </a:pathLst>
                </a:custGeom>
                <a:solidFill>
                  <a:srgbClr val="002010">
                    <a:alpha val="50000"/>
                  </a:srgbClr>
                </a:solidFill>
                <a:ln cap="sq" w="12600">
                  <a:solidFill>
                    <a:srgbClr val="0066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 name=""/>
                <p:cNvSpPr/>
                <p:nvPr/>
              </p:nvSpPr>
              <p:spPr>
                <a:xfrm>
                  <a:off x="241200" y="374760"/>
                  <a:ext cx="1306440" cy="122040"/>
                </a:xfrm>
                <a:custGeom>
                  <a:avLst/>
                  <a:gdLst/>
                  <a:ahLst/>
                  <a:rect l="l" t="t" r="r" b="b"/>
                  <a:pathLst>
                    <a:path w="823" h="77">
                      <a:moveTo>
                        <a:pt x="0" y="0"/>
                      </a:moveTo>
                      <a:lnTo>
                        <a:pt x="127" y="76"/>
                      </a:lnTo>
                      <a:lnTo>
                        <a:pt x="712" y="76"/>
                      </a:lnTo>
                      <a:lnTo>
                        <a:pt x="822" y="0"/>
                      </a:lnTo>
                      <a:lnTo>
                        <a:pt x="0" y="0"/>
                      </a:lnTo>
                    </a:path>
                  </a:pathLst>
                </a:custGeom>
                <a:solidFill>
                  <a:srgbClr val="71bb96">
                    <a:alpha val="50000"/>
                  </a:srgbClr>
                </a:solidFill>
                <a:ln cap="sq" w="12600">
                  <a:solidFill>
                    <a:srgbClr val="0066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 name=""/>
                <p:cNvSpPr/>
                <p:nvPr/>
              </p:nvSpPr>
              <p:spPr>
                <a:xfrm>
                  <a:off x="893880" y="374760"/>
                  <a:ext cx="653760" cy="1226880"/>
                </a:xfrm>
                <a:custGeom>
                  <a:avLst/>
                  <a:gdLst/>
                  <a:ahLst/>
                  <a:rect l="l" t="t" r="r" b="b"/>
                  <a:pathLst>
                    <a:path w="412" h="773">
                      <a:moveTo>
                        <a:pt x="0" y="772"/>
                      </a:moveTo>
                      <a:lnTo>
                        <a:pt x="0" y="637"/>
                      </a:lnTo>
                      <a:lnTo>
                        <a:pt x="283" y="75"/>
                      </a:lnTo>
                      <a:lnTo>
                        <a:pt x="411" y="0"/>
                      </a:lnTo>
                      <a:lnTo>
                        <a:pt x="0" y="772"/>
                      </a:lnTo>
                    </a:path>
                  </a:pathLst>
                </a:custGeom>
                <a:solidFill>
                  <a:srgbClr val="006633">
                    <a:alpha val="50000"/>
                  </a:srgbClr>
                </a:solidFill>
                <a:ln cap="sq" w="12600">
                  <a:solidFill>
                    <a:srgbClr val="0066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0" name=""/>
              <p:cNvSpPr/>
              <p:nvPr/>
            </p:nvSpPr>
            <p:spPr>
              <a:xfrm>
                <a:off x="152280" y="1117440"/>
                <a:ext cx="1522440" cy="173160"/>
              </a:xfrm>
              <a:prstGeom prst="rect">
                <a:avLst/>
              </a:prstGeom>
              <a:gradFill rotWithShape="0">
                <a:gsLst>
                  <a:gs pos="0">
                    <a:srgbClr val="ffffff"/>
                  </a:gs>
                  <a:gs pos="50000">
                    <a:srgbClr val="71bb96"/>
                  </a:gs>
                  <a:gs pos="100000">
                    <a:srgbClr val="ffffff"/>
                  </a:gs>
                </a:gsLst>
                <a:lin ang="10800000"/>
              </a:gra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43"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6633"/>
                </a:solidFill>
                <a:effectLst/>
                <a:uFillTx/>
                <a:latin typeface="Times New Roman"/>
              </a:rPr>
              <a:t>Click to edit the title text format</a:t>
            </a:r>
            <a:endParaRPr b="0" lang="en-US" sz="4400" strike="noStrike" u="none">
              <a:solidFill>
                <a:srgbClr val="006633"/>
              </a:solidFill>
              <a:effectLst/>
              <a:uFillTx/>
              <a:latin typeface="Times New Roman"/>
            </a:endParaRPr>
          </a:p>
        </p:txBody>
      </p:sp>
      <p:sp>
        <p:nvSpPr>
          <p:cNvPr id="44" name="PlaceHolder 2"/>
          <p:cNvSpPr>
            <a:spLocks noGrp="1"/>
          </p:cNvSpPr>
          <p:nvPr>
            <p:ph type="body"/>
          </p:nvPr>
        </p:nvSpPr>
        <p:spPr>
          <a:xfrm>
            <a:off x="662040" y="1905120"/>
            <a:ext cx="7772400" cy="4114800"/>
          </a:xfrm>
          <a:prstGeom prst="rect">
            <a:avLst/>
          </a:prstGeom>
          <a:noFill/>
          <a:ln w="0">
            <a:noFill/>
          </a:ln>
        </p:spPr>
        <p:txBody>
          <a:bodyPr lIns="92160" rIns="92160" tIns="46080" bIns="46080" anchor="t">
            <a:normAutofit lnSpcReduction="9999"/>
          </a:bodyPr>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Click to edit the outline text format</a:t>
            </a:r>
            <a:endParaRPr b="0" lang="en-US" sz="3200" strike="noStrike" u="none">
              <a:solidFill>
                <a:srgbClr val="000000"/>
              </a:solidFill>
              <a:effectLst/>
              <a:uFillTx/>
              <a:latin typeface="Times New Roman"/>
            </a:endParaRPr>
          </a:p>
          <a:p>
            <a:pPr lvl="1" marL="743040" indent="-28584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Second Outline Level</a:t>
            </a:r>
            <a:endParaRPr b="0" lang="en-US" sz="3200" strike="noStrike" u="none">
              <a:solidFill>
                <a:srgbClr val="000000"/>
              </a:solidFill>
              <a:effectLst/>
              <a:uFillTx/>
              <a:latin typeface="Times New Roman"/>
            </a:endParaRPr>
          </a:p>
          <a:p>
            <a:pPr lvl="2" marL="11430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Third Outline Level</a:t>
            </a:r>
            <a:endParaRPr b="0" lang="en-US" sz="3200" strike="noStrike" u="none">
              <a:solidFill>
                <a:srgbClr val="000000"/>
              </a:solidFill>
              <a:effectLst/>
              <a:uFillTx/>
              <a:latin typeface="Times New Roman"/>
            </a:endParaRPr>
          </a:p>
          <a:p>
            <a:pPr lvl="3" marL="16002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Fourth Outline Level</a:t>
            </a:r>
            <a:endParaRPr b="0" lang="en-US" sz="3200" strike="noStrike" u="none">
              <a:solidFill>
                <a:srgbClr val="000000"/>
              </a:solidFill>
              <a:effectLst/>
              <a:uFillTx/>
              <a:latin typeface="Times New Roman"/>
            </a:endParaRPr>
          </a:p>
          <a:p>
            <a:pPr lvl="4"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Fifth Outline Level</a:t>
            </a:r>
            <a:endParaRPr b="0" lang="en-US" sz="3200" strike="noStrike" u="none">
              <a:solidFill>
                <a:srgbClr val="000000"/>
              </a:solidFill>
              <a:effectLst/>
              <a:uFillTx/>
              <a:latin typeface="Times New Roman"/>
            </a:endParaRPr>
          </a:p>
          <a:p>
            <a:pPr lvl="5"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Sixth Outline Level</a:t>
            </a:r>
            <a:endParaRPr b="0" lang="en-US" sz="3200" strike="noStrike" u="none">
              <a:solidFill>
                <a:srgbClr val="000000"/>
              </a:solidFill>
              <a:effectLst/>
              <a:uFillTx/>
              <a:latin typeface="Times New Roman"/>
            </a:endParaRPr>
          </a:p>
          <a:p>
            <a:pPr lvl="6"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Seventh Outline Level</a:t>
            </a:r>
            <a:endParaRPr b="0" lang="en-US" sz="3200" strike="noStrike" u="none">
              <a:solidFill>
                <a:srgbClr val="000000"/>
              </a:solidFill>
              <a:effectLst/>
              <a:uFillTx/>
              <a:latin typeface="Times New Roman"/>
            </a:endParaRPr>
          </a:p>
        </p:txBody>
      </p:sp>
      <p:sp>
        <p:nvSpPr>
          <p:cNvPr id="45" name="PlaceHolder 3"/>
          <p:cNvSpPr>
            <a:spLocks noGrp="1"/>
          </p:cNvSpPr>
          <p:nvPr>
            <p:ph type="dt" idx="13"/>
          </p:nvPr>
        </p:nvSpPr>
        <p:spPr>
          <a:xfrm>
            <a:off x="685800" y="6399360"/>
            <a:ext cx="1905120" cy="457200"/>
          </a:xfrm>
          <a:prstGeom prst="rect">
            <a:avLst/>
          </a:prstGeom>
          <a:noFill/>
          <a:ln w="0">
            <a:noFill/>
          </a:ln>
        </p:spPr>
        <p:txBody>
          <a:bodyPr lIns="92160" rIns="92160" tIns="46080" bIns="46080" anchor="ctr">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3EDC50B-DE3F-4CCC-BA42-C8818EB15890}" type="datetime">
              <a:rPr b="0" lang="en-US" sz="1400" strike="noStrike" u="none">
                <a:solidFill>
                  <a:srgbClr val="000000"/>
                </a:solidFill>
                <a:effectLst/>
                <a:uFillTx/>
                <a:latin typeface="Times New Roman"/>
              </a:rPr>
              <a:t>09/27/25</a:t>
            </a:fld>
            <a:endParaRPr b="0" lang="en-US" sz="1400" strike="noStrike" u="none">
              <a:solidFill>
                <a:srgbClr val="000000"/>
              </a:solidFill>
              <a:effectLst/>
              <a:uFillTx/>
              <a:latin typeface="Times New Roman"/>
            </a:endParaRPr>
          </a:p>
        </p:txBody>
      </p:sp>
      <p:sp>
        <p:nvSpPr>
          <p:cNvPr id="46" name="PlaceHolder 4"/>
          <p:cNvSpPr>
            <a:spLocks noGrp="1"/>
          </p:cNvSpPr>
          <p:nvPr>
            <p:ph type="ftr" idx="14"/>
          </p:nvPr>
        </p:nvSpPr>
        <p:spPr>
          <a:xfrm>
            <a:off x="3124080" y="6399360"/>
            <a:ext cx="2895840" cy="457200"/>
          </a:xfrm>
          <a:prstGeom prst="rect">
            <a:avLst/>
          </a:prstGeom>
          <a:noFill/>
          <a:ln w="0">
            <a:noFill/>
          </a:ln>
        </p:spPr>
        <p:txBody>
          <a:bodyPr lIns="92160" rIns="92160" tIns="46080" bIns="46080" anchor="ctr">
            <a:noAutofit/>
          </a:bodyPr>
          <a:lstStyle>
            <a:lvl1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47" name="PlaceHolder 5"/>
          <p:cNvSpPr>
            <a:spLocks noGrp="1"/>
          </p:cNvSpPr>
          <p:nvPr>
            <p:ph type="sldNum" idx="15"/>
          </p:nvPr>
        </p:nvSpPr>
        <p:spPr>
          <a:xfrm>
            <a:off x="6553080" y="6399360"/>
            <a:ext cx="1905120" cy="457200"/>
          </a:xfrm>
          <a:prstGeom prst="rect">
            <a:avLst/>
          </a:prstGeom>
          <a:noFill/>
          <a:ln w="0">
            <a:noFill/>
          </a:ln>
        </p:spPr>
        <p:txBody>
          <a:bodyPr lIns="92160" rIns="92160" tIns="46080" bIns="46080" anchor="ctr">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55F57DB-A8AE-49EE-B787-E81EBA49B3FF}"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Default">
    <p:bg>
      <p:bgPr>
        <a:blipFill rotWithShape="0">
          <a:blip r:embed="rId2"/>
          <a:stretch/>
        </a:blipFill>
      </p:bgPr>
    </p:bg>
    <p:spTree>
      <p:nvGrpSpPr>
        <p:cNvPr id="1" name=""/>
        <p:cNvGrpSpPr/>
        <p:nvPr/>
      </p:nvGrpSpPr>
      <p:grpSpPr>
        <a:xfrm>
          <a:off x="0" y="0"/>
          <a:ext cx="0" cy="0"/>
          <a:chOff x="0" y="0"/>
          <a:chExt cx="0" cy="0"/>
        </a:xfrm>
      </p:grpSpPr>
      <p:grpSp>
        <p:nvGrpSpPr>
          <p:cNvPr id="48" name=""/>
          <p:cNvGrpSpPr/>
          <p:nvPr/>
        </p:nvGrpSpPr>
        <p:grpSpPr>
          <a:xfrm>
            <a:off x="0" y="0"/>
            <a:ext cx="1752480" cy="6856560"/>
            <a:chOff x="0" y="0"/>
            <a:chExt cx="1752480" cy="6856560"/>
          </a:xfrm>
        </p:grpSpPr>
        <p:sp>
          <p:nvSpPr>
            <p:cNvPr id="1" name=""/>
            <p:cNvSpPr/>
            <p:nvPr/>
          </p:nvSpPr>
          <p:spPr>
            <a:xfrm>
              <a:off x="0" y="0"/>
              <a:ext cx="1752480" cy="6856560"/>
            </a:xfrm>
            <a:prstGeom prst="rect">
              <a:avLst/>
            </a:prstGeom>
            <a:gradFill rotWithShape="0">
              <a:gsLst>
                <a:gs pos="0">
                  <a:srgbClr val="ffffff"/>
                </a:gs>
                <a:gs pos="100000">
                  <a:srgbClr val="ffffff"/>
                </a:gs>
              </a:gsLst>
              <a:lin ang="5400000"/>
            </a:gra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49" name=""/>
            <p:cNvGrpSpPr/>
            <p:nvPr/>
          </p:nvGrpSpPr>
          <p:grpSpPr>
            <a:xfrm>
              <a:off x="152280" y="374760"/>
              <a:ext cx="1525680" cy="1226880"/>
              <a:chOff x="152280" y="374760"/>
              <a:chExt cx="1525680" cy="1226880"/>
            </a:xfrm>
          </p:grpSpPr>
          <p:sp>
            <p:nvSpPr>
              <p:cNvPr id="3" name=""/>
              <p:cNvSpPr/>
              <p:nvPr/>
            </p:nvSpPr>
            <p:spPr>
              <a:xfrm>
                <a:off x="1171440" y="785880"/>
                <a:ext cx="506520" cy="506520"/>
              </a:xfrm>
              <a:custGeom>
                <a:avLst/>
                <a:gdLst/>
                <a:ahLst/>
                <a:rect l="l" t="t" r="r" b="b"/>
                <a:pathLst>
                  <a:path w="319" h="319">
                    <a:moveTo>
                      <a:pt x="318" y="198"/>
                    </a:moveTo>
                    <a:lnTo>
                      <a:pt x="318" y="318"/>
                    </a:lnTo>
                    <a:lnTo>
                      <a:pt x="1" y="99"/>
                    </a:lnTo>
                    <a:lnTo>
                      <a:pt x="0" y="108"/>
                    </a:lnTo>
                    <a:lnTo>
                      <a:pt x="46" y="0"/>
                    </a:lnTo>
                    <a:lnTo>
                      <a:pt x="318" y="198"/>
                    </a:lnTo>
                  </a:path>
                </a:pathLst>
              </a:custGeom>
              <a:gradFill rotWithShape="0">
                <a:gsLst>
                  <a:gs pos="0">
                    <a:srgbClr val="ffffff"/>
                  </a:gs>
                  <a:gs pos="100000">
                    <a:srgbClr val="ffffff"/>
                  </a:gs>
                </a:gsLst>
                <a:lin ang="10800000"/>
              </a:gra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4" name=""/>
              <p:cNvSpPr/>
              <p:nvPr/>
            </p:nvSpPr>
            <p:spPr>
              <a:xfrm>
                <a:off x="152280" y="785880"/>
                <a:ext cx="506520" cy="506520"/>
              </a:xfrm>
              <a:custGeom>
                <a:avLst/>
                <a:gdLst/>
                <a:ahLst/>
                <a:rect l="l" t="t" r="r" b="b"/>
                <a:pathLst>
                  <a:path w="319" h="319">
                    <a:moveTo>
                      <a:pt x="0" y="198"/>
                    </a:moveTo>
                    <a:lnTo>
                      <a:pt x="0" y="318"/>
                    </a:lnTo>
                    <a:lnTo>
                      <a:pt x="316" y="99"/>
                    </a:lnTo>
                    <a:lnTo>
                      <a:pt x="318" y="108"/>
                    </a:lnTo>
                    <a:lnTo>
                      <a:pt x="271" y="0"/>
                    </a:lnTo>
                    <a:lnTo>
                      <a:pt x="0" y="198"/>
                    </a:lnTo>
                  </a:path>
                </a:pathLst>
              </a:custGeom>
              <a:gradFill rotWithShape="0">
                <a:gsLst>
                  <a:gs pos="0">
                    <a:srgbClr val="ffffff"/>
                  </a:gs>
                  <a:gs pos="100000">
                    <a:srgbClr val="ffffff"/>
                  </a:gs>
                </a:gsLst>
                <a:lin ang="10800000"/>
              </a:gra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50" name=""/>
              <p:cNvGrpSpPr/>
              <p:nvPr/>
            </p:nvGrpSpPr>
            <p:grpSpPr>
              <a:xfrm>
                <a:off x="240480" y="374760"/>
                <a:ext cx="1307160" cy="1226880"/>
                <a:chOff x="240480" y="374760"/>
                <a:chExt cx="1307160" cy="1226880"/>
              </a:xfrm>
            </p:grpSpPr>
            <p:sp>
              <p:nvSpPr>
                <p:cNvPr id="6" name=""/>
                <p:cNvSpPr/>
                <p:nvPr/>
              </p:nvSpPr>
              <p:spPr>
                <a:xfrm flipH="1" rot="10800000">
                  <a:off x="240120" y="374760"/>
                  <a:ext cx="1305000" cy="1225440"/>
                </a:xfrm>
                <a:prstGeom prst="triangle">
                  <a:avLst>
                    <a:gd name="adj" fmla="val 49995"/>
                  </a:avLst>
                </a:prstGeom>
                <a:blipFill rotWithShape="0">
                  <a:blip r:embed="rId3"/>
                  <a:srcRect/>
                  <a:tile tx="0" ty="0" sx="100000" sy="100000" algn="ctr"/>
                </a:blipFill>
                <a:ln cap="sq" w="12600">
                  <a:solidFill>
                    <a:srgbClr val="006633"/>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7" name=""/>
                <p:cNvSpPr/>
                <p:nvPr/>
              </p:nvSpPr>
              <p:spPr>
                <a:xfrm>
                  <a:off x="241200" y="374760"/>
                  <a:ext cx="654120" cy="1226880"/>
                </a:xfrm>
                <a:custGeom>
                  <a:avLst/>
                  <a:gdLst/>
                  <a:ahLst/>
                  <a:rect l="l" t="t" r="r" b="b"/>
                  <a:pathLst>
                    <a:path w="412" h="773">
                      <a:moveTo>
                        <a:pt x="411" y="772"/>
                      </a:moveTo>
                      <a:lnTo>
                        <a:pt x="411" y="637"/>
                      </a:lnTo>
                      <a:lnTo>
                        <a:pt x="127" y="75"/>
                      </a:lnTo>
                      <a:lnTo>
                        <a:pt x="0" y="0"/>
                      </a:lnTo>
                      <a:lnTo>
                        <a:pt x="411" y="772"/>
                      </a:lnTo>
                    </a:path>
                  </a:pathLst>
                </a:custGeom>
                <a:solidFill>
                  <a:srgbClr val="002010">
                    <a:alpha val="50000"/>
                  </a:srgbClr>
                </a:solidFill>
                <a:ln cap="sq" w="12600">
                  <a:solidFill>
                    <a:srgbClr val="0066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8" name=""/>
                <p:cNvSpPr/>
                <p:nvPr/>
              </p:nvSpPr>
              <p:spPr>
                <a:xfrm>
                  <a:off x="241200" y="374760"/>
                  <a:ext cx="1306440" cy="122040"/>
                </a:xfrm>
                <a:custGeom>
                  <a:avLst/>
                  <a:gdLst/>
                  <a:ahLst/>
                  <a:rect l="l" t="t" r="r" b="b"/>
                  <a:pathLst>
                    <a:path w="823" h="77">
                      <a:moveTo>
                        <a:pt x="0" y="0"/>
                      </a:moveTo>
                      <a:lnTo>
                        <a:pt x="127" y="76"/>
                      </a:lnTo>
                      <a:lnTo>
                        <a:pt x="712" y="76"/>
                      </a:lnTo>
                      <a:lnTo>
                        <a:pt x="822" y="0"/>
                      </a:lnTo>
                      <a:lnTo>
                        <a:pt x="0" y="0"/>
                      </a:lnTo>
                    </a:path>
                  </a:pathLst>
                </a:custGeom>
                <a:solidFill>
                  <a:srgbClr val="71bb96">
                    <a:alpha val="50000"/>
                  </a:srgbClr>
                </a:solidFill>
                <a:ln cap="sq" w="12600">
                  <a:solidFill>
                    <a:srgbClr val="0066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9" name=""/>
                <p:cNvSpPr/>
                <p:nvPr/>
              </p:nvSpPr>
              <p:spPr>
                <a:xfrm>
                  <a:off x="893880" y="374760"/>
                  <a:ext cx="653760" cy="1226880"/>
                </a:xfrm>
                <a:custGeom>
                  <a:avLst/>
                  <a:gdLst/>
                  <a:ahLst/>
                  <a:rect l="l" t="t" r="r" b="b"/>
                  <a:pathLst>
                    <a:path w="412" h="773">
                      <a:moveTo>
                        <a:pt x="0" y="772"/>
                      </a:moveTo>
                      <a:lnTo>
                        <a:pt x="0" y="637"/>
                      </a:lnTo>
                      <a:lnTo>
                        <a:pt x="283" y="75"/>
                      </a:lnTo>
                      <a:lnTo>
                        <a:pt x="411" y="0"/>
                      </a:lnTo>
                      <a:lnTo>
                        <a:pt x="0" y="772"/>
                      </a:lnTo>
                    </a:path>
                  </a:pathLst>
                </a:custGeom>
                <a:solidFill>
                  <a:srgbClr val="006633">
                    <a:alpha val="50000"/>
                  </a:srgbClr>
                </a:solidFill>
                <a:ln cap="sq" w="12600">
                  <a:solidFill>
                    <a:srgbClr val="0066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10" name=""/>
              <p:cNvSpPr/>
              <p:nvPr/>
            </p:nvSpPr>
            <p:spPr>
              <a:xfrm>
                <a:off x="152280" y="1117440"/>
                <a:ext cx="1522440" cy="173160"/>
              </a:xfrm>
              <a:prstGeom prst="rect">
                <a:avLst/>
              </a:prstGeom>
              <a:gradFill rotWithShape="0">
                <a:gsLst>
                  <a:gs pos="0">
                    <a:srgbClr val="ffffff"/>
                  </a:gs>
                  <a:gs pos="50000">
                    <a:srgbClr val="71bb96"/>
                  </a:gs>
                  <a:gs pos="100000">
                    <a:srgbClr val="ffffff"/>
                  </a:gs>
                </a:gsLst>
                <a:lin ang="10800000"/>
              </a:gra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51"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6633"/>
                </a:solidFill>
                <a:effectLst/>
                <a:uFillTx/>
                <a:latin typeface="Times New Roman"/>
              </a:rPr>
              <a:t>Click to edit the title text format</a:t>
            </a:r>
            <a:endParaRPr b="0" lang="en-US" sz="4400" strike="noStrike" u="none">
              <a:solidFill>
                <a:srgbClr val="006633"/>
              </a:solidFill>
              <a:effectLst/>
              <a:uFillTx/>
              <a:latin typeface="Times New Roman"/>
            </a:endParaRPr>
          </a:p>
        </p:txBody>
      </p:sp>
      <p:sp>
        <p:nvSpPr>
          <p:cNvPr id="52" name="PlaceHolder 2"/>
          <p:cNvSpPr>
            <a:spLocks noGrp="1"/>
          </p:cNvSpPr>
          <p:nvPr>
            <p:ph type="body"/>
          </p:nvPr>
        </p:nvSpPr>
        <p:spPr>
          <a:xfrm>
            <a:off x="662040" y="1905120"/>
            <a:ext cx="7772400" cy="4114800"/>
          </a:xfrm>
          <a:prstGeom prst="rect">
            <a:avLst/>
          </a:prstGeom>
          <a:noFill/>
          <a:ln w="0">
            <a:noFill/>
          </a:ln>
        </p:spPr>
        <p:txBody>
          <a:bodyPr lIns="92160" rIns="92160" tIns="46080" bIns="46080" anchor="t">
            <a:normAutofit lnSpcReduction="9999"/>
          </a:bodyPr>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Click to edit the outline text format</a:t>
            </a:r>
            <a:endParaRPr b="0" lang="en-US" sz="3200" strike="noStrike" u="none">
              <a:solidFill>
                <a:srgbClr val="000000"/>
              </a:solidFill>
              <a:effectLst/>
              <a:uFillTx/>
              <a:latin typeface="Times New Roman"/>
            </a:endParaRPr>
          </a:p>
          <a:p>
            <a:pPr lvl="1" marL="743040" indent="-28584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Second Outline Level</a:t>
            </a:r>
            <a:endParaRPr b="0" lang="en-US" sz="3200" strike="noStrike" u="none">
              <a:solidFill>
                <a:srgbClr val="000000"/>
              </a:solidFill>
              <a:effectLst/>
              <a:uFillTx/>
              <a:latin typeface="Times New Roman"/>
            </a:endParaRPr>
          </a:p>
          <a:p>
            <a:pPr lvl="2" marL="11430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Third Outline Level</a:t>
            </a:r>
            <a:endParaRPr b="0" lang="en-US" sz="3200" strike="noStrike" u="none">
              <a:solidFill>
                <a:srgbClr val="000000"/>
              </a:solidFill>
              <a:effectLst/>
              <a:uFillTx/>
              <a:latin typeface="Times New Roman"/>
            </a:endParaRPr>
          </a:p>
          <a:p>
            <a:pPr lvl="3" marL="16002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Fourth Outline Level</a:t>
            </a:r>
            <a:endParaRPr b="0" lang="en-US" sz="3200" strike="noStrike" u="none">
              <a:solidFill>
                <a:srgbClr val="000000"/>
              </a:solidFill>
              <a:effectLst/>
              <a:uFillTx/>
              <a:latin typeface="Times New Roman"/>
            </a:endParaRPr>
          </a:p>
          <a:p>
            <a:pPr lvl="4"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Fifth Outline Level</a:t>
            </a:r>
            <a:endParaRPr b="0" lang="en-US" sz="3200" strike="noStrike" u="none">
              <a:solidFill>
                <a:srgbClr val="000000"/>
              </a:solidFill>
              <a:effectLst/>
              <a:uFillTx/>
              <a:latin typeface="Times New Roman"/>
            </a:endParaRPr>
          </a:p>
          <a:p>
            <a:pPr lvl="5"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Sixth Outline Level</a:t>
            </a:r>
            <a:endParaRPr b="0" lang="en-US" sz="3200" strike="noStrike" u="none">
              <a:solidFill>
                <a:srgbClr val="000000"/>
              </a:solidFill>
              <a:effectLst/>
              <a:uFillTx/>
              <a:latin typeface="Times New Roman"/>
            </a:endParaRPr>
          </a:p>
          <a:p>
            <a:pPr lvl="6" marL="2057400" indent="-228600">
              <a:spcBef>
                <a:spcPts val="7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Seventh Outline Level</a:t>
            </a:r>
            <a:endParaRPr b="0" lang="en-US" sz="3200" strike="noStrike" u="none">
              <a:solidFill>
                <a:srgbClr val="000000"/>
              </a:solidFill>
              <a:effectLst/>
              <a:uFillTx/>
              <a:latin typeface="Times New Roman"/>
            </a:endParaRPr>
          </a:p>
        </p:txBody>
      </p:sp>
      <p:sp>
        <p:nvSpPr>
          <p:cNvPr id="53" name="PlaceHolder 3"/>
          <p:cNvSpPr>
            <a:spLocks noGrp="1"/>
          </p:cNvSpPr>
          <p:nvPr>
            <p:ph type="dt" idx="16"/>
          </p:nvPr>
        </p:nvSpPr>
        <p:spPr>
          <a:xfrm>
            <a:off x="685800" y="6399360"/>
            <a:ext cx="1905120" cy="457200"/>
          </a:xfrm>
          <a:prstGeom prst="rect">
            <a:avLst/>
          </a:prstGeom>
          <a:noFill/>
          <a:ln w="0">
            <a:noFill/>
          </a:ln>
        </p:spPr>
        <p:txBody>
          <a:bodyPr lIns="92160" rIns="92160" tIns="46080" bIns="46080" anchor="ctr">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4F98FDF-98DB-4348-8EAA-DA0E72C9A5E8}" type="datetime">
              <a:rPr b="0" lang="en-US" sz="1400" strike="noStrike" u="none">
                <a:solidFill>
                  <a:srgbClr val="000000"/>
                </a:solidFill>
                <a:effectLst/>
                <a:uFillTx/>
                <a:latin typeface="Times New Roman"/>
              </a:rPr>
              <a:t>09/27/25</a:t>
            </a:fld>
            <a:endParaRPr b="0" lang="en-US" sz="1400" strike="noStrike" u="none">
              <a:solidFill>
                <a:srgbClr val="000000"/>
              </a:solidFill>
              <a:effectLst/>
              <a:uFillTx/>
              <a:latin typeface="Times New Roman"/>
            </a:endParaRPr>
          </a:p>
        </p:txBody>
      </p:sp>
      <p:sp>
        <p:nvSpPr>
          <p:cNvPr id="54" name="PlaceHolder 4"/>
          <p:cNvSpPr>
            <a:spLocks noGrp="1"/>
          </p:cNvSpPr>
          <p:nvPr>
            <p:ph type="ftr" idx="17"/>
          </p:nvPr>
        </p:nvSpPr>
        <p:spPr>
          <a:xfrm>
            <a:off x="3124080" y="6399360"/>
            <a:ext cx="2895840" cy="457200"/>
          </a:xfrm>
          <a:prstGeom prst="rect">
            <a:avLst/>
          </a:prstGeom>
          <a:noFill/>
          <a:ln w="0">
            <a:noFill/>
          </a:ln>
        </p:spPr>
        <p:txBody>
          <a:bodyPr lIns="92160" rIns="92160" tIns="46080" bIns="46080" anchor="ctr">
            <a:noAutofit/>
          </a:bodyPr>
          <a:lstStyle>
            <a:lvl1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55" name="PlaceHolder 5"/>
          <p:cNvSpPr>
            <a:spLocks noGrp="1"/>
          </p:cNvSpPr>
          <p:nvPr>
            <p:ph type="sldNum" idx="18"/>
          </p:nvPr>
        </p:nvSpPr>
        <p:spPr>
          <a:xfrm>
            <a:off x="6553080" y="6399360"/>
            <a:ext cx="1905120" cy="457200"/>
          </a:xfrm>
          <a:prstGeom prst="rect">
            <a:avLst/>
          </a:prstGeom>
          <a:noFill/>
          <a:ln w="0">
            <a:noFill/>
          </a:ln>
        </p:spPr>
        <p:txBody>
          <a:bodyPr lIns="92160" rIns="92160" tIns="46080" bIns="46080" anchor="ctr">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A4655F74-1DD7-416C-A7EF-B821548D421F}"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Title1">
    <p:bg>
      <p:bgPr>
        <a:gradFill rotWithShape="0">
          <a:gsLst>
            <a:gs pos="0">
              <a:srgbClr val="ffffff"/>
            </a:gs>
            <a:gs pos="100000">
              <a:srgbClr val="ffffff"/>
            </a:gs>
          </a:gsLst>
          <a:lin ang="10800000"/>
        </a:gradFill>
      </p:bgPr>
    </p:bg>
    <p:spTree>
      <p:nvGrpSpPr>
        <p:cNvPr id="1" name=""/>
        <p:cNvGrpSpPr/>
        <p:nvPr/>
      </p:nvGrpSpPr>
      <p:grpSpPr>
        <a:xfrm>
          <a:off x="0" y="0"/>
          <a:ext cx="0" cy="0"/>
          <a:chOff x="0" y="0"/>
          <a:chExt cx="0" cy="0"/>
        </a:xfrm>
      </p:grpSpPr>
      <p:grpSp>
        <p:nvGrpSpPr>
          <p:cNvPr id="56" name=""/>
          <p:cNvGrpSpPr/>
          <p:nvPr/>
        </p:nvGrpSpPr>
        <p:grpSpPr>
          <a:xfrm>
            <a:off x="2133720" y="0"/>
            <a:ext cx="4878360" cy="6856560"/>
            <a:chOff x="2133720" y="0"/>
            <a:chExt cx="4878360" cy="6856560"/>
          </a:xfrm>
        </p:grpSpPr>
        <p:sp>
          <p:nvSpPr>
            <p:cNvPr id="57" name=""/>
            <p:cNvSpPr/>
            <p:nvPr/>
          </p:nvSpPr>
          <p:spPr>
            <a:xfrm>
              <a:off x="2895480" y="0"/>
              <a:ext cx="3353040" cy="6856560"/>
            </a:xfrm>
            <a:prstGeom prst="rect">
              <a:avLst/>
            </a:prstGeom>
            <a:gradFill rotWithShape="0">
              <a:gsLst>
                <a:gs pos="0">
                  <a:srgbClr val="ffffff"/>
                </a:gs>
                <a:gs pos="100000">
                  <a:srgbClr val="ffffff"/>
                </a:gs>
              </a:gsLst>
              <a:lin ang="5400000"/>
            </a:gra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58" name=""/>
            <p:cNvGrpSpPr/>
            <p:nvPr/>
          </p:nvGrpSpPr>
          <p:grpSpPr>
            <a:xfrm>
              <a:off x="2133720" y="472680"/>
              <a:ext cx="4878360" cy="3491280"/>
              <a:chOff x="2133720" y="472680"/>
              <a:chExt cx="4878360" cy="3491280"/>
            </a:xfrm>
          </p:grpSpPr>
          <p:sp>
            <p:nvSpPr>
              <p:cNvPr id="59" name=""/>
              <p:cNvSpPr/>
              <p:nvPr/>
            </p:nvSpPr>
            <p:spPr>
              <a:xfrm>
                <a:off x="2133720" y="1643040"/>
                <a:ext cx="1617480" cy="1440000"/>
              </a:xfrm>
              <a:custGeom>
                <a:avLst/>
                <a:gdLst/>
                <a:ahLst/>
                <a:rect l="l" t="t" r="r" b="b"/>
                <a:pathLst>
                  <a:path w="1019" h="907">
                    <a:moveTo>
                      <a:pt x="0" y="566"/>
                    </a:moveTo>
                    <a:lnTo>
                      <a:pt x="0" y="906"/>
                    </a:lnTo>
                    <a:lnTo>
                      <a:pt x="1014" y="283"/>
                    </a:lnTo>
                    <a:lnTo>
                      <a:pt x="1018" y="307"/>
                    </a:lnTo>
                    <a:lnTo>
                      <a:pt x="869" y="0"/>
                    </a:lnTo>
                    <a:lnTo>
                      <a:pt x="0" y="566"/>
                    </a:lnTo>
                  </a:path>
                </a:pathLst>
              </a:custGeom>
              <a:gradFill rotWithShape="0">
                <a:gsLst>
                  <a:gs pos="0">
                    <a:srgbClr val="ffffff"/>
                  </a:gs>
                  <a:gs pos="100000">
                    <a:srgbClr val="ffffff"/>
                  </a:gs>
                </a:gsLst>
                <a:lin ang="10800000"/>
              </a:gra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0" name=""/>
              <p:cNvSpPr/>
              <p:nvPr/>
            </p:nvSpPr>
            <p:spPr>
              <a:xfrm>
                <a:off x="5394240" y="1643040"/>
                <a:ext cx="1617840" cy="1440000"/>
              </a:xfrm>
              <a:custGeom>
                <a:avLst/>
                <a:gdLst/>
                <a:ahLst/>
                <a:rect l="l" t="t" r="r" b="b"/>
                <a:pathLst>
                  <a:path w="1019" h="907">
                    <a:moveTo>
                      <a:pt x="1018" y="566"/>
                    </a:moveTo>
                    <a:lnTo>
                      <a:pt x="1018" y="906"/>
                    </a:lnTo>
                    <a:lnTo>
                      <a:pt x="3" y="283"/>
                    </a:lnTo>
                    <a:lnTo>
                      <a:pt x="0" y="307"/>
                    </a:lnTo>
                    <a:lnTo>
                      <a:pt x="148" y="0"/>
                    </a:lnTo>
                    <a:lnTo>
                      <a:pt x="1018" y="566"/>
                    </a:lnTo>
                  </a:path>
                </a:pathLst>
              </a:custGeom>
              <a:gradFill rotWithShape="0">
                <a:gsLst>
                  <a:gs pos="0">
                    <a:srgbClr val="ffffff"/>
                  </a:gs>
                  <a:gs pos="100000">
                    <a:srgbClr val="ffffff"/>
                  </a:gs>
                </a:gsLst>
                <a:lin ang="10800000"/>
              </a:gra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nvGrpSpPr>
              <p:cNvPr id="61" name=""/>
              <p:cNvGrpSpPr/>
              <p:nvPr/>
            </p:nvGrpSpPr>
            <p:grpSpPr>
              <a:xfrm>
                <a:off x="2494080" y="472680"/>
                <a:ext cx="4178160" cy="3491280"/>
                <a:chOff x="2494080" y="472680"/>
                <a:chExt cx="4178160" cy="3491280"/>
              </a:xfrm>
            </p:grpSpPr>
            <p:sp>
              <p:nvSpPr>
                <p:cNvPr id="62" name=""/>
                <p:cNvSpPr/>
                <p:nvPr/>
              </p:nvSpPr>
              <p:spPr>
                <a:xfrm flipH="1" rot="10800000">
                  <a:off x="2494080" y="472680"/>
                  <a:ext cx="4176720" cy="3489480"/>
                </a:xfrm>
                <a:prstGeom prst="triangle">
                  <a:avLst>
                    <a:gd name="adj" fmla="val 49995"/>
                  </a:avLst>
                </a:prstGeom>
                <a:blipFill rotWithShape="0">
                  <a:blip r:embed="rId2"/>
                  <a:srcRect/>
                  <a:tile tx="0" ty="0" sx="100000" sy="100000" algn="ctr"/>
                </a:blipFill>
                <a:ln cap="sq" w="12600">
                  <a:solidFill>
                    <a:srgbClr val="006633"/>
                  </a:solidFill>
                  <a:miter/>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3" name=""/>
                <p:cNvSpPr/>
                <p:nvPr/>
              </p:nvSpPr>
              <p:spPr>
                <a:xfrm>
                  <a:off x="2494080" y="473040"/>
                  <a:ext cx="2089080" cy="3490920"/>
                </a:xfrm>
                <a:custGeom>
                  <a:avLst/>
                  <a:gdLst/>
                  <a:ahLst/>
                  <a:rect l="l" t="t" r="r" b="b"/>
                  <a:pathLst>
                    <a:path w="1316" h="2199">
                      <a:moveTo>
                        <a:pt x="1315" y="2198"/>
                      </a:moveTo>
                      <a:lnTo>
                        <a:pt x="1315" y="1815"/>
                      </a:lnTo>
                      <a:lnTo>
                        <a:pt x="409" y="214"/>
                      </a:lnTo>
                      <a:lnTo>
                        <a:pt x="0" y="0"/>
                      </a:lnTo>
                      <a:lnTo>
                        <a:pt x="1315" y="2198"/>
                      </a:lnTo>
                    </a:path>
                  </a:pathLst>
                </a:custGeom>
                <a:solidFill>
                  <a:srgbClr val="002010">
                    <a:alpha val="50000"/>
                  </a:srgbClr>
                </a:solidFill>
                <a:ln cap="sq" w="12600">
                  <a:solidFill>
                    <a:srgbClr val="0066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4" name=""/>
                <p:cNvSpPr/>
                <p:nvPr/>
              </p:nvSpPr>
              <p:spPr>
                <a:xfrm>
                  <a:off x="2494080" y="473040"/>
                  <a:ext cx="4178160" cy="344520"/>
                </a:xfrm>
                <a:custGeom>
                  <a:avLst/>
                  <a:gdLst/>
                  <a:ahLst/>
                  <a:rect l="l" t="t" r="r" b="b"/>
                  <a:pathLst>
                    <a:path w="2632" h="217">
                      <a:moveTo>
                        <a:pt x="0" y="0"/>
                      </a:moveTo>
                      <a:lnTo>
                        <a:pt x="409" y="216"/>
                      </a:lnTo>
                      <a:lnTo>
                        <a:pt x="2279" y="216"/>
                      </a:lnTo>
                      <a:lnTo>
                        <a:pt x="2631" y="0"/>
                      </a:lnTo>
                      <a:lnTo>
                        <a:pt x="0" y="0"/>
                      </a:lnTo>
                    </a:path>
                  </a:pathLst>
                </a:custGeom>
                <a:solidFill>
                  <a:srgbClr val="71bb96">
                    <a:alpha val="50000"/>
                  </a:srgbClr>
                </a:solidFill>
                <a:ln cap="sq" w="12600">
                  <a:solidFill>
                    <a:srgbClr val="0066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sp>
              <p:nvSpPr>
                <p:cNvPr id="65" name=""/>
                <p:cNvSpPr/>
                <p:nvPr/>
              </p:nvSpPr>
              <p:spPr>
                <a:xfrm>
                  <a:off x="4581360" y="473040"/>
                  <a:ext cx="2090880" cy="3490920"/>
                </a:xfrm>
                <a:custGeom>
                  <a:avLst/>
                  <a:gdLst/>
                  <a:ahLst/>
                  <a:rect l="l" t="t" r="r" b="b"/>
                  <a:pathLst>
                    <a:path w="1317" h="2199">
                      <a:moveTo>
                        <a:pt x="0" y="2198"/>
                      </a:moveTo>
                      <a:lnTo>
                        <a:pt x="0" y="1815"/>
                      </a:lnTo>
                      <a:lnTo>
                        <a:pt x="906" y="214"/>
                      </a:lnTo>
                      <a:lnTo>
                        <a:pt x="1316" y="0"/>
                      </a:lnTo>
                      <a:lnTo>
                        <a:pt x="0" y="2198"/>
                      </a:lnTo>
                    </a:path>
                  </a:pathLst>
                </a:custGeom>
                <a:solidFill>
                  <a:srgbClr val="006633">
                    <a:alpha val="50000"/>
                  </a:srgbClr>
                </a:solidFill>
                <a:ln cap="sq" w="12600">
                  <a:solidFill>
                    <a:srgbClr val="006633"/>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sp>
            <p:nvSpPr>
              <p:cNvPr id="66" name=""/>
              <p:cNvSpPr/>
              <p:nvPr/>
            </p:nvSpPr>
            <p:spPr>
              <a:xfrm>
                <a:off x="2133720" y="2589120"/>
                <a:ext cx="4871880" cy="492120"/>
              </a:xfrm>
              <a:prstGeom prst="rect">
                <a:avLst/>
              </a:prstGeom>
              <a:gradFill rotWithShape="0">
                <a:gsLst>
                  <a:gs pos="0">
                    <a:srgbClr val="ffffff"/>
                  </a:gs>
                  <a:gs pos="50000">
                    <a:srgbClr val="71bb96"/>
                  </a:gs>
                  <a:gs pos="100000">
                    <a:srgbClr val="ffffff"/>
                  </a:gs>
                </a:gsLst>
                <a:lin ang="10800000"/>
              </a:gradFill>
              <a:ln w="0">
                <a:noFill/>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Times New Roman"/>
                </a:endParaRPr>
              </a:p>
            </p:txBody>
          </p:sp>
        </p:grpSp>
      </p:grpSp>
      <p:sp>
        <p:nvSpPr>
          <p:cNvPr id="67" name="PlaceHolder 1"/>
          <p:cNvSpPr>
            <a:spLocks noGrp="1"/>
          </p:cNvSpPr>
          <p:nvPr>
            <p:ph type="title"/>
          </p:nvPr>
        </p:nvSpPr>
        <p:spPr>
          <a:xfrm>
            <a:off x="685800" y="3885840"/>
            <a:ext cx="7772400" cy="11430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6633"/>
                </a:solidFill>
                <a:effectLst/>
                <a:uFillTx/>
                <a:latin typeface="Times New Roman"/>
              </a:rPr>
              <a:t>Click to edit the title text format</a:t>
            </a:r>
            <a:endParaRPr b="0" lang="en-US" sz="4400" strike="noStrike" u="none">
              <a:solidFill>
                <a:srgbClr val="006633"/>
              </a:solidFill>
              <a:effectLst/>
              <a:uFillTx/>
              <a:latin typeface="Times New Roman"/>
            </a:endParaRPr>
          </a:p>
        </p:txBody>
      </p:sp>
      <p:sp>
        <p:nvSpPr>
          <p:cNvPr id="68" name="PlaceHolder 2"/>
          <p:cNvSpPr>
            <a:spLocks noGrp="1"/>
          </p:cNvSpPr>
          <p:nvPr>
            <p:ph type="dt" idx="19"/>
          </p:nvPr>
        </p:nvSpPr>
        <p:spPr>
          <a:xfrm>
            <a:off x="685800" y="0"/>
            <a:ext cx="1905120" cy="457200"/>
          </a:xfrm>
          <a:prstGeom prst="rect">
            <a:avLst/>
          </a:prstGeom>
          <a:noFill/>
          <a:ln w="0">
            <a:noFill/>
          </a:ln>
        </p:spPr>
        <p:txBody>
          <a:bodyPr lIns="92160" rIns="92160" tIns="46080" bIns="46080" anchor="ctr">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57563D7-A7EB-461B-A529-FC9A9B9EFB79}" type="datetime">
              <a:rPr b="0" lang="en-US" sz="1400" strike="noStrike" u="none">
                <a:solidFill>
                  <a:srgbClr val="000000"/>
                </a:solidFill>
                <a:effectLst/>
                <a:uFillTx/>
                <a:latin typeface="Times New Roman"/>
              </a:rPr>
              <a:t>09/27/25</a:t>
            </a:fld>
            <a:endParaRPr b="0" lang="en-US" sz="1400" strike="noStrike" u="none">
              <a:solidFill>
                <a:srgbClr val="000000"/>
              </a:solidFill>
              <a:effectLst/>
              <a:uFillTx/>
              <a:latin typeface="Times New Roman"/>
            </a:endParaRPr>
          </a:p>
        </p:txBody>
      </p:sp>
      <p:sp>
        <p:nvSpPr>
          <p:cNvPr id="69" name="PlaceHolder 3"/>
          <p:cNvSpPr>
            <a:spLocks noGrp="1"/>
          </p:cNvSpPr>
          <p:nvPr>
            <p:ph type="ftr" idx="20"/>
          </p:nvPr>
        </p:nvSpPr>
        <p:spPr>
          <a:xfrm>
            <a:off x="3124080" y="0"/>
            <a:ext cx="2895840" cy="457200"/>
          </a:xfrm>
          <a:prstGeom prst="rect">
            <a:avLst/>
          </a:prstGeom>
          <a:noFill/>
          <a:ln w="0">
            <a:noFill/>
          </a:ln>
        </p:spPr>
        <p:txBody>
          <a:bodyPr lIns="92160" rIns="92160" tIns="46080" bIns="46080" anchor="ctr">
            <a:noAutofit/>
          </a:bodyPr>
          <a:lstStyle>
            <a:lvl1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marL="216000"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400" strike="noStrike" u="none">
                <a:solidFill>
                  <a:srgbClr val="000000"/>
                </a:solidFill>
                <a:effectLst/>
                <a:uFillTx/>
                <a:latin typeface="Times New Roman"/>
              </a:rPr>
              <a:t>&lt;footer&gt;</a:t>
            </a:r>
            <a:endParaRPr b="0" lang="en-US" sz="1400" strike="noStrike" u="none">
              <a:solidFill>
                <a:srgbClr val="000000"/>
              </a:solidFill>
              <a:effectLst/>
              <a:uFillTx/>
              <a:latin typeface="Times New Roman"/>
            </a:endParaRPr>
          </a:p>
        </p:txBody>
      </p:sp>
      <p:sp>
        <p:nvSpPr>
          <p:cNvPr id="70" name="PlaceHolder 4"/>
          <p:cNvSpPr>
            <a:spLocks noGrp="1"/>
          </p:cNvSpPr>
          <p:nvPr>
            <p:ph type="sldNum" idx="21"/>
          </p:nvPr>
        </p:nvSpPr>
        <p:spPr>
          <a:xfrm>
            <a:off x="6553080" y="0"/>
            <a:ext cx="1905120" cy="457200"/>
          </a:xfrm>
          <a:prstGeom prst="rect">
            <a:avLst/>
          </a:prstGeom>
          <a:noFill/>
          <a:ln w="0">
            <a:noFill/>
          </a:ln>
        </p:spPr>
        <p:txBody>
          <a:bodyPr lIns="92160" rIns="92160" tIns="46080" bIns="46080" anchor="ctr">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400" strike="noStrike" u="none">
                <a:solidFill>
                  <a:srgbClr val="000000"/>
                </a:solidFill>
                <a:effectLst/>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58E836F-7806-460E-B6D2-ECA8C9EA8112}" type="slidenum">
              <a:rPr b="0" lang="en-US" sz="1400" strike="noStrike" u="none">
                <a:solidFill>
                  <a:srgbClr val="000000"/>
                </a:solidFill>
                <a:effectLst/>
                <a:uFillTx/>
                <a:latin typeface="Times New Roman"/>
              </a:rPr>
              <a:t>&lt;number&gt;</a:t>
            </a:fld>
            <a:endParaRPr b="0" lang="en-US" sz="1400" strike="noStrike" u="none">
              <a:solidFill>
                <a:srgbClr val="000000"/>
              </a:solidFill>
              <a:effectLst/>
              <a:uFillTx/>
              <a:latin typeface="Times New Roman"/>
            </a:endParaRPr>
          </a:p>
        </p:txBody>
      </p:sp>
      <p:sp>
        <p:nvSpPr>
          <p:cNvPr id="71"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indent="0" algn="ctr">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Click to edit the outline text format</a:t>
            </a:r>
            <a:endParaRPr b="0" lang="en-US" sz="3200" strike="noStrike" u="none">
              <a:solidFill>
                <a:srgbClr val="000000"/>
              </a:solidFill>
              <a:effectLst/>
              <a:uFillTx/>
              <a:latin typeface="Times New Roman"/>
            </a:endParaRPr>
          </a:p>
          <a:p>
            <a:pPr lvl="1" marL="457200" indent="0" algn="ctr">
              <a:spcBef>
                <a:spcPts val="7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Second Outline Level</a:t>
            </a:r>
            <a:endParaRPr b="0" lang="en-US" sz="2800" strike="noStrike" u="none">
              <a:solidFill>
                <a:srgbClr val="000000"/>
              </a:solidFill>
              <a:effectLst/>
              <a:uFillTx/>
              <a:latin typeface="Times New Roman"/>
            </a:endParaRPr>
          </a:p>
          <a:p>
            <a:pPr lvl="2" marL="914400" algn="ctr">
              <a:spcBef>
                <a:spcPts val="601"/>
              </a:spcBef>
              <a:buClr>
                <a:srgbClr val="000000"/>
              </a:buClr>
              <a:buFont typeface="Times New Roman"/>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Third Outline Level</a:t>
            </a:r>
            <a:endParaRPr b="0" lang="en-US" sz="2400" strike="noStrike" u="none">
              <a:solidFill>
                <a:srgbClr val="000000"/>
              </a:solidFill>
              <a:effectLst/>
              <a:uFillTx/>
              <a:latin typeface="Times New Roman"/>
            </a:endParaRPr>
          </a:p>
          <a:p>
            <a:pPr lvl="3" marL="1371600" algn="ctr">
              <a:spcBef>
                <a:spcPts val="499"/>
              </a:spcBef>
              <a:buClr>
                <a:srgbClr val="000000"/>
              </a:buClr>
              <a:buFont typeface="Times New Roman"/>
              <a:buChar char="–"/>
              <a:tabLst>
                <a:tab algn="l" pos="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Fourth Outline Level</a:t>
            </a:r>
            <a:endParaRPr b="0" lang="en-US" sz="2000" strike="noStrike" u="none">
              <a:solidFill>
                <a:srgbClr val="000000"/>
              </a:solidFill>
              <a:effectLst/>
              <a:uFillTx/>
              <a:latin typeface="Times New Roman"/>
            </a:endParaRPr>
          </a:p>
          <a:p>
            <a:pPr lvl="4" marL="1828800" algn="ctr">
              <a:spcBef>
                <a:spcPts val="499"/>
              </a:spcBef>
              <a:buClr>
                <a:srgbClr val="000000"/>
              </a:buClr>
              <a:buFont typeface="Times New Roman"/>
              <a:buChar char="•"/>
              <a:tabLst>
                <a:tab algn="l" pos="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Fifth Outline Level</a:t>
            </a:r>
            <a:endParaRPr b="0" lang="en-US" sz="2000" strike="noStrike" u="none">
              <a:solidFill>
                <a:srgbClr val="000000"/>
              </a:solidFill>
              <a:effectLst/>
              <a:uFillTx/>
              <a:latin typeface="Times New Roman"/>
            </a:endParaRPr>
          </a:p>
          <a:p>
            <a:pPr lvl="5" marL="18288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Sixth Outline Level</a:t>
            </a:r>
            <a:endParaRPr b="0" lang="en-US" sz="2000" strike="noStrike" u="none">
              <a:solidFill>
                <a:srgbClr val="000000"/>
              </a:solidFill>
              <a:effectLst/>
              <a:uFillTx/>
              <a:latin typeface="Times New Roman"/>
            </a:endParaRPr>
          </a:p>
          <a:p>
            <a:pPr lvl="6" marL="182880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Seventh Outline Level</a:t>
            </a:r>
            <a:endParaRPr b="0" lang="en-US" sz="2000" strike="noStrike" u="none">
              <a:solidFill>
                <a:srgbClr val="000000"/>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Lst>
</p:sldMaster>
</file>

<file path=ppt/slides/_rels/slide1.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7.xml"/>
</Relationships>
</file>

<file path=ppt/slides/_rels/slide10.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4.xml"/><Relationship Id="rId3"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6.xml"/>
</Relationships>
</file>

<file path=ppt/slides/_rels/slide12.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package" Target="../embeddings/oleObject1.docx"/><Relationship Id="rId3" Type="http://schemas.openxmlformats.org/officeDocument/2006/relationships/image" Target="../media/image7.wmf"/><Relationship Id="rId4" Type="http://schemas.openxmlformats.org/officeDocument/2006/relationships/package" Target="../embeddings/oleObject2.docx"/><Relationship Id="rId5" Type="http://schemas.openxmlformats.org/officeDocument/2006/relationships/image" Target="../media/image8.wmf"/><Relationship Id="rId6" Type="http://schemas.openxmlformats.org/officeDocument/2006/relationships/slideLayout" Target="../slideLayouts/slideLayout5.xml"/>
</Relationships>
</file>

<file path=ppt/slides/_rels/slide1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1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package" Target="../embeddings/oleObject1.docx"/><Relationship Id="rId3" Type="http://schemas.openxmlformats.org/officeDocument/2006/relationships/image" Target="../media/image10.wmf"/><Relationship Id="rId4" Type="http://schemas.openxmlformats.org/officeDocument/2006/relationships/package" Target="../embeddings/oleObject2.docx"/><Relationship Id="rId5" Type="http://schemas.openxmlformats.org/officeDocument/2006/relationships/image" Target="../media/image11.wmf"/><Relationship Id="rId6" Type="http://schemas.openxmlformats.org/officeDocument/2006/relationships/slideLayout" Target="../slideLayouts/slideLayout5.xml"/>
</Relationships>
</file>

<file path=ppt/slides/_rels/slide17.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24.xml.rels><?xml version="1.0" encoding="UTF-8"?>
<Relationships xmlns="http://schemas.openxmlformats.org/package/2006/relationships"><Relationship Id="rId1" Type="http://schemas.openxmlformats.org/officeDocument/2006/relationships/package" Target="../embeddings/oleObject1.docx"/><Relationship Id="rId2" Type="http://schemas.openxmlformats.org/officeDocument/2006/relationships/image" Target="../media/image13.wmf"/><Relationship Id="rId3" Type="http://schemas.openxmlformats.org/officeDocument/2006/relationships/slideLayout" Target="../slideLayouts/slideLayout6.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4.wmf"/><Relationship Id="rId3" Type="http://schemas.openxmlformats.org/officeDocument/2006/relationships/slideLayout" Target="../slideLayouts/slideLayout1.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29.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5.wmf"/><Relationship Id="rId3" Type="http://schemas.openxmlformats.org/officeDocument/2006/relationships/slideLayout" Target="../slideLayouts/slideLayout6.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5.xml"/>
</Relationships>
</file>

<file path=ppt/slides/_rels/slide30.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5.xml"/>
</Relationships>
</file>

<file path=ppt/slides/_rels/slide31.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5.xml"/>
</Relationships>
</file>

<file path=ppt/slides/_rels/slide32.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5.xml"/>
</Relationships>
</file>

<file path=ppt/slides/_rels/slide33.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9.wmf"/><Relationship Id="rId3" Type="http://schemas.openxmlformats.org/officeDocument/2006/relationships/slideLayout" Target="../slideLayouts/slideLayout6.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37.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20.wmf"/><Relationship Id="rId3" Type="http://schemas.openxmlformats.org/officeDocument/2006/relationships/slideLayout" Target="../slideLayouts/slideLayout6.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ffffff"/>
            </a:gs>
            <a:gs pos="100000">
              <a:srgbClr val="ffffff"/>
            </a:gs>
          </a:gsLst>
          <a:lin ang="10800000"/>
        </a:gradFill>
      </p:bgPr>
    </p:bg>
    <p:spTree>
      <p:nvGrpSpPr>
        <p:cNvPr id="1" name=""/>
        <p:cNvGrpSpPr/>
        <p:nvPr/>
      </p:nvGrpSpPr>
      <p:grpSpPr>
        <a:xfrm>
          <a:off x="0" y="0"/>
          <a:ext cx="0" cy="0"/>
          <a:chOff x="0" y="0"/>
          <a:chExt cx="0" cy="0"/>
        </a:xfrm>
      </p:grpSpPr>
      <p:sp>
        <p:nvSpPr>
          <p:cNvPr id="79" name="PlaceHolder 1"/>
          <p:cNvSpPr>
            <a:spLocks noGrp="1"/>
          </p:cNvSpPr>
          <p:nvPr>
            <p:ph type="title"/>
          </p:nvPr>
        </p:nvSpPr>
        <p:spPr>
          <a:xfrm>
            <a:off x="685800" y="3885840"/>
            <a:ext cx="7772400" cy="1143000"/>
          </a:xfrm>
          <a:prstGeom prst="rect">
            <a:avLst/>
          </a:prstGeom>
          <a:noFill/>
          <a:ln w="0">
            <a:noFill/>
          </a:ln>
        </p:spPr>
        <p:txBody>
          <a:bodyPr lIns="92160" rIns="92160" tIns="46080" bIns="4608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6633"/>
                </a:solidFill>
                <a:effectLst/>
                <a:uFillTx/>
                <a:latin typeface="Times New Roman"/>
              </a:rPr>
              <a:t>DerivaPrice.com</a:t>
            </a:r>
            <a:endParaRPr b="0" lang="en-US" sz="4400" strike="noStrike" u="none">
              <a:solidFill>
                <a:srgbClr val="006633"/>
              </a:solidFill>
              <a:effectLst/>
              <a:uFillTx/>
              <a:latin typeface="Times New Roman"/>
            </a:endParaRPr>
          </a:p>
        </p:txBody>
      </p:sp>
      <p:sp>
        <p:nvSpPr>
          <p:cNvPr id="80" name="PlaceHolder 2"/>
          <p:cNvSpPr>
            <a:spLocks noGrp="1"/>
          </p:cNvSpPr>
          <p:nvPr>
            <p:ph type="subTitle"/>
          </p:nvPr>
        </p:nvSpPr>
        <p:spPr>
          <a:xfrm>
            <a:off x="1371600" y="5409720"/>
            <a:ext cx="6400800" cy="1143000"/>
          </a:xfrm>
          <a:prstGeom prst="rect">
            <a:avLst/>
          </a:prstGeom>
          <a:noFill/>
          <a:ln w="0">
            <a:noFill/>
          </a:ln>
        </p:spPr>
        <p:txBody>
          <a:bodyPr lIns="92160" rIns="92160" tIns="46080" bIns="46080" anchor="t">
            <a:noAutofit/>
          </a:bodyPr>
          <a:p>
            <a:pPr indent="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Enron Presentation</a:t>
            </a:r>
            <a:endParaRPr b="0" lang="en-US" sz="3200" strike="noStrike" u="none">
              <a:solidFill>
                <a:srgbClr val="000000"/>
              </a:solidFill>
              <a:effectLst/>
              <a:uFillTx/>
              <a:latin typeface="Times New Roman"/>
            </a:endParaRPr>
          </a:p>
        </p:txBody>
      </p:sp>
      <p:pic>
        <p:nvPicPr>
          <p:cNvPr id="81" name="SciCompLogoR99_10_08" descr=""/>
          <p:cNvPicPr/>
          <p:nvPr/>
        </p:nvPicPr>
        <p:blipFill>
          <a:blip r:embed="rId1"/>
          <a:stretch/>
        </p:blipFill>
        <p:spPr>
          <a:xfrm>
            <a:off x="1600200" y="4038480"/>
            <a:ext cx="6248520" cy="1295640"/>
          </a:xfrm>
          <a:prstGeom prst="rect">
            <a:avLst/>
          </a:prstGeom>
          <a:noFill/>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99" name="PlaceHolder 1"/>
          <p:cNvSpPr>
            <a:spLocks noGrp="1"/>
          </p:cNvSpPr>
          <p:nvPr>
            <p:ph type="title"/>
          </p:nvPr>
        </p:nvSpPr>
        <p:spPr>
          <a:xfrm>
            <a:off x="685800" y="-360"/>
            <a:ext cx="7772400" cy="1143000"/>
          </a:xfrm>
          <a:prstGeom prst="rect">
            <a:avLst/>
          </a:prstGeom>
          <a:noFill/>
          <a:ln w="0">
            <a:noFill/>
          </a:ln>
        </p:spPr>
        <p:txBody>
          <a:bodyPr lIns="90360" rIns="90360" tIns="44280" bIns="4428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5400" strike="noStrike" u="none">
                <a:solidFill>
                  <a:srgbClr val="00cc99"/>
                </a:solidFill>
                <a:effectLst/>
                <a:uFillTx/>
                <a:latin typeface="Times New Roman"/>
              </a:rPr>
              <a:t>Sci</a:t>
            </a:r>
            <a:r>
              <a:rPr b="0" i="1" lang="en-US" sz="5400" strike="noStrike" u="none">
                <a:solidFill>
                  <a:srgbClr val="006633"/>
                </a:solidFill>
                <a:effectLst/>
                <a:uFillTx/>
                <a:latin typeface="Times New Roman"/>
              </a:rPr>
              <a:t>Finance Users</a:t>
            </a:r>
            <a:endParaRPr b="0" lang="en-US" sz="5400" strike="noStrike" u="none">
              <a:solidFill>
                <a:srgbClr val="006633"/>
              </a:solidFill>
              <a:effectLst/>
              <a:uFillTx/>
              <a:latin typeface="Times New Roman"/>
            </a:endParaRPr>
          </a:p>
        </p:txBody>
      </p:sp>
      <p:pic>
        <p:nvPicPr>
          <p:cNvPr id="100" name="" descr=""/>
          <p:cNvPicPr/>
          <p:nvPr/>
        </p:nvPicPr>
        <p:blipFill>
          <a:blip r:embed="rId1"/>
          <a:stretch/>
        </p:blipFill>
        <p:spPr>
          <a:xfrm>
            <a:off x="685800" y="1752480"/>
            <a:ext cx="3182760" cy="4572000"/>
          </a:xfrm>
          <a:prstGeom prst="rect">
            <a:avLst/>
          </a:prstGeom>
          <a:noFill/>
          <a:ln w="0">
            <a:noFill/>
          </a:ln>
        </p:spPr>
      </p:pic>
      <p:sp>
        <p:nvSpPr>
          <p:cNvPr id="101" name="PlaceHolder 2"/>
          <p:cNvSpPr>
            <a:spLocks noGrp="1"/>
          </p:cNvSpPr>
          <p:nvPr>
            <p:ph/>
          </p:nvPr>
        </p:nvSpPr>
        <p:spPr>
          <a:xfrm>
            <a:off x="4624200" y="1905120"/>
            <a:ext cx="3809880" cy="4114800"/>
          </a:xfrm>
          <a:prstGeom prst="rect">
            <a:avLst/>
          </a:prstGeom>
          <a:noFill/>
          <a:ln w="12600">
            <a:solidFill>
              <a:srgbClr val="000000"/>
            </a:solidFill>
            <a:miter/>
          </a:ln>
        </p:spPr>
        <p:txBody>
          <a:bodyPr lIns="90360" rIns="90360" tIns="44280" bIns="44280" anchor="t">
            <a:normAutofit/>
          </a:bodyPr>
          <a:p>
            <a:pPr marL="343080" indent="-343080">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Quantitative Analysts </a:t>
            </a:r>
            <a:endParaRPr b="0" lang="en-US" sz="3200" strike="noStrike" u="none">
              <a:solidFill>
                <a:srgbClr val="000000"/>
              </a:solidFill>
              <a:effectLst/>
              <a:uFillTx/>
              <a:latin typeface="Times New Roman"/>
            </a:endParaRPr>
          </a:p>
          <a:p>
            <a:pPr marL="343080" indent="-343080">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Financial Engineers</a:t>
            </a:r>
            <a:endParaRPr b="0" lang="en-US" sz="3200" strike="noStrike" u="none">
              <a:solidFill>
                <a:srgbClr val="000000"/>
              </a:solidFill>
              <a:effectLst/>
              <a:uFillTx/>
              <a:latin typeface="Times New Roman"/>
            </a:endParaRPr>
          </a:p>
          <a:p>
            <a:pPr marL="343080" indent="-343080">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Risk Managers</a:t>
            </a:r>
            <a:endParaRPr b="0" lang="en-US" sz="3200" strike="noStrike" u="none">
              <a:solidFill>
                <a:srgbClr val="000000"/>
              </a:solidFill>
              <a:effectLst/>
              <a:uFillTx/>
              <a:latin typeface="Times New Roman"/>
            </a:endParaRPr>
          </a:p>
          <a:p>
            <a:pPr marL="343080" indent="-343080">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Auditors</a:t>
            </a:r>
            <a:endParaRPr b="0" lang="en-US" sz="3200" strike="noStrike" u="none">
              <a:solidFill>
                <a:srgbClr val="000000"/>
              </a:solidFill>
              <a:effectLst/>
              <a:uFillTx/>
              <a:latin typeface="Times New Roman"/>
            </a:endParaRPr>
          </a:p>
          <a:p>
            <a:pPr marL="343080" indent="-343080">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Financial Controllers</a:t>
            </a:r>
            <a:endParaRPr b="0" lang="en-US" sz="3200" strike="noStrike" u="none">
              <a:solidFill>
                <a:srgbClr val="000000"/>
              </a:solidFill>
              <a:effectLst/>
              <a:uFillTx/>
              <a:latin typeface="Times New Roman"/>
            </a:endParaRPr>
          </a:p>
          <a:p>
            <a:pPr marL="343080" indent="-343080">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Money Managers</a:t>
            </a:r>
            <a:endParaRPr b="0" lang="en-US" sz="3200" strike="noStrike" u="none">
              <a:solidFill>
                <a:srgbClr val="000000"/>
              </a:solidFill>
              <a:effectLst/>
              <a:uFillTx/>
              <a:latin typeface="Times New Roman"/>
            </a:endParaRPr>
          </a:p>
          <a:p>
            <a:pPr marL="343080" indent="-343080">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A8BBC3C7-6E01-4446-AE1B-348B9A71A3B6}" type="slidenum">
              <a:t>10</a:t>
            </a:fld>
          </a:p>
        </p:txBody>
      </p:sp>
    </p:spTree>
  </p:cSld>
  <p:transition advTm="6000">
    <p:dissolve/>
  </p:transition>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102"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6633"/>
                </a:solidFill>
                <a:effectLst/>
                <a:uFillTx/>
                <a:latin typeface="Times New Roman"/>
              </a:rPr>
              <a:t>SciFinance™</a:t>
            </a:r>
            <a:br>
              <a:rPr sz="4400"/>
            </a:br>
            <a:r>
              <a:rPr b="0" lang="en-US" sz="4400" strike="noStrike" u="none">
                <a:solidFill>
                  <a:srgbClr val="006633"/>
                </a:solidFill>
                <a:effectLst/>
                <a:uFillTx/>
                <a:latin typeface="Times New Roman"/>
              </a:rPr>
              <a:t>	</a:t>
            </a:r>
            <a:r>
              <a:rPr b="0" lang="en-US" sz="3600" strike="noStrike" u="none">
                <a:solidFill>
                  <a:srgbClr val="006633"/>
                </a:solidFill>
                <a:effectLst/>
                <a:uFillTx/>
                <a:latin typeface="Times New Roman"/>
              </a:rPr>
              <a:t>- Product Overview</a:t>
            </a:r>
            <a:endParaRPr b="0" lang="en-US" sz="3600" strike="noStrike" u="none">
              <a:solidFill>
                <a:srgbClr val="006633"/>
              </a:solidFill>
              <a:effectLst/>
              <a:uFillTx/>
              <a:latin typeface="Times New Roman"/>
            </a:endParaRPr>
          </a:p>
        </p:txBody>
      </p:sp>
      <p:sp>
        <p:nvSpPr>
          <p:cNvPr id="103" name="PlaceHolder 2"/>
          <p:cNvSpPr>
            <a:spLocks noGrp="1"/>
          </p:cNvSpPr>
          <p:nvPr>
            <p:ph/>
          </p:nvPr>
        </p:nvSpPr>
        <p:spPr>
          <a:xfrm>
            <a:off x="662040" y="1905120"/>
            <a:ext cx="7772400" cy="4114800"/>
          </a:xfrm>
          <a:prstGeom prst="rect">
            <a:avLst/>
          </a:prstGeom>
          <a:noFill/>
          <a:ln w="0">
            <a:noFill/>
          </a:ln>
        </p:spPr>
        <p:txBody>
          <a:bodyPr lIns="92160" rIns="92160" tIns="46080" bIns="46080" anchor="t">
            <a:normAutofit/>
          </a:bodyPr>
          <a:p>
            <a:pPr marL="343080" indent="-343080"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en-US" sz="3200" strike="noStrike" u="none">
                <a:solidFill>
                  <a:srgbClr val="009999"/>
                </a:solidFill>
                <a:effectLst/>
                <a:uFillTx/>
                <a:latin typeface="Times New Roman"/>
              </a:rPr>
              <a:t>ASPEN</a:t>
            </a:r>
            <a:r>
              <a:rPr b="0" lang="en-US" sz="3200" strike="noStrike" u="none">
                <a:solidFill>
                  <a:srgbClr val="000000"/>
                </a:solidFill>
                <a:effectLst/>
                <a:uFillTx/>
                <a:latin typeface="Times New Roman"/>
              </a:rPr>
              <a:t> Specification Language</a:t>
            </a:r>
            <a:endParaRPr b="0" lang="en-US" sz="3200" strike="noStrike" u="none">
              <a:solidFill>
                <a:srgbClr val="000000"/>
              </a:solidFill>
              <a:effectLst/>
              <a:uFillTx/>
              <a:latin typeface="Times New Roman"/>
            </a:endParaRPr>
          </a:p>
          <a:p>
            <a:pPr marL="343080"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User creates a short specification of problem</a:t>
            </a:r>
            <a:endParaRPr b="0" lang="en-US" sz="3200" strike="noStrike" u="none">
              <a:solidFill>
                <a:srgbClr val="000000"/>
              </a:solidFill>
              <a:effectLst/>
              <a:uFillTx/>
              <a:latin typeface="Times New Roman"/>
            </a:endParaRPr>
          </a:p>
          <a:p>
            <a:pPr marL="343080"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SciFinance generates thousands of lines of documented C code.</a:t>
            </a:r>
            <a:endParaRPr b="0" lang="en-US" sz="3200" strike="noStrike" u="none">
              <a:solidFill>
                <a:srgbClr val="000000"/>
              </a:solidFill>
              <a:effectLst/>
              <a:uFillTx/>
              <a:latin typeface="Times New Roman"/>
            </a:endParaRPr>
          </a:p>
        </p:txBody>
      </p:sp>
      <p:pic>
        <p:nvPicPr>
          <p:cNvPr id="104" name="365PN-1leaf_final" descr=""/>
          <p:cNvPicPr/>
          <p:nvPr/>
        </p:nvPicPr>
        <p:blipFill>
          <a:blip r:embed="rId1"/>
          <a:stretch/>
        </p:blipFill>
        <p:spPr>
          <a:xfrm>
            <a:off x="228600" y="1600200"/>
            <a:ext cx="1558800" cy="1523880"/>
          </a:xfrm>
          <a:prstGeom prst="rect">
            <a:avLst/>
          </a:prstGeom>
          <a:noFill/>
          <a:ln w="0">
            <a:noFill/>
          </a:ln>
        </p:spPr>
      </p:pic>
      <p:sp>
        <p:nvSpPr>
          <p:cNvPr id="4" name="PlaceHolder 3"/>
          <p:cNvSpPr>
            <a:spLocks noGrp="1"/>
          </p:cNvSpPr>
          <p:nvPr>
            <p:ph type="sldNum" idx="3"/>
          </p:nvPr>
        </p:nvSpPr>
        <p:spPr/>
        <p:txBody>
          <a:bodyPr/>
          <a:p>
            <a:fld id="{2196953A-0E7A-4302-8965-20835332E65E}" type="slidenum">
              <a:t>11</a:t>
            </a:fld>
          </a:p>
        </p:txBody>
      </p:sp>
    </p:spTree>
  </p:cSld>
  <p:transition advTm="8000">
    <p:wipe dir="d"/>
  </p:transition>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pic>
        <p:nvPicPr>
          <p:cNvPr id="105" name="365PN-1leaf_final" descr=""/>
          <p:cNvPicPr/>
          <p:nvPr/>
        </p:nvPicPr>
        <p:blipFill>
          <a:blip r:embed="rId1"/>
          <a:stretch/>
        </p:blipFill>
        <p:spPr>
          <a:xfrm>
            <a:off x="1600200" y="609480"/>
            <a:ext cx="7162920" cy="5904000"/>
          </a:xfrm>
          <a:prstGeom prst="rect">
            <a:avLst/>
          </a:prstGeom>
          <a:solidFill>
            <a:srgbClr val="009999"/>
          </a:solidFill>
          <a:ln w="0">
            <a:noFill/>
          </a:ln>
        </p:spPr>
      </p:pic>
      <p:graphicFrame>
        <p:nvGraphicFramePr>
          <p:cNvPr id="106" name=""/>
          <p:cNvGraphicFramePr/>
          <p:nvPr/>
        </p:nvGraphicFramePr>
        <p:xfrm>
          <a:off x="3733920" y="3124080"/>
          <a:ext cx="6707160" cy="2614680"/>
        </p:xfrm>
        <a:graphic>
          <a:graphicData uri="http://schemas.openxmlformats.org/presentationml/2006/ole">
            <p:oleObj progId="Word.Document.12" r:id="rId2" spid="">
              <p:embed/>
              <p:pic>
                <p:nvPicPr>
                  <p:cNvPr id="107" name="" descr=""/>
                  <p:cNvPicPr/>
                  <p:nvPr/>
                </p:nvPicPr>
                <p:blipFill>
                  <a:blip r:embed="rId3"/>
                  <a:stretch/>
                </p:blipFill>
                <p:spPr>
                  <a:xfrm>
                    <a:off x="3733920" y="3124080"/>
                    <a:ext cx="6707160" cy="2614680"/>
                  </a:xfrm>
                  <a:prstGeom prst="rect">
                    <a:avLst/>
                  </a:prstGeom>
                  <a:noFill/>
                  <a:ln w="0">
                    <a:noFill/>
                  </a:ln>
                </p:spPr>
              </p:pic>
            </p:oleObj>
          </a:graphicData>
        </a:graphic>
      </p:graphicFrame>
      <p:graphicFrame>
        <p:nvGraphicFramePr>
          <p:cNvPr id="108" name=""/>
          <p:cNvGraphicFramePr/>
          <p:nvPr/>
        </p:nvGraphicFramePr>
        <p:xfrm>
          <a:off x="1981080" y="838080"/>
          <a:ext cx="5488200" cy="730440"/>
        </p:xfrm>
        <a:graphic>
          <a:graphicData uri="http://schemas.openxmlformats.org/presentationml/2006/ole">
            <p:oleObj progId="Word.Document.12" r:id="rId4" spid="">
              <p:embed/>
              <p:pic>
                <p:nvPicPr>
                  <p:cNvPr id="109" name="" descr=""/>
                  <p:cNvPicPr/>
                  <p:nvPr/>
                </p:nvPicPr>
                <p:blipFill>
                  <a:blip r:embed="rId5"/>
                  <a:stretch/>
                </p:blipFill>
                <p:spPr>
                  <a:xfrm>
                    <a:off x="1981080" y="838080"/>
                    <a:ext cx="5488200" cy="730440"/>
                  </a:xfrm>
                  <a:prstGeom prst="rect">
                    <a:avLst/>
                  </a:prstGeom>
                  <a:noFill/>
                  <a:ln w="0">
                    <a:noFill/>
                  </a:ln>
                </p:spPr>
              </p:pic>
            </p:oleObj>
          </a:graphicData>
        </a:graphic>
      </p:graphicFrame>
      <p:sp>
        <p:nvSpPr>
          <p:cNvPr id="2" name="PlaceHolder 1"/>
          <p:cNvSpPr>
            <a:spLocks noGrp="1"/>
          </p:cNvSpPr>
          <p:nvPr>
            <p:ph type="sldNum" idx="3"/>
          </p:nvPr>
        </p:nvSpPr>
        <p:spPr/>
        <p:txBody>
          <a:bodyPr/>
          <a:p>
            <a:fld id="{08854FF3-5FE4-4620-B638-767CD7259CD0}" type="slidenum">
              <a:t>12</a:t>
            </a:fld>
          </a:p>
        </p:txBody>
      </p:sp>
    </p:spTree>
  </p:cSld>
  <p:transition advTm="12000">
    <p:dissolve/>
  </p:transition>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110"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4400" strike="noStrike" u="none">
                <a:solidFill>
                  <a:srgbClr val="00cc99"/>
                </a:solidFill>
                <a:effectLst/>
                <a:uFillTx/>
                <a:latin typeface="Times New Roman"/>
              </a:rPr>
              <a:t>Sci</a:t>
            </a:r>
            <a:r>
              <a:rPr b="0" i="1" lang="en-US" sz="4400" strike="noStrike" u="none">
                <a:solidFill>
                  <a:srgbClr val="006633"/>
                </a:solidFill>
                <a:effectLst/>
                <a:uFillTx/>
                <a:latin typeface="Times New Roman"/>
              </a:rPr>
              <a:t>Finance</a:t>
            </a:r>
            <a:endParaRPr b="0" lang="en-US" sz="4400" strike="noStrike" u="none">
              <a:solidFill>
                <a:srgbClr val="006633"/>
              </a:solidFill>
              <a:effectLst/>
              <a:uFillTx/>
              <a:latin typeface="Times New Roman"/>
            </a:endParaRPr>
          </a:p>
        </p:txBody>
      </p:sp>
      <p:sp>
        <p:nvSpPr>
          <p:cNvPr id="111" name="PlaceHolder 2"/>
          <p:cNvSpPr>
            <a:spLocks noGrp="1"/>
          </p:cNvSpPr>
          <p:nvPr>
            <p:ph/>
          </p:nvPr>
        </p:nvSpPr>
        <p:spPr>
          <a:xfrm>
            <a:off x="4624200" y="1905120"/>
            <a:ext cx="3809880" cy="4114800"/>
          </a:xfrm>
          <a:prstGeom prst="rect">
            <a:avLst/>
          </a:prstGeom>
          <a:noFill/>
          <a:ln w="0">
            <a:noFill/>
          </a:ln>
        </p:spPr>
        <p:txBody>
          <a:bodyPr lIns="92160" rIns="92160" tIns="46080" bIns="46080" anchor="t">
            <a:normAutofit/>
          </a:bodyPr>
          <a:p>
            <a:pPr marL="343080" indent="-343080">
              <a:spcBef>
                <a:spcPts val="700"/>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Not a black box</a:t>
            </a:r>
            <a:endParaRPr b="0" lang="en-US" sz="2800" strike="noStrike" u="none">
              <a:solidFill>
                <a:srgbClr val="000000"/>
              </a:solidFill>
              <a:effectLst/>
              <a:uFillTx/>
              <a:latin typeface="Times New Roman"/>
            </a:endParaRPr>
          </a:p>
          <a:p>
            <a:pPr marL="343080" indent="0">
              <a:spcBef>
                <a:spcPts val="7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000000"/>
              </a:solidFill>
              <a:effectLst/>
              <a:uFillTx/>
              <a:latin typeface="Times New Roman"/>
            </a:endParaRPr>
          </a:p>
          <a:p>
            <a:pPr marL="343080" indent="-343080">
              <a:spcBef>
                <a:spcPts val="700"/>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Not a glass box</a:t>
            </a:r>
            <a:endParaRPr b="0" lang="en-US" sz="2800" strike="noStrike" u="none">
              <a:solidFill>
                <a:srgbClr val="000000"/>
              </a:solidFill>
              <a:effectLst/>
              <a:uFillTx/>
              <a:latin typeface="Times New Roman"/>
            </a:endParaRPr>
          </a:p>
          <a:p>
            <a:pPr marL="343080" indent="0">
              <a:spcBef>
                <a:spcPts val="700"/>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trike="noStrike" u="none">
              <a:solidFill>
                <a:srgbClr val="000000"/>
              </a:solidFill>
              <a:effectLst/>
              <a:uFillTx/>
              <a:latin typeface="Times New Roman"/>
            </a:endParaRPr>
          </a:p>
          <a:p>
            <a:pPr marL="343080" indent="-343080">
              <a:spcBef>
                <a:spcPts val="700"/>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A completely open box … putting you in complete control</a:t>
            </a:r>
            <a:endParaRPr b="0" lang="en-US" sz="2800" strike="noStrike" u="none">
              <a:solidFill>
                <a:srgbClr val="000000"/>
              </a:solidFill>
              <a:effectLst/>
              <a:uFillTx/>
              <a:latin typeface="Times New Roman"/>
            </a:endParaRPr>
          </a:p>
        </p:txBody>
      </p:sp>
      <p:pic>
        <p:nvPicPr>
          <p:cNvPr id="112" name="" descr=""/>
          <p:cNvPicPr/>
          <p:nvPr/>
        </p:nvPicPr>
        <p:blipFill>
          <a:blip r:embed="rId1"/>
          <a:stretch/>
        </p:blipFill>
        <p:spPr>
          <a:xfrm>
            <a:off x="662040" y="1828800"/>
            <a:ext cx="3809880" cy="3886200"/>
          </a:xfrm>
          <a:prstGeom prst="rect">
            <a:avLst/>
          </a:prstGeom>
          <a:noFill/>
          <a:ln w="0">
            <a:noFill/>
          </a:ln>
        </p:spPr>
      </p:pic>
      <p:sp>
        <p:nvSpPr>
          <p:cNvPr id="4" name="PlaceHolder 3"/>
          <p:cNvSpPr>
            <a:spLocks noGrp="1"/>
          </p:cNvSpPr>
          <p:nvPr>
            <p:ph type="sldNum" idx="3"/>
          </p:nvPr>
        </p:nvSpPr>
        <p:spPr/>
        <p:txBody>
          <a:bodyPr/>
          <a:p>
            <a:fld id="{CEBBB699-1F8C-46E9-9D56-B2C2114FF135}" type="slidenum">
              <a:t>13</a:t>
            </a:fld>
          </a:p>
        </p:txBody>
      </p:sp>
    </p:spTree>
  </p:cSld>
  <p:transition advTm="8000">
    <p:dissolve/>
  </p:transition>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113"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6633"/>
                </a:solidFill>
                <a:effectLst/>
                <a:uFillTx/>
                <a:latin typeface="Times New Roman"/>
              </a:rPr>
              <a:t>Penetrate risk management industry</a:t>
            </a:r>
            <a:endParaRPr b="0" lang="en-US" sz="3600" strike="noStrike" u="none">
              <a:solidFill>
                <a:srgbClr val="006633"/>
              </a:solidFill>
              <a:effectLst/>
              <a:uFillTx/>
              <a:latin typeface="Times New Roman"/>
            </a:endParaRPr>
          </a:p>
        </p:txBody>
      </p:sp>
      <p:sp>
        <p:nvSpPr>
          <p:cNvPr id="114" name="PlaceHolder 2"/>
          <p:cNvSpPr>
            <a:spLocks noGrp="1"/>
          </p:cNvSpPr>
          <p:nvPr>
            <p:ph/>
          </p:nvPr>
        </p:nvSpPr>
        <p:spPr>
          <a:xfrm>
            <a:off x="662040" y="1905120"/>
            <a:ext cx="7772400" cy="4114800"/>
          </a:xfrm>
          <a:prstGeom prst="rect">
            <a:avLst/>
          </a:prstGeom>
          <a:noFill/>
          <a:ln w="0">
            <a:noFill/>
          </a:ln>
        </p:spPr>
        <p:txBody>
          <a:bodyPr lIns="92160" rIns="92160" tIns="46080" bIns="46080" anchor="t">
            <a:normAutofit/>
          </a:bodyPr>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Capture significant portion of $1.2 billion market with:</a:t>
            </a:r>
            <a:endParaRPr b="0" lang="en-US" sz="3200" strike="noStrike" u="none">
              <a:solidFill>
                <a:srgbClr val="000000"/>
              </a:solidFill>
              <a:effectLst/>
              <a:uFillTx/>
              <a:latin typeface="Times New Roman"/>
            </a:endParaRPr>
          </a:p>
          <a:p>
            <a:pPr marL="343080" indent="-343080">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	</a:t>
            </a:r>
            <a:r>
              <a:rPr b="1" i="1" lang="en-US" sz="3200" strike="noStrike" u="none">
                <a:solidFill>
                  <a:srgbClr val="000000"/>
                </a:solidFill>
                <a:effectLst/>
                <a:uFillTx/>
                <a:latin typeface="Times New Roman"/>
              </a:rPr>
              <a:t>DerivaPrice.com</a:t>
            </a:r>
            <a:endParaRPr b="0" lang="en-US" sz="32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B-to-B ASP </a:t>
            </a:r>
            <a:endParaRPr b="0" lang="en-US" sz="24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Financial workbench</a:t>
            </a:r>
            <a:endParaRPr b="0" lang="en-US" sz="24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Automatically generates prices for OTC derivatives</a:t>
            </a:r>
            <a:endParaRPr b="0" lang="en-US" sz="24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Over the WWW </a:t>
            </a:r>
            <a:endParaRPr b="0" lang="en-US" sz="24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For a variety of users</a:t>
            </a:r>
            <a:r>
              <a:rPr b="0" lang="en-US" sz="2800" strike="noStrike" u="none">
                <a:solidFill>
                  <a:srgbClr val="000000"/>
                </a:solidFill>
                <a:effectLst/>
                <a:uFillTx/>
                <a:latin typeface="Times New Roman"/>
              </a:rPr>
              <a:t> </a:t>
            </a:r>
            <a:endParaRPr b="0" lang="en-US" sz="28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C03CD4A6-4C5A-4278-8E60-0D33AEFD0B69}" type="slidenum">
              <a:t>14</a:t>
            </a:fld>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115"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trike="noStrike" u="none">
                <a:solidFill>
                  <a:srgbClr val="006633"/>
                </a:solidFill>
                <a:effectLst/>
                <a:uFillTx/>
                <a:latin typeface="Times New Roman"/>
              </a:rPr>
              <a:t>Penetrate risk management industry</a:t>
            </a:r>
            <a:endParaRPr b="0" lang="en-US" sz="3600" strike="noStrike" u="none">
              <a:solidFill>
                <a:srgbClr val="006633"/>
              </a:solidFill>
              <a:effectLst/>
              <a:uFillTx/>
              <a:latin typeface="Times New Roman"/>
            </a:endParaRPr>
          </a:p>
        </p:txBody>
      </p:sp>
      <p:sp>
        <p:nvSpPr>
          <p:cNvPr id="116" name="PlaceHolder 2"/>
          <p:cNvSpPr>
            <a:spLocks noGrp="1"/>
          </p:cNvSpPr>
          <p:nvPr>
            <p:ph/>
          </p:nvPr>
        </p:nvSpPr>
        <p:spPr>
          <a:xfrm>
            <a:off x="662040" y="1905120"/>
            <a:ext cx="7772400" cy="4114800"/>
          </a:xfrm>
          <a:prstGeom prst="rect">
            <a:avLst/>
          </a:prstGeom>
          <a:noFill/>
          <a:ln w="0">
            <a:noFill/>
          </a:ln>
        </p:spPr>
        <p:txBody>
          <a:bodyPr lIns="92160" rIns="92160" tIns="46080" bIns="46080" anchor="t">
            <a:normAutofit/>
          </a:bodyPr>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The same technology can be applied to develop pricing models for energy OTC derivatives:</a:t>
            </a:r>
            <a:endParaRPr b="0" lang="en-US" sz="3200" strike="noStrike" u="none">
              <a:solidFill>
                <a:srgbClr val="000000"/>
              </a:solidFill>
              <a:effectLst/>
              <a:uFillTx/>
              <a:latin typeface="Times New Roman"/>
            </a:endParaRPr>
          </a:p>
          <a:p>
            <a:pPr lvl="1" marL="743040" indent="-285840">
              <a:spcBef>
                <a:spcPts val="700"/>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	</a:t>
            </a:r>
            <a:r>
              <a:rPr b="1" i="1" lang="en-US" sz="2800" strike="noStrike" u="none">
                <a:solidFill>
                  <a:srgbClr val="000000"/>
                </a:solidFill>
                <a:effectLst/>
                <a:uFillTx/>
                <a:latin typeface="Times New Roman"/>
              </a:rPr>
              <a:t>DerivaStar.com</a:t>
            </a:r>
            <a:endParaRPr b="0" lang="en-US" sz="28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70F15D41-E411-44A3-BB69-250CA4760952}" type="slidenum">
              <a:t>15</a:t>
            </a:fld>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pic>
        <p:nvPicPr>
          <p:cNvPr id="117" name="365PN-1leaf_final" descr=""/>
          <p:cNvPicPr/>
          <p:nvPr/>
        </p:nvPicPr>
        <p:blipFill>
          <a:blip r:embed="rId1"/>
          <a:stretch/>
        </p:blipFill>
        <p:spPr>
          <a:xfrm>
            <a:off x="1295280" y="0"/>
            <a:ext cx="7162920" cy="6477120"/>
          </a:xfrm>
          <a:prstGeom prst="rect">
            <a:avLst/>
          </a:prstGeom>
          <a:solidFill>
            <a:srgbClr val="009999"/>
          </a:solidFill>
          <a:ln w="0">
            <a:noFill/>
          </a:ln>
        </p:spPr>
      </p:pic>
      <p:graphicFrame>
        <p:nvGraphicFramePr>
          <p:cNvPr id="118" name=""/>
          <p:cNvGraphicFramePr/>
          <p:nvPr/>
        </p:nvGraphicFramePr>
        <p:xfrm>
          <a:off x="1981080" y="152280"/>
          <a:ext cx="5488200" cy="609840"/>
        </p:xfrm>
        <a:graphic>
          <a:graphicData uri="http://schemas.openxmlformats.org/presentationml/2006/ole">
            <p:oleObj progId="Word.Document.12" r:id="rId2" spid="">
              <p:embed/>
              <p:pic>
                <p:nvPicPr>
                  <p:cNvPr id="119" name="" descr=""/>
                  <p:cNvPicPr/>
                  <p:nvPr/>
                </p:nvPicPr>
                <p:blipFill>
                  <a:blip r:embed="rId3"/>
                  <a:stretch/>
                </p:blipFill>
                <p:spPr>
                  <a:xfrm>
                    <a:off x="1981080" y="152280"/>
                    <a:ext cx="5488200" cy="609840"/>
                  </a:xfrm>
                  <a:prstGeom prst="rect">
                    <a:avLst/>
                  </a:prstGeom>
                  <a:noFill/>
                  <a:ln w="0">
                    <a:noFill/>
                  </a:ln>
                </p:spPr>
              </p:pic>
            </p:oleObj>
          </a:graphicData>
        </a:graphic>
      </p:graphicFrame>
      <p:sp>
        <p:nvSpPr>
          <p:cNvPr id="120" name=""/>
          <p:cNvSpPr/>
          <p:nvPr/>
        </p:nvSpPr>
        <p:spPr>
          <a:xfrm>
            <a:off x="533520" y="762120"/>
            <a:ext cx="8305560" cy="244440"/>
          </a:xfrm>
          <a:prstGeom prst="rect">
            <a:avLst/>
          </a:prstGeom>
          <a:noFill/>
          <a:ln w="0">
            <a:noFill/>
          </a:ln>
        </p:spPr>
        <p:style>
          <a:lnRef idx="0"/>
          <a:fillRef idx="0"/>
          <a:effectRef idx="0"/>
          <a:fontRef idx="minor"/>
        </p:style>
        <p:txBody>
          <a:bodyPr lIns="90000" rIns="90000" tIns="46800" bIns="46800" anchor="t">
            <a:spAutoFit/>
          </a:bodyPr>
          <a:p>
            <a:pPr>
              <a:spcBef>
                <a:spcPts val="62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graphicFrame>
        <p:nvGraphicFramePr>
          <p:cNvPr id="121" name=""/>
          <p:cNvGraphicFramePr/>
          <p:nvPr/>
        </p:nvGraphicFramePr>
        <p:xfrm>
          <a:off x="1447920" y="838080"/>
          <a:ext cx="6705360" cy="5486400"/>
        </p:xfrm>
        <a:graphic>
          <a:graphicData uri="http://schemas.openxmlformats.org/presentationml/2006/ole">
            <p:oleObj progId="Word.Document.12" r:id="rId4" spid="">
              <p:embed/>
              <p:pic>
                <p:nvPicPr>
                  <p:cNvPr id="122" name="" descr=""/>
                  <p:cNvPicPr/>
                  <p:nvPr/>
                </p:nvPicPr>
                <p:blipFill>
                  <a:blip r:embed="rId5"/>
                  <a:stretch/>
                </p:blipFill>
                <p:spPr>
                  <a:xfrm>
                    <a:off x="1447920" y="838080"/>
                    <a:ext cx="6705360" cy="5486400"/>
                  </a:xfrm>
                  <a:prstGeom prst="rect">
                    <a:avLst/>
                  </a:prstGeom>
                  <a:noFill/>
                  <a:ln w="0">
                    <a:noFill/>
                  </a:ln>
                </p:spPr>
              </p:pic>
            </p:oleObj>
          </a:graphicData>
        </a:graphic>
      </p:graphicFrame>
      <p:sp>
        <p:nvSpPr>
          <p:cNvPr id="2" name="PlaceHolder 1"/>
          <p:cNvSpPr>
            <a:spLocks noGrp="1"/>
          </p:cNvSpPr>
          <p:nvPr>
            <p:ph type="sldNum" idx="3"/>
          </p:nvPr>
        </p:nvSpPr>
        <p:spPr/>
        <p:txBody>
          <a:bodyPr/>
          <a:p>
            <a:fld id="{13068FAA-D54C-4AC8-AA68-9CD4CD5A4780}" type="slidenum">
              <a:t>16</a:t>
            </a:fld>
          </a:p>
        </p:txBody>
      </p:sp>
    </p:spTree>
  </p:cSld>
  <p:transition advTm="12000">
    <p:dissolve/>
  </p:transition>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p:bg>
    <p:spTree>
      <p:nvGrpSpPr>
        <p:cNvPr id="1" name=""/>
        <p:cNvGrpSpPr/>
        <p:nvPr/>
      </p:nvGrpSpPr>
      <p:grpSpPr>
        <a:xfrm>
          <a:off x="0" y="0"/>
          <a:ext cx="0" cy="0"/>
          <a:chOff x="0" y="0"/>
          <a:chExt cx="0" cy="0"/>
        </a:xfrm>
      </p:grpSpPr>
      <p:pic>
        <p:nvPicPr>
          <p:cNvPr id="123" name="Chart%20%231A" descr=""/>
          <p:cNvPicPr/>
          <p:nvPr/>
        </p:nvPicPr>
        <p:blipFill>
          <a:blip r:embed="rId1"/>
          <a:stretch/>
        </p:blipFill>
        <p:spPr>
          <a:xfrm>
            <a:off x="507960" y="514440"/>
            <a:ext cx="8228160" cy="5772240"/>
          </a:xfrm>
          <a:prstGeom prst="rect">
            <a:avLst/>
          </a:prstGeom>
          <a:noFill/>
          <a:ln w="0">
            <a:noFill/>
          </a:ln>
        </p:spPr>
      </p:pic>
      <p:sp>
        <p:nvSpPr>
          <p:cNvPr id="2" name="PlaceHolder 1"/>
          <p:cNvSpPr>
            <a:spLocks noGrp="1"/>
          </p:cNvSpPr>
          <p:nvPr>
            <p:ph type="sldNum" idx="3"/>
          </p:nvPr>
        </p:nvSpPr>
        <p:spPr/>
        <p:txBody>
          <a:bodyPr/>
          <a:p>
            <a:fld id="{FCCD8B86-2E0A-4C1B-9C21-2B259B87D1B5}" type="slidenum">
              <a:t>17</a:t>
            </a:fld>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124"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6633"/>
                </a:solidFill>
                <a:effectLst/>
                <a:uFillTx/>
                <a:latin typeface="Times New Roman"/>
              </a:rPr>
              <a:t>On-line Information</a:t>
            </a:r>
            <a:endParaRPr b="0" lang="en-US" sz="4400" strike="noStrike" u="none">
              <a:solidFill>
                <a:srgbClr val="006633"/>
              </a:solidFill>
              <a:effectLst/>
              <a:uFillTx/>
              <a:latin typeface="Times New Roman"/>
            </a:endParaRPr>
          </a:p>
        </p:txBody>
      </p:sp>
      <p:sp>
        <p:nvSpPr>
          <p:cNvPr id="125" name="PlaceHolder 2"/>
          <p:cNvSpPr>
            <a:spLocks noGrp="1"/>
          </p:cNvSpPr>
          <p:nvPr>
            <p:ph/>
          </p:nvPr>
        </p:nvSpPr>
        <p:spPr>
          <a:xfrm>
            <a:off x="662040" y="1905120"/>
            <a:ext cx="7772400" cy="4114800"/>
          </a:xfrm>
          <a:prstGeom prst="rect">
            <a:avLst/>
          </a:prstGeom>
          <a:noFill/>
          <a:ln w="0">
            <a:noFill/>
          </a:ln>
        </p:spPr>
        <p:txBody>
          <a:bodyPr lIns="92160" rIns="92160" tIns="46080" bIns="46080" anchor="t">
            <a:normAutofit fontScale="92500" lnSpcReduction="9999"/>
          </a:bodyPr>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Busy risk managers are demanding on-line information that meets their needs</a:t>
            </a:r>
            <a:endParaRPr b="0" lang="en-US" sz="32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Over 1,500 risk management professionals registered to use eRisks.com, a risk-management information site, in its first month</a:t>
            </a:r>
            <a:endParaRPr b="0" lang="en-US" sz="28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When Savvysoft launched www.freecreditderivatives.com, thousands of users from 30 countries logged onto the site to access the information</a:t>
            </a:r>
            <a:endParaRPr b="0" lang="en-US" sz="28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2D34F7D3-F8F4-4181-862D-83E8A0DAFA03}" type="slidenum">
              <a:t>18</a:t>
            </a:fld>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126"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600" strike="noStrike" u="none">
                <a:solidFill>
                  <a:srgbClr val="006633"/>
                </a:solidFill>
                <a:effectLst/>
                <a:uFillTx/>
                <a:latin typeface="Times New Roman"/>
              </a:rPr>
              <a:t>DerivaPrice.com</a:t>
            </a:r>
            <a:br>
              <a:rPr sz="3600"/>
            </a:br>
            <a:r>
              <a:rPr b="1" i="1" lang="en-US" sz="3600" strike="noStrike" u="none">
                <a:solidFill>
                  <a:srgbClr val="006633"/>
                </a:solidFill>
                <a:effectLst/>
                <a:uFillTx/>
                <a:latin typeface="Times New Roman"/>
              </a:rPr>
              <a:t>	</a:t>
            </a:r>
            <a:r>
              <a:rPr b="0" lang="en-US" sz="3600" strike="noStrike" u="none">
                <a:solidFill>
                  <a:srgbClr val="006633"/>
                </a:solidFill>
                <a:effectLst/>
                <a:uFillTx/>
                <a:latin typeface="Times New Roman"/>
              </a:rPr>
              <a:t>Competitive Advantage</a:t>
            </a:r>
            <a:endParaRPr b="0" lang="en-US" sz="3600" strike="noStrike" u="none">
              <a:solidFill>
                <a:srgbClr val="006633"/>
              </a:solidFill>
              <a:effectLst/>
              <a:uFillTx/>
              <a:latin typeface="Times New Roman"/>
            </a:endParaRPr>
          </a:p>
        </p:txBody>
      </p:sp>
      <p:sp>
        <p:nvSpPr>
          <p:cNvPr id="127" name="PlaceHolder 2"/>
          <p:cNvSpPr>
            <a:spLocks noGrp="1"/>
          </p:cNvSpPr>
          <p:nvPr>
            <p:ph/>
          </p:nvPr>
        </p:nvSpPr>
        <p:spPr>
          <a:xfrm>
            <a:off x="662040" y="1905120"/>
            <a:ext cx="7772400" cy="4114800"/>
          </a:xfrm>
          <a:prstGeom prst="rect">
            <a:avLst/>
          </a:prstGeom>
          <a:noFill/>
          <a:ln w="0">
            <a:noFill/>
          </a:ln>
        </p:spPr>
        <p:txBody>
          <a:bodyPr lIns="92160" rIns="92160" tIns="46080" bIns="46080" anchor="t">
            <a:normAutofit/>
          </a:bodyPr>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Proprietary technology enables SciComp to be the only company that can meet all of the market’s pricing needs</a:t>
            </a:r>
            <a:endParaRPr b="0" lang="en-US" sz="32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Universal ASPEN specification language</a:t>
            </a:r>
            <a:endParaRPr b="0" lang="en-US" sz="28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Rapidly and efficiently move with market</a:t>
            </a:r>
            <a:endParaRPr b="0" lang="en-US" sz="2800" strike="noStrike" u="none">
              <a:solidFill>
                <a:srgbClr val="000000"/>
              </a:solidFill>
              <a:effectLst/>
              <a:uFillTx/>
              <a:latin typeface="Times New Roman"/>
            </a:endParaRPr>
          </a:p>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Credibility - “blue-chip” customer base</a:t>
            </a:r>
            <a:endParaRPr b="0" lang="en-US" sz="32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FCDBF7BB-6F67-4A93-86EB-FA35D43EA6CE}" type="slidenum">
              <a:t>19</a:t>
            </a:fld>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6633"/>
                </a:solidFill>
                <a:effectLst/>
                <a:uFillTx/>
                <a:latin typeface="Times New Roman"/>
              </a:rPr>
              <a:t>Outline</a:t>
            </a:r>
            <a:endParaRPr b="0" lang="en-US" sz="4400" strike="noStrike" u="none">
              <a:solidFill>
                <a:srgbClr val="006633"/>
              </a:solidFill>
              <a:effectLst/>
              <a:uFillTx/>
              <a:latin typeface="Times New Roman"/>
            </a:endParaRPr>
          </a:p>
        </p:txBody>
      </p:sp>
      <p:sp>
        <p:nvSpPr>
          <p:cNvPr id="83" name="PlaceHolder 2"/>
          <p:cNvSpPr>
            <a:spLocks noGrp="1"/>
          </p:cNvSpPr>
          <p:nvPr>
            <p:ph/>
          </p:nvPr>
        </p:nvSpPr>
        <p:spPr>
          <a:xfrm>
            <a:off x="662040" y="1905120"/>
            <a:ext cx="7772400" cy="4114800"/>
          </a:xfrm>
          <a:prstGeom prst="rect">
            <a:avLst/>
          </a:prstGeom>
          <a:noFill/>
          <a:ln w="0">
            <a:noFill/>
          </a:ln>
        </p:spPr>
        <p:txBody>
          <a:bodyPr lIns="92160" rIns="92160" tIns="46080" bIns="46080" anchor="t">
            <a:normAutofit fontScale="85000" lnSpcReduction="9999"/>
          </a:bodyPr>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The Company </a:t>
            </a:r>
            <a:endParaRPr b="0" lang="en-US" sz="3200" strike="noStrike" u="none">
              <a:solidFill>
                <a:srgbClr val="000000"/>
              </a:solidFill>
              <a:effectLst/>
              <a:uFillTx/>
              <a:latin typeface="Times New Roman"/>
            </a:endParaRPr>
          </a:p>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Business Strategy</a:t>
            </a:r>
            <a:endParaRPr b="0" lang="en-US" sz="3200" strike="noStrike" u="none">
              <a:solidFill>
                <a:srgbClr val="000000"/>
              </a:solidFill>
              <a:effectLst/>
              <a:uFillTx/>
              <a:latin typeface="Times New Roman"/>
            </a:endParaRPr>
          </a:p>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SciFinance and ASPEN Technology</a:t>
            </a:r>
            <a:endParaRPr b="0" lang="en-US" sz="3200" strike="noStrike" u="none">
              <a:solidFill>
                <a:srgbClr val="000000"/>
              </a:solidFill>
              <a:effectLst/>
              <a:uFillTx/>
              <a:latin typeface="Times New Roman"/>
            </a:endParaRPr>
          </a:p>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200" strike="noStrike" u="none">
                <a:solidFill>
                  <a:srgbClr val="000000"/>
                </a:solidFill>
                <a:effectLst/>
                <a:uFillTx/>
                <a:latin typeface="Times New Roman"/>
              </a:rPr>
              <a:t>DerivaPrice.com/DerivaStar.com - </a:t>
            </a:r>
            <a:r>
              <a:rPr b="0" lang="en-US" sz="3200" strike="noStrike" u="none">
                <a:solidFill>
                  <a:srgbClr val="000000"/>
                </a:solidFill>
                <a:effectLst/>
                <a:uFillTx/>
                <a:latin typeface="Times New Roman"/>
              </a:rPr>
              <a:t> </a:t>
            </a:r>
            <a:r>
              <a:rPr b="0" lang="en-US" sz="3200" strike="noStrike" u="none">
                <a:solidFill>
                  <a:srgbClr val="000000"/>
                </a:solidFill>
                <a:effectLst/>
                <a:uFillTx/>
                <a:latin typeface="Times New Roman"/>
              </a:rPr>
              <a:t>	</a:t>
            </a:r>
            <a:r>
              <a:rPr b="0" lang="en-US" sz="3200" strike="noStrike" u="none">
                <a:solidFill>
                  <a:srgbClr val="000000"/>
                </a:solidFill>
                <a:effectLst/>
                <a:uFillTx/>
                <a:latin typeface="Times New Roman"/>
              </a:rPr>
              <a:t>	</a:t>
            </a:r>
            <a:r>
              <a:rPr b="0" lang="en-US" sz="3200" strike="noStrike" u="none">
                <a:solidFill>
                  <a:srgbClr val="000000"/>
                </a:solidFill>
                <a:effectLst/>
                <a:uFillTx/>
                <a:latin typeface="Times New Roman"/>
              </a:rPr>
              <a:t>	</a:t>
            </a:r>
            <a:r>
              <a:rPr b="0" lang="en-US" sz="3200" strike="noStrike" u="none">
                <a:solidFill>
                  <a:srgbClr val="000000"/>
                </a:solidFill>
                <a:effectLst/>
                <a:uFillTx/>
                <a:latin typeface="Times New Roman"/>
              </a:rPr>
              <a:t>Product Overview</a:t>
            </a:r>
            <a:endParaRPr b="0" lang="en-US" sz="3200" strike="noStrike" u="none">
              <a:solidFill>
                <a:srgbClr val="000000"/>
              </a:solidFill>
              <a:effectLst/>
              <a:uFillTx/>
              <a:latin typeface="Times New Roman"/>
            </a:endParaRPr>
          </a:p>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Market analysis</a:t>
            </a:r>
            <a:endParaRPr b="0" lang="en-US" sz="3200" strike="noStrike" u="none">
              <a:solidFill>
                <a:srgbClr val="000000"/>
              </a:solidFill>
              <a:effectLst/>
              <a:uFillTx/>
              <a:latin typeface="Times New Roman"/>
            </a:endParaRPr>
          </a:p>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Financial analysis</a:t>
            </a:r>
            <a:endParaRPr b="0" lang="en-US" sz="3200" strike="noStrike" u="none">
              <a:solidFill>
                <a:srgbClr val="000000"/>
              </a:solidFill>
              <a:effectLst/>
              <a:uFillTx/>
              <a:latin typeface="Times New Roman"/>
            </a:endParaRPr>
          </a:p>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Resource analysis</a:t>
            </a:r>
            <a:endParaRPr b="0" lang="en-US" sz="32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8CC39EDD-B389-49E5-A6FB-C7776A6CCE88}" type="slidenum">
              <a:t>2</a:t>
            </a:fld>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128"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600" strike="noStrike" u="none">
                <a:solidFill>
                  <a:srgbClr val="006633"/>
                </a:solidFill>
                <a:effectLst/>
                <a:uFillTx/>
                <a:latin typeface="Times New Roman"/>
              </a:rPr>
              <a:t>DerivaPrice.com/DerivaStar.com</a:t>
            </a:r>
            <a:br>
              <a:rPr sz="3600"/>
            </a:br>
            <a:r>
              <a:rPr b="1" i="1" lang="en-US" sz="3600" strike="noStrike" u="none">
                <a:solidFill>
                  <a:srgbClr val="006633"/>
                </a:solidFill>
                <a:effectLst/>
                <a:uFillTx/>
                <a:latin typeface="Times New Roman"/>
              </a:rPr>
              <a:t>	</a:t>
            </a:r>
            <a:r>
              <a:rPr b="1" i="1" lang="en-US" sz="3600" strike="noStrike" u="none">
                <a:solidFill>
                  <a:srgbClr val="006633"/>
                </a:solidFill>
                <a:effectLst/>
                <a:uFillTx/>
                <a:latin typeface="Times New Roman"/>
              </a:rPr>
              <a:t> </a:t>
            </a:r>
            <a:r>
              <a:rPr b="0" lang="en-US" sz="2400" strike="noStrike" u="none">
                <a:solidFill>
                  <a:srgbClr val="006633"/>
                </a:solidFill>
                <a:effectLst/>
                <a:uFillTx/>
                <a:latin typeface="Times New Roman"/>
              </a:rPr>
              <a:t>“One-stop-shop” for custom pricing solutions</a:t>
            </a:r>
            <a:r>
              <a:rPr b="1" i="1" lang="en-US" sz="3200" strike="noStrike" u="none">
                <a:solidFill>
                  <a:srgbClr val="006633"/>
                </a:solidFill>
                <a:effectLst/>
                <a:uFillTx/>
                <a:latin typeface="Times New Roman"/>
              </a:rPr>
              <a:t> </a:t>
            </a:r>
            <a:endParaRPr b="0" lang="en-US" sz="3200" strike="noStrike" u="none">
              <a:solidFill>
                <a:srgbClr val="006633"/>
              </a:solidFill>
              <a:effectLst/>
              <a:uFillTx/>
              <a:latin typeface="Times New Roman"/>
            </a:endParaRPr>
          </a:p>
        </p:txBody>
      </p:sp>
      <p:sp>
        <p:nvSpPr>
          <p:cNvPr id="129" name="PlaceHolder 2"/>
          <p:cNvSpPr>
            <a:spLocks noGrp="1"/>
          </p:cNvSpPr>
          <p:nvPr>
            <p:ph/>
          </p:nvPr>
        </p:nvSpPr>
        <p:spPr>
          <a:xfrm>
            <a:off x="662040" y="1905120"/>
            <a:ext cx="7772400" cy="4114800"/>
          </a:xfrm>
          <a:prstGeom prst="rect">
            <a:avLst/>
          </a:prstGeom>
          <a:noFill/>
          <a:ln w="0">
            <a:noFill/>
          </a:ln>
        </p:spPr>
        <p:txBody>
          <a:bodyPr lIns="92160" rIns="92160" tIns="46080" bIns="46080" anchor="t">
            <a:normAutofit/>
          </a:bodyPr>
          <a:p>
            <a:pPr marL="343080" indent="-343080">
              <a:spcBef>
                <a:spcPts val="601"/>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Flexibility</a:t>
            </a:r>
            <a:endParaRPr b="0" lang="en-US" sz="2400" strike="noStrike" u="none">
              <a:solidFill>
                <a:srgbClr val="000000"/>
              </a:solidFill>
              <a:effectLst/>
              <a:uFillTx/>
              <a:latin typeface="Times New Roman"/>
            </a:endParaRPr>
          </a:p>
          <a:p>
            <a:pPr lvl="1" marL="743040" indent="-28584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Customized pricing with choice of methodologies</a:t>
            </a:r>
            <a:endParaRPr b="0" lang="en-US" sz="2000" strike="noStrike" u="none">
              <a:solidFill>
                <a:srgbClr val="000000"/>
              </a:solidFill>
              <a:effectLst/>
              <a:uFillTx/>
              <a:latin typeface="Times New Roman"/>
            </a:endParaRPr>
          </a:p>
          <a:p>
            <a:pPr lvl="2" marL="1143000" indent="-228600">
              <a:spcBef>
                <a:spcPts val="499"/>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Monte Carlo</a:t>
            </a:r>
            <a:r>
              <a:rPr b="0" lang="en-US" sz="2000" strike="noStrike" u="none">
                <a:solidFill>
                  <a:srgbClr val="000000"/>
                </a:solidFill>
                <a:effectLst/>
                <a:uFillTx/>
                <a:latin typeface="Times New Roman"/>
              </a:rPr>
              <a:t>	</a:t>
            </a:r>
            <a:r>
              <a:rPr b="0" lang="en-US" sz="2000" strike="noStrike" u="none">
                <a:solidFill>
                  <a:srgbClr val="000000"/>
                </a:solidFill>
                <a:effectLst/>
                <a:uFillTx/>
                <a:latin typeface="Times New Roman"/>
              </a:rPr>
              <a:t>	</a:t>
            </a:r>
            <a:r>
              <a:rPr b="0" lang="en-US" sz="2000" strike="noStrike" u="none">
                <a:solidFill>
                  <a:srgbClr val="000000"/>
                </a:solidFill>
                <a:effectLst/>
                <a:uFillTx/>
                <a:latin typeface="Times New Roman"/>
              </a:rPr>
              <a:t>•  Lattice (tree)</a:t>
            </a:r>
            <a:endParaRPr b="0" lang="en-US" sz="2000" strike="noStrike" u="none">
              <a:solidFill>
                <a:srgbClr val="000000"/>
              </a:solidFill>
              <a:effectLst/>
              <a:uFillTx/>
              <a:latin typeface="Times New Roman"/>
            </a:endParaRPr>
          </a:p>
          <a:p>
            <a:pPr lvl="2" marL="1143000" indent="-228600">
              <a:spcBef>
                <a:spcPts val="499"/>
              </a:spcBef>
              <a:buClr>
                <a:srgbClr val="000000"/>
              </a:buClr>
              <a:buFont typeface="Times New Roman"/>
              <a:buChar char="•"/>
              <a:tabLst>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PDEs (current SciFinance methodology)</a:t>
            </a:r>
            <a:endParaRPr b="0" lang="en-US" sz="2000" strike="noStrike" u="none">
              <a:solidFill>
                <a:srgbClr val="000000"/>
              </a:solidFill>
              <a:effectLst/>
              <a:uFillTx/>
              <a:latin typeface="Times New Roman"/>
            </a:endParaRPr>
          </a:p>
          <a:p>
            <a:pPr marL="343080" indent="-343080">
              <a:spcBef>
                <a:spcPts val="601"/>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Broad coverage</a:t>
            </a:r>
            <a:endParaRPr b="0" lang="en-US" sz="2400" strike="noStrike" u="none">
              <a:solidFill>
                <a:srgbClr val="000000"/>
              </a:solidFill>
              <a:effectLst/>
              <a:uFillTx/>
              <a:latin typeface="Times New Roman"/>
            </a:endParaRPr>
          </a:p>
          <a:p>
            <a:pPr lvl="1" marL="743040" indent="-28584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Customized pricing for all types of securities</a:t>
            </a:r>
            <a:endParaRPr b="0" lang="en-US" sz="2000" strike="noStrike" u="none">
              <a:solidFill>
                <a:srgbClr val="000000"/>
              </a:solidFill>
              <a:effectLst/>
              <a:uFillTx/>
              <a:latin typeface="Times New Roman"/>
            </a:endParaRPr>
          </a:p>
          <a:p>
            <a:pPr marL="343080" indent="-343080">
              <a:spcBef>
                <a:spcPts val="601"/>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Ease of use</a:t>
            </a:r>
            <a:endParaRPr b="0" lang="en-US" sz="2400" strike="noStrike" u="none">
              <a:solidFill>
                <a:srgbClr val="000000"/>
              </a:solidFill>
              <a:effectLst/>
              <a:uFillTx/>
              <a:latin typeface="Times New Roman"/>
            </a:endParaRPr>
          </a:p>
          <a:p>
            <a:pPr lvl="1" marL="743040" indent="-28584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Stratified to match the sophistication of user</a:t>
            </a:r>
            <a:endParaRPr b="0" lang="en-US" sz="2000" strike="noStrike" u="none">
              <a:solidFill>
                <a:srgbClr val="000000"/>
              </a:solidFill>
              <a:effectLst/>
              <a:uFillTx/>
              <a:latin typeface="Times New Roman"/>
            </a:endParaRPr>
          </a:p>
          <a:p>
            <a:pPr marL="343080" indent="-343080">
              <a:spcBef>
                <a:spcPts val="601"/>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Consistency</a:t>
            </a:r>
            <a:endParaRPr b="0" lang="en-US" sz="2400" strike="noStrike" u="none">
              <a:solidFill>
                <a:srgbClr val="000000"/>
              </a:solidFill>
              <a:effectLst/>
              <a:uFillTx/>
              <a:latin typeface="Times New Roman"/>
            </a:endParaRPr>
          </a:p>
          <a:p>
            <a:pPr lvl="1" marL="743040" indent="-28584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ASPEN specification language</a:t>
            </a:r>
            <a:endParaRPr b="0" lang="en-US" sz="20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226CFD19-DF29-4A09-9B27-60B140A09338}" type="slidenum">
              <a:t>20</a:t>
            </a:fld>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130"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3600" strike="noStrike" u="none">
                <a:solidFill>
                  <a:srgbClr val="006633"/>
                </a:solidFill>
                <a:effectLst/>
                <a:uFillTx/>
                <a:latin typeface="Times New Roman"/>
              </a:rPr>
              <a:t>DerivaPrice.com/DerivaStar.com</a:t>
            </a:r>
            <a:br>
              <a:rPr sz="3600"/>
            </a:br>
            <a:r>
              <a:rPr b="1" i="1" lang="en-US" sz="3600" strike="noStrike" u="none">
                <a:solidFill>
                  <a:srgbClr val="006633"/>
                </a:solidFill>
                <a:effectLst/>
                <a:uFillTx/>
                <a:latin typeface="Times New Roman"/>
              </a:rPr>
              <a:t>	</a:t>
            </a:r>
            <a:r>
              <a:rPr b="1" i="1" lang="en-US" sz="3600" strike="noStrike" u="none">
                <a:solidFill>
                  <a:srgbClr val="006633"/>
                </a:solidFill>
                <a:effectLst/>
                <a:uFillTx/>
                <a:latin typeface="Times New Roman"/>
              </a:rPr>
              <a:t> </a:t>
            </a:r>
            <a:r>
              <a:rPr b="0" lang="en-US" sz="2400" strike="noStrike" u="none">
                <a:solidFill>
                  <a:srgbClr val="006633"/>
                </a:solidFill>
                <a:effectLst/>
                <a:uFillTx/>
                <a:latin typeface="Times New Roman"/>
              </a:rPr>
              <a:t>“One-stop-shop” for custom pricing solutions</a:t>
            </a:r>
            <a:r>
              <a:rPr b="1" i="1" lang="en-US" sz="3200" strike="noStrike" u="none">
                <a:solidFill>
                  <a:srgbClr val="006633"/>
                </a:solidFill>
                <a:effectLst/>
                <a:uFillTx/>
                <a:latin typeface="Times New Roman"/>
              </a:rPr>
              <a:t> </a:t>
            </a:r>
            <a:endParaRPr b="0" lang="en-US" sz="3200" strike="noStrike" u="none">
              <a:solidFill>
                <a:srgbClr val="006633"/>
              </a:solidFill>
              <a:effectLst/>
              <a:uFillTx/>
              <a:latin typeface="Times New Roman"/>
            </a:endParaRPr>
          </a:p>
        </p:txBody>
      </p:sp>
      <p:sp>
        <p:nvSpPr>
          <p:cNvPr id="131" name="PlaceHolder 2"/>
          <p:cNvSpPr>
            <a:spLocks noGrp="1"/>
          </p:cNvSpPr>
          <p:nvPr>
            <p:ph/>
          </p:nvPr>
        </p:nvSpPr>
        <p:spPr>
          <a:xfrm>
            <a:off x="662040" y="1905120"/>
            <a:ext cx="7772400" cy="4114800"/>
          </a:xfrm>
          <a:prstGeom prst="rect">
            <a:avLst/>
          </a:prstGeom>
          <a:noFill/>
          <a:ln w="0">
            <a:noFill/>
          </a:ln>
        </p:spPr>
        <p:txBody>
          <a:bodyPr lIns="92160" rIns="92160" tIns="46080" bIns="46080" anchor="t">
            <a:normAutofit/>
          </a:bodyPr>
          <a:p>
            <a:pPr marL="343080" indent="-343080">
              <a:spcBef>
                <a:spcPts val="700"/>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Not a black box</a:t>
            </a:r>
            <a:endParaRPr b="0" lang="en-US" sz="28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Open architecture - option to receive source code</a:t>
            </a:r>
            <a:endParaRPr b="0" lang="en-US" sz="2400" strike="noStrike" u="none">
              <a:solidFill>
                <a:srgbClr val="000000"/>
              </a:solidFill>
              <a:effectLst/>
              <a:uFillTx/>
              <a:latin typeface="Times New Roman"/>
            </a:endParaRPr>
          </a:p>
          <a:p>
            <a:pPr marL="343080" indent="-343080">
              <a:spcBef>
                <a:spcPts val="700"/>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Not a library package</a:t>
            </a:r>
            <a:endParaRPr b="0" lang="en-US" sz="2800" strike="noStrike" u="none">
              <a:solidFill>
                <a:srgbClr val="000000"/>
              </a:solidFill>
              <a:effectLst/>
              <a:uFillTx/>
              <a:latin typeface="Times New Roman"/>
            </a:endParaRPr>
          </a:p>
          <a:p>
            <a:pPr marL="343080" indent="-343080">
              <a:spcBef>
                <a:spcPts val="700"/>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Documentation</a:t>
            </a:r>
            <a:endParaRPr b="0" lang="en-US" sz="2800" strike="noStrike" u="none">
              <a:solidFill>
                <a:srgbClr val="000000"/>
              </a:solidFill>
              <a:effectLst/>
              <a:uFillTx/>
              <a:latin typeface="Times New Roman"/>
            </a:endParaRPr>
          </a:p>
          <a:p>
            <a:pPr marL="343080" indent="-343080">
              <a:spcBef>
                <a:spcPts val="700"/>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Integration with IT systems</a:t>
            </a:r>
            <a:endParaRPr b="0" lang="en-US" sz="2800" strike="noStrike" u="none">
              <a:solidFill>
                <a:srgbClr val="000000"/>
              </a:solidFill>
              <a:effectLst/>
              <a:uFillTx/>
              <a:latin typeface="Times New Roman"/>
            </a:endParaRPr>
          </a:p>
          <a:p>
            <a:pPr marL="343080" indent="-343080">
              <a:spcBef>
                <a:spcPts val="700"/>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Consultation</a:t>
            </a:r>
            <a:endParaRPr b="0" lang="en-US" sz="2800" strike="noStrike" u="none">
              <a:solidFill>
                <a:srgbClr val="000000"/>
              </a:solidFill>
              <a:effectLst/>
              <a:uFillTx/>
              <a:latin typeface="Times New Roman"/>
            </a:endParaRPr>
          </a:p>
          <a:p>
            <a:pPr marL="343080" indent="-343080">
              <a:spcBef>
                <a:spcPts val="700"/>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Information source</a:t>
            </a:r>
            <a:endParaRPr b="0" lang="en-US" sz="28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1E0910FB-DDFA-450A-A293-BCB1C72FC3AA}" type="slidenum">
              <a:t>21</a:t>
            </a:fld>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132"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trike="noStrike" u="none">
                <a:solidFill>
                  <a:srgbClr val="006633"/>
                </a:solidFill>
                <a:effectLst/>
                <a:uFillTx/>
                <a:latin typeface="Times New Roman"/>
              </a:rPr>
              <a:t>Scale SciNapse to New Industries</a:t>
            </a:r>
            <a:endParaRPr b="0" lang="en-US" sz="4000" strike="noStrike" u="none">
              <a:solidFill>
                <a:srgbClr val="006633"/>
              </a:solidFill>
              <a:effectLst/>
              <a:uFillTx/>
              <a:latin typeface="Times New Roman"/>
            </a:endParaRPr>
          </a:p>
        </p:txBody>
      </p:sp>
      <p:sp>
        <p:nvSpPr>
          <p:cNvPr id="133" name="PlaceHolder 2"/>
          <p:cNvSpPr>
            <a:spLocks noGrp="1"/>
          </p:cNvSpPr>
          <p:nvPr>
            <p:ph/>
          </p:nvPr>
        </p:nvSpPr>
        <p:spPr>
          <a:xfrm>
            <a:off x="662040" y="1905120"/>
            <a:ext cx="7772400" cy="4114800"/>
          </a:xfrm>
          <a:prstGeom prst="rect">
            <a:avLst/>
          </a:prstGeom>
          <a:noFill/>
          <a:ln w="0">
            <a:noFill/>
          </a:ln>
        </p:spPr>
        <p:txBody>
          <a:bodyPr lIns="92160" rIns="92160" tIns="46080" bIns="46080" anchor="t">
            <a:normAutofit lnSpcReduction="9999"/>
          </a:bodyPr>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Underlying SciNapse technology can be applied to any industry that utilizes high-level math for modeling and other purposes</a:t>
            </a:r>
            <a:endParaRPr b="0" lang="en-US" sz="32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Microprocessor chip and circuit design</a:t>
            </a:r>
            <a:endParaRPr b="0" lang="en-US" sz="28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Chemical and biological modeling</a:t>
            </a:r>
            <a:endParaRPr b="0" lang="en-US" sz="28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Pharmaceutical - drug design</a:t>
            </a:r>
            <a:endParaRPr b="0" lang="en-US" sz="28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Aerospace</a:t>
            </a:r>
            <a:endParaRPr b="0" lang="en-US" sz="28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Others</a:t>
            </a:r>
            <a:endParaRPr b="0" lang="en-US" sz="28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159CAAA2-0FC5-4EF5-8770-EBB015D07830}" type="slidenum">
              <a:t>22</a:t>
            </a:fld>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134"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6633"/>
                </a:solidFill>
                <a:effectLst/>
                <a:uFillTx/>
                <a:latin typeface="Times New Roman"/>
              </a:rPr>
              <a:t>Market Summary</a:t>
            </a:r>
            <a:endParaRPr b="0" lang="en-US" sz="4400" strike="noStrike" u="none">
              <a:solidFill>
                <a:srgbClr val="006633"/>
              </a:solidFill>
              <a:effectLst/>
              <a:uFillTx/>
              <a:latin typeface="Times New Roman"/>
            </a:endParaRPr>
          </a:p>
        </p:txBody>
      </p:sp>
      <p:sp>
        <p:nvSpPr>
          <p:cNvPr id="135" name="PlaceHolder 2"/>
          <p:cNvSpPr>
            <a:spLocks noGrp="1"/>
          </p:cNvSpPr>
          <p:nvPr>
            <p:ph/>
          </p:nvPr>
        </p:nvSpPr>
        <p:spPr>
          <a:xfrm>
            <a:off x="662040" y="1905120"/>
            <a:ext cx="7772400" cy="4114800"/>
          </a:xfrm>
          <a:prstGeom prst="rect">
            <a:avLst/>
          </a:prstGeom>
          <a:noFill/>
          <a:ln w="0">
            <a:noFill/>
          </a:ln>
        </p:spPr>
        <p:txBody>
          <a:bodyPr lIns="92160" rIns="92160" tIns="46080" bIns="46080" anchor="t">
            <a:normAutofit/>
          </a:bodyPr>
          <a:p>
            <a:pPr marL="343080" indent="-343080">
              <a:spcBef>
                <a:spcPts val="700"/>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Defined</a:t>
            </a:r>
            <a:endParaRPr b="0" lang="en-US" sz="2800" strike="noStrike" u="none">
              <a:solidFill>
                <a:srgbClr val="000000"/>
              </a:solidFill>
              <a:effectLst/>
              <a:uFillTx/>
              <a:latin typeface="Times New Roman"/>
            </a:endParaRPr>
          </a:p>
          <a:p>
            <a:pPr marL="343080" indent="-343080">
              <a:spcBef>
                <a:spcPts val="700"/>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Customers</a:t>
            </a:r>
            <a:endParaRPr b="0" lang="en-US" sz="2800" strike="noStrike" u="none">
              <a:solidFill>
                <a:srgbClr val="000000"/>
              </a:solidFill>
              <a:effectLst/>
              <a:uFillTx/>
              <a:latin typeface="Times New Roman"/>
            </a:endParaRPr>
          </a:p>
          <a:p>
            <a:pPr marL="343080" indent="-343080">
              <a:spcBef>
                <a:spcPts val="700"/>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Size and growth</a:t>
            </a:r>
            <a:endParaRPr b="0" lang="en-US" sz="2800" strike="noStrike" u="none">
              <a:solidFill>
                <a:srgbClr val="000000"/>
              </a:solidFill>
              <a:effectLst/>
              <a:uFillTx/>
              <a:latin typeface="Times New Roman"/>
            </a:endParaRPr>
          </a:p>
          <a:p>
            <a:pPr marL="343080" indent="-343080">
              <a:spcBef>
                <a:spcPts val="700"/>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Trends </a:t>
            </a:r>
            <a:endParaRPr b="0" lang="en-US" sz="2800" strike="noStrike" u="none">
              <a:solidFill>
                <a:srgbClr val="000000"/>
              </a:solidFill>
              <a:effectLst/>
              <a:uFillTx/>
              <a:latin typeface="Times New Roman"/>
            </a:endParaRPr>
          </a:p>
          <a:p>
            <a:pPr marL="343080" indent="-343080">
              <a:spcBef>
                <a:spcPts val="700"/>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Opportunity</a:t>
            </a:r>
            <a:endParaRPr b="0" lang="en-US" sz="28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599E2946-9609-4FD3-95E3-F5A654110532}" type="slidenum">
              <a:t>23</a:t>
            </a:fld>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136"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6633"/>
                </a:solidFill>
                <a:effectLst/>
                <a:uFillTx/>
                <a:latin typeface="Times New Roman"/>
              </a:rPr>
              <a:t>Derivatives Securities Segment of Risk Management Industry - Defined</a:t>
            </a:r>
            <a:endParaRPr b="0" lang="en-US" sz="3200" strike="noStrike" u="none">
              <a:solidFill>
                <a:srgbClr val="006633"/>
              </a:solidFill>
              <a:effectLst/>
              <a:uFillTx/>
              <a:latin typeface="Times New Roman"/>
            </a:endParaRPr>
          </a:p>
        </p:txBody>
      </p:sp>
      <p:sp>
        <p:nvSpPr>
          <p:cNvPr id="137" name="PlaceHolder 2"/>
          <p:cNvSpPr>
            <a:spLocks noGrp="1"/>
          </p:cNvSpPr>
          <p:nvPr>
            <p:ph/>
          </p:nvPr>
        </p:nvSpPr>
        <p:spPr>
          <a:xfrm>
            <a:off x="662040" y="1905120"/>
            <a:ext cx="7772400" cy="4114800"/>
          </a:xfrm>
          <a:prstGeom prst="rect">
            <a:avLst/>
          </a:prstGeom>
          <a:noFill/>
          <a:ln w="0">
            <a:noFill/>
          </a:ln>
        </p:spPr>
        <p:txBody>
          <a:bodyPr lIns="92160" rIns="92160" tIns="46080" bIns="46080" anchor="t">
            <a:normAutofit/>
          </a:bodyPr>
          <a:p>
            <a:pPr marL="343080" indent="-343080">
              <a:spcBef>
                <a:spcPts val="700"/>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Risk management</a:t>
            </a:r>
            <a:endParaRPr b="0" lang="en-US" sz="2800" strike="noStrike" u="none">
              <a:solidFill>
                <a:srgbClr val="000000"/>
              </a:solidFill>
              <a:effectLst/>
              <a:uFillTx/>
              <a:latin typeface="Times New Roman"/>
            </a:endParaRPr>
          </a:p>
          <a:p>
            <a:pPr marL="343080" indent="-343080">
              <a:spcBef>
                <a:spcPts val="700"/>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Derivative securities</a:t>
            </a:r>
            <a:endParaRPr b="0" lang="en-US" sz="28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Exchange traded</a:t>
            </a:r>
            <a:endParaRPr b="0" lang="en-US" sz="24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OTC</a:t>
            </a:r>
            <a:endParaRPr b="0" lang="en-US" sz="2400" strike="noStrike" u="none">
              <a:solidFill>
                <a:srgbClr val="000000"/>
              </a:solidFill>
              <a:effectLst/>
              <a:uFillTx/>
              <a:latin typeface="Times New Roman"/>
            </a:endParaRPr>
          </a:p>
          <a:p>
            <a:pPr marL="343080" indent="-343080">
              <a:spcBef>
                <a:spcPts val="700"/>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Hedge products</a:t>
            </a:r>
            <a:endParaRPr b="0" lang="en-US" sz="2800" strike="noStrike" u="none">
              <a:solidFill>
                <a:srgbClr val="000000"/>
              </a:solidFill>
              <a:effectLst/>
              <a:uFillTx/>
              <a:latin typeface="Times New Roman"/>
            </a:endParaRPr>
          </a:p>
        </p:txBody>
      </p:sp>
      <p:graphicFrame>
        <p:nvGraphicFramePr>
          <p:cNvPr id="138" name=""/>
          <p:cNvGraphicFramePr/>
          <p:nvPr/>
        </p:nvGraphicFramePr>
        <p:xfrm>
          <a:off x="1905120" y="4267080"/>
          <a:ext cx="6580080" cy="4899240"/>
        </p:xfrm>
        <a:graphic>
          <a:graphicData uri="http://schemas.openxmlformats.org/presentationml/2006/ole">
            <p:oleObj progId="Word.Document.12" r:id="rId1" spid="">
              <p:embed/>
              <p:pic>
                <p:nvPicPr>
                  <p:cNvPr id="139" name="" descr=""/>
                  <p:cNvPicPr/>
                  <p:nvPr/>
                </p:nvPicPr>
                <p:blipFill>
                  <a:blip r:embed="rId2"/>
                  <a:stretch/>
                </p:blipFill>
                <p:spPr>
                  <a:xfrm>
                    <a:off x="1905120" y="4267080"/>
                    <a:ext cx="6580080" cy="4899240"/>
                  </a:xfrm>
                  <a:prstGeom prst="rect">
                    <a:avLst/>
                  </a:prstGeom>
                  <a:noFill/>
                  <a:ln w="0">
                    <a:noFill/>
                  </a:ln>
                </p:spPr>
              </p:pic>
            </p:oleObj>
          </a:graphicData>
        </a:graphic>
      </p:graphicFrame>
      <p:sp>
        <p:nvSpPr>
          <p:cNvPr id="4" name="PlaceHolder 3"/>
          <p:cNvSpPr>
            <a:spLocks noGrp="1"/>
          </p:cNvSpPr>
          <p:nvPr>
            <p:ph type="sldNum" idx="3"/>
          </p:nvPr>
        </p:nvSpPr>
        <p:spPr/>
        <p:txBody>
          <a:bodyPr/>
          <a:p>
            <a:fld id="{812D4F02-64CF-4AC1-81A4-3C9ABDC67CA1}" type="slidenum">
              <a:t>24</a:t>
            </a:fld>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140"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6633"/>
                </a:solidFill>
                <a:effectLst/>
                <a:uFillTx/>
                <a:latin typeface="Times New Roman"/>
              </a:rPr>
              <a:t>Customers</a:t>
            </a:r>
            <a:endParaRPr b="0" lang="en-US" sz="4400" strike="noStrike" u="none">
              <a:solidFill>
                <a:srgbClr val="006633"/>
              </a:solidFill>
              <a:effectLst/>
              <a:uFillTx/>
              <a:latin typeface="Times New Roman"/>
            </a:endParaRPr>
          </a:p>
        </p:txBody>
      </p:sp>
      <p:sp>
        <p:nvSpPr>
          <p:cNvPr id="141" name="PlaceHolder 2"/>
          <p:cNvSpPr>
            <a:spLocks noGrp="1"/>
          </p:cNvSpPr>
          <p:nvPr>
            <p:ph/>
          </p:nvPr>
        </p:nvSpPr>
        <p:spPr>
          <a:xfrm>
            <a:off x="661680" y="1905120"/>
            <a:ext cx="3809880" cy="4114800"/>
          </a:xfrm>
          <a:prstGeom prst="rect">
            <a:avLst/>
          </a:prstGeom>
          <a:noFill/>
          <a:ln w="0">
            <a:noFill/>
          </a:ln>
        </p:spPr>
        <p:txBody>
          <a:bodyPr lIns="92160" rIns="92160" tIns="46080" bIns="46080" anchor="t">
            <a:normAutofit fontScale="92500" lnSpcReduction="9999"/>
          </a:bodyPr>
          <a:p>
            <a:pPr marL="343080" indent="-343080">
              <a:spcBef>
                <a:spcPts val="700"/>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Sell-side</a:t>
            </a:r>
            <a:endParaRPr b="0" lang="en-US" sz="28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Large international investment/commercial banks - 400</a:t>
            </a:r>
            <a:endParaRPr b="0" lang="en-US" sz="24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Mid-sized regional investment/commercial banks - 200</a:t>
            </a:r>
            <a:endParaRPr b="0" lang="en-US" sz="24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Insurance companies 1,000</a:t>
            </a:r>
            <a:endParaRPr b="0" lang="en-US" sz="24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Energy companies - 1,000</a:t>
            </a:r>
            <a:r>
              <a:rPr b="0" lang="en-US" sz="2400" strike="noStrike" u="none">
                <a:solidFill>
                  <a:srgbClr val="000000"/>
                </a:solidFill>
                <a:effectLst/>
                <a:uFillTx/>
                <a:latin typeface="Times New Roman"/>
              </a:rPr>
              <a:t>	</a:t>
            </a:r>
            <a:endParaRPr b="0" lang="en-US" sz="2400" strike="noStrike" u="none">
              <a:solidFill>
                <a:srgbClr val="000000"/>
              </a:solidFill>
              <a:effectLst/>
              <a:uFillTx/>
              <a:latin typeface="Times New Roman"/>
            </a:endParaRPr>
          </a:p>
        </p:txBody>
      </p:sp>
      <p:sp>
        <p:nvSpPr>
          <p:cNvPr id="142" name="PlaceHolder 3"/>
          <p:cNvSpPr>
            <a:spLocks noGrp="1"/>
          </p:cNvSpPr>
          <p:nvPr>
            <p:ph/>
          </p:nvPr>
        </p:nvSpPr>
        <p:spPr>
          <a:xfrm>
            <a:off x="4624200" y="1905120"/>
            <a:ext cx="3809880" cy="4114800"/>
          </a:xfrm>
          <a:prstGeom prst="rect">
            <a:avLst/>
          </a:prstGeom>
          <a:noFill/>
          <a:ln w="0">
            <a:noFill/>
          </a:ln>
        </p:spPr>
        <p:txBody>
          <a:bodyPr lIns="92160" rIns="92160" tIns="46080" bIns="46080" anchor="t">
            <a:normAutofit/>
          </a:bodyPr>
          <a:p>
            <a:pPr marL="343080" indent="-343080">
              <a:spcBef>
                <a:spcPts val="700"/>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Buy-side</a:t>
            </a:r>
            <a:endParaRPr b="0" lang="en-US" sz="28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Trading firms - 500</a:t>
            </a:r>
            <a:endParaRPr b="0" lang="en-US" sz="24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Hedge funds - 5,830</a:t>
            </a:r>
            <a:endParaRPr b="0" lang="en-US" sz="24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Asset mgmt. - 200</a:t>
            </a:r>
            <a:endParaRPr b="0" lang="en-US" sz="24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Corporate treasuries - 1,000</a:t>
            </a:r>
            <a:endParaRPr b="0" lang="en-US" sz="24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Pension funds - 4,489</a:t>
            </a:r>
            <a:endParaRPr b="0" lang="en-US" sz="24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Mutual funds - 10,000  </a:t>
            </a:r>
            <a:endParaRPr b="0" lang="en-US" sz="2400" strike="noStrike" u="none">
              <a:solidFill>
                <a:srgbClr val="000000"/>
              </a:solidFill>
              <a:effectLst/>
              <a:uFillTx/>
              <a:latin typeface="Times New Roman"/>
            </a:endParaRPr>
          </a:p>
        </p:txBody>
      </p:sp>
      <p:sp>
        <p:nvSpPr>
          <p:cNvPr id="5" name="PlaceHolder 4"/>
          <p:cNvSpPr>
            <a:spLocks noGrp="1"/>
          </p:cNvSpPr>
          <p:nvPr>
            <p:ph type="sldNum" idx="3"/>
          </p:nvPr>
        </p:nvSpPr>
        <p:spPr/>
        <p:txBody>
          <a:bodyPr/>
          <a:p>
            <a:fld id="{0D0F6D8E-29D8-4908-994B-53933E37299E}" type="slidenum">
              <a:t>25</a:t>
            </a:fld>
          </a:p>
        </p:txBody>
      </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143"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6633"/>
                </a:solidFill>
                <a:effectLst/>
                <a:uFillTx/>
                <a:latin typeface="Times New Roman"/>
              </a:rPr>
              <a:t>Risk Management IT</a:t>
            </a:r>
            <a:endParaRPr b="0" lang="en-US" sz="4400" strike="noStrike" u="none">
              <a:solidFill>
                <a:srgbClr val="006633"/>
              </a:solidFill>
              <a:effectLst/>
              <a:uFillTx/>
              <a:latin typeface="Times New Roman"/>
            </a:endParaRPr>
          </a:p>
        </p:txBody>
      </p:sp>
      <p:graphicFrame>
        <p:nvGraphicFramePr>
          <p:cNvPr id="144" name=""/>
          <p:cNvGraphicFramePr/>
          <p:nvPr/>
        </p:nvGraphicFramePr>
        <p:xfrm>
          <a:off x="1219320" y="2057400"/>
          <a:ext cx="7010280" cy="4092480"/>
        </p:xfrm>
        <a:graphic>
          <a:graphicData uri="http://schemas.openxmlformats.org/presentationml/2006/ole">
            <p:oleObj progId="Excel.Sheet.12" r:id="rId1" spid="">
              <p:embed/>
              <p:pic>
                <p:nvPicPr>
                  <p:cNvPr id="145" name="" descr=""/>
                  <p:cNvPicPr/>
                  <p:nvPr/>
                </p:nvPicPr>
                <p:blipFill>
                  <a:blip r:embed="rId2"/>
                  <a:stretch/>
                </p:blipFill>
                <p:spPr>
                  <a:xfrm>
                    <a:off x="1219320" y="2057400"/>
                    <a:ext cx="7010280" cy="4092480"/>
                  </a:xfrm>
                  <a:prstGeom prst="rect">
                    <a:avLst/>
                  </a:prstGeom>
                  <a:noFill/>
                  <a:ln w="0">
                    <a:noFill/>
                  </a:ln>
                </p:spPr>
              </p:pic>
            </p:oleObj>
          </a:graphicData>
        </a:graphic>
      </p:graphicFrame>
      <p:sp>
        <p:nvSpPr>
          <p:cNvPr id="3" name="PlaceHolder 2"/>
          <p:cNvSpPr>
            <a:spLocks noGrp="1"/>
          </p:cNvSpPr>
          <p:nvPr>
            <p:ph type="sldNum" idx="3"/>
          </p:nvPr>
        </p:nvSpPr>
        <p:spPr/>
        <p:txBody>
          <a:bodyPr/>
          <a:p>
            <a:fld id="{99C2FCCD-EFC9-4156-93AA-D09781CAAC29}" type="slidenum">
              <a:t>26</a:t>
            </a:fld>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146"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6633"/>
                </a:solidFill>
                <a:effectLst/>
                <a:uFillTx/>
                <a:latin typeface="Times New Roman"/>
              </a:rPr>
              <a:t>Market potential</a:t>
            </a:r>
            <a:br>
              <a:rPr sz="4400"/>
            </a:br>
            <a:r>
              <a:rPr b="0" lang="en-US" sz="4400" strike="noStrike" u="none">
                <a:solidFill>
                  <a:srgbClr val="006633"/>
                </a:solidFill>
                <a:effectLst/>
                <a:uFillTx/>
                <a:latin typeface="Times New Roman"/>
              </a:rPr>
              <a:t> - Other industries</a:t>
            </a:r>
            <a:endParaRPr b="0" lang="en-US" sz="4400" strike="noStrike" u="none">
              <a:solidFill>
                <a:srgbClr val="006633"/>
              </a:solidFill>
              <a:effectLst/>
              <a:uFillTx/>
              <a:latin typeface="Times New Roman"/>
            </a:endParaRPr>
          </a:p>
        </p:txBody>
      </p:sp>
      <p:sp>
        <p:nvSpPr>
          <p:cNvPr id="147" name="PlaceHolder 2"/>
          <p:cNvSpPr>
            <a:spLocks noGrp="1"/>
          </p:cNvSpPr>
          <p:nvPr>
            <p:ph/>
          </p:nvPr>
        </p:nvSpPr>
        <p:spPr>
          <a:xfrm>
            <a:off x="662040" y="1905120"/>
            <a:ext cx="7772400" cy="4114800"/>
          </a:xfrm>
          <a:prstGeom prst="rect">
            <a:avLst/>
          </a:prstGeom>
          <a:noFill/>
          <a:ln w="0">
            <a:noFill/>
          </a:ln>
        </p:spPr>
        <p:txBody>
          <a:bodyPr lIns="92160" rIns="92160" tIns="46080" bIns="46080" anchor="t">
            <a:normAutofit/>
          </a:bodyPr>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Simulation software product sales - U.S. spending - $7.8 - $10 Billion</a:t>
            </a:r>
            <a:endParaRPr b="0" lang="en-US" sz="3200" strike="noStrike" u="none">
              <a:solidFill>
                <a:srgbClr val="000000"/>
              </a:solidFill>
              <a:effectLst/>
              <a:uFillTx/>
              <a:latin typeface="Times New Roman"/>
            </a:endParaRPr>
          </a:p>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Number of potential users - 1,000,000</a:t>
            </a:r>
            <a:endParaRPr b="0" lang="en-US" sz="32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E67B5ECA-AAD6-443E-8528-DBC7B7F26748}" type="slidenum">
              <a:t>27</a:t>
            </a:fld>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148"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6633"/>
                </a:solidFill>
                <a:effectLst/>
                <a:uFillTx/>
                <a:latin typeface="Times New Roman"/>
              </a:rPr>
              <a:t>Goals &amp; Objectives</a:t>
            </a:r>
            <a:endParaRPr b="0" lang="en-US" sz="4400" strike="noStrike" u="none">
              <a:solidFill>
                <a:srgbClr val="006633"/>
              </a:solidFill>
              <a:effectLst/>
              <a:uFillTx/>
              <a:latin typeface="Times New Roman"/>
            </a:endParaRPr>
          </a:p>
        </p:txBody>
      </p:sp>
      <p:sp>
        <p:nvSpPr>
          <p:cNvPr id="149" name="PlaceHolder 2"/>
          <p:cNvSpPr>
            <a:spLocks noGrp="1"/>
          </p:cNvSpPr>
          <p:nvPr>
            <p:ph/>
          </p:nvPr>
        </p:nvSpPr>
        <p:spPr>
          <a:xfrm>
            <a:off x="662040" y="1905120"/>
            <a:ext cx="7772400" cy="4114800"/>
          </a:xfrm>
          <a:prstGeom prst="rect">
            <a:avLst/>
          </a:prstGeom>
          <a:noFill/>
          <a:ln w="0">
            <a:noFill/>
          </a:ln>
        </p:spPr>
        <p:txBody>
          <a:bodyPr lIns="92160" rIns="92160" tIns="46080" bIns="46080" anchor="t">
            <a:normAutofit/>
          </a:bodyPr>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Sales Goals - </a:t>
            </a:r>
            <a:r>
              <a:rPr b="0" lang="en-US" sz="3200" strike="noStrike" u="none">
                <a:solidFill>
                  <a:srgbClr val="000000"/>
                </a:solidFill>
                <a:effectLst/>
                <a:uFillTx/>
                <a:latin typeface="Times New Roman"/>
              </a:rPr>
              <a:t>	</a:t>
            </a:r>
            <a:r>
              <a:rPr b="0" lang="en-US" sz="3200" strike="noStrike" u="none">
                <a:solidFill>
                  <a:srgbClr val="000000"/>
                </a:solidFill>
                <a:effectLst/>
                <a:uFillTx/>
                <a:latin typeface="Times New Roman"/>
              </a:rPr>
              <a:t>	</a:t>
            </a:r>
            <a:r>
              <a:rPr b="0" lang="en-US" sz="3200" strike="noStrike" u="none">
                <a:solidFill>
                  <a:srgbClr val="000000"/>
                </a:solidFill>
                <a:effectLst/>
                <a:uFillTx/>
                <a:latin typeface="Times New Roman"/>
              </a:rPr>
              <a:t>	</a:t>
            </a:r>
            <a:r>
              <a:rPr b="0" lang="en-US" sz="3200" strike="noStrike" u="none">
                <a:solidFill>
                  <a:srgbClr val="000000"/>
                </a:solidFill>
                <a:effectLst/>
                <a:uFillTx/>
                <a:latin typeface="Times New Roman"/>
              </a:rPr>
              <a:t>	</a:t>
            </a:r>
            <a:r>
              <a:rPr b="0" lang="en-US" sz="3200" strike="noStrike" u="none">
                <a:solidFill>
                  <a:srgbClr val="000000"/>
                </a:solidFill>
                <a:effectLst/>
                <a:uFillTx/>
                <a:latin typeface="Times New Roman"/>
              </a:rPr>
              <a:t>	</a:t>
            </a:r>
            <a:r>
              <a:rPr b="0" lang="en-US" sz="3200" strike="noStrike" u="none">
                <a:solidFill>
                  <a:srgbClr val="000000"/>
                </a:solidFill>
                <a:effectLst/>
                <a:uFillTx/>
                <a:latin typeface="Times New Roman"/>
              </a:rPr>
              <a:t>	</a:t>
            </a:r>
            <a:r>
              <a:rPr b="0" lang="en-US" sz="3200" strike="noStrike" u="none">
                <a:solidFill>
                  <a:srgbClr val="000000"/>
                </a:solidFill>
                <a:effectLst/>
                <a:uFillTx/>
                <a:latin typeface="Times New Roman"/>
              </a:rPr>
              <a:t>	</a:t>
            </a:r>
            <a:r>
              <a:rPr b="1" i="1" lang="en-US" sz="3200" strike="noStrike" u="none">
                <a:solidFill>
                  <a:srgbClr val="000000"/>
                </a:solidFill>
                <a:effectLst/>
                <a:uFillTx/>
                <a:latin typeface="Times New Roman"/>
              </a:rPr>
              <a:t>DerivaPrice.com/DerivaStar.com</a:t>
            </a:r>
            <a:endParaRPr b="0" lang="en-US" sz="3200" strike="noStrike" u="none">
              <a:solidFill>
                <a:srgbClr val="000000"/>
              </a:solidFill>
              <a:effectLst/>
              <a:uFillTx/>
              <a:latin typeface="Times New Roman"/>
            </a:endParaRPr>
          </a:p>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Product Development Schedule</a:t>
            </a:r>
            <a:endParaRPr b="0" lang="en-US" sz="3200" strike="noStrike" u="none">
              <a:solidFill>
                <a:srgbClr val="000000"/>
              </a:solidFill>
              <a:effectLst/>
              <a:uFillTx/>
              <a:latin typeface="Times New Roman"/>
            </a:endParaRPr>
          </a:p>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Financial Projections</a:t>
            </a:r>
            <a:endParaRPr b="0" lang="en-US" sz="32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9DC6C0C0-C580-4B32-B514-4D787720F48B}" type="slidenum">
              <a:t>28</a:t>
            </a:fld>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150"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6633"/>
                </a:solidFill>
                <a:effectLst/>
                <a:uFillTx/>
                <a:latin typeface="Times New Roman"/>
              </a:rPr>
              <a:t>Sales Projections</a:t>
            </a:r>
            <a:endParaRPr b="0" lang="en-US" sz="4400" strike="noStrike" u="none">
              <a:solidFill>
                <a:srgbClr val="006633"/>
              </a:solidFill>
              <a:effectLst/>
              <a:uFillTx/>
              <a:latin typeface="Times New Roman"/>
            </a:endParaRPr>
          </a:p>
        </p:txBody>
      </p:sp>
      <p:graphicFrame>
        <p:nvGraphicFramePr>
          <p:cNvPr id="151" name=""/>
          <p:cNvGraphicFramePr/>
          <p:nvPr/>
        </p:nvGraphicFramePr>
        <p:xfrm>
          <a:off x="662040" y="2338560"/>
          <a:ext cx="7772400" cy="3247920"/>
        </p:xfrm>
        <a:graphic>
          <a:graphicData uri="http://schemas.openxmlformats.org/presentationml/2006/ole">
            <p:oleObj progId="Excel.Sheet.12" r:id="rId1" spid="">
              <p:embed/>
              <p:pic>
                <p:nvPicPr>
                  <p:cNvPr id="152" name="" descr=""/>
                  <p:cNvPicPr/>
                  <p:nvPr/>
                </p:nvPicPr>
                <p:blipFill>
                  <a:blip r:embed="rId2"/>
                  <a:stretch/>
                </p:blipFill>
                <p:spPr>
                  <a:xfrm>
                    <a:off x="662040" y="2338560"/>
                    <a:ext cx="7772400" cy="3247920"/>
                  </a:xfrm>
                  <a:prstGeom prst="rect">
                    <a:avLst/>
                  </a:prstGeom>
                  <a:noFill/>
                  <a:ln w="0">
                    <a:noFill/>
                  </a:ln>
                </p:spPr>
              </p:pic>
            </p:oleObj>
          </a:graphicData>
        </a:graphic>
      </p:graphicFrame>
      <p:sp>
        <p:nvSpPr>
          <p:cNvPr id="3" name="PlaceHolder 2"/>
          <p:cNvSpPr>
            <a:spLocks noGrp="1"/>
          </p:cNvSpPr>
          <p:nvPr>
            <p:ph type="sldNum" idx="3"/>
          </p:nvPr>
        </p:nvSpPr>
        <p:spPr/>
        <p:txBody>
          <a:bodyPr/>
          <a:p>
            <a:fld id="{C2D7F145-EE54-49F0-BCAC-90265A09D096}" type="slidenum">
              <a:t>29</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4" name=""/>
          <p:cNvSpPr/>
          <p:nvPr/>
        </p:nvSpPr>
        <p:spPr>
          <a:xfrm>
            <a:off x="457200" y="380880"/>
            <a:ext cx="2057400" cy="1143000"/>
          </a:xfrm>
          <a:prstGeom prst="rect">
            <a:avLst/>
          </a:prstGeom>
          <a:noFill/>
          <a:ln w="0">
            <a:noFill/>
          </a:ln>
        </p:spPr>
        <p:style>
          <a:lnRef idx="0"/>
          <a:fillRef idx="0"/>
          <a:effectRef idx="0"/>
          <a:fontRef idx="minor"/>
        </p:style>
        <p:txBody>
          <a:bodyPr wrap="none" lIns="92160" rIns="92160" tIns="46080" bIns="4608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Times New Roman"/>
            </a:endParaRPr>
          </a:p>
        </p:txBody>
      </p:sp>
      <p:sp>
        <p:nvSpPr>
          <p:cNvPr id="85" name="PlaceHolder 1"/>
          <p:cNvSpPr>
            <a:spLocks noGrp="1"/>
          </p:cNvSpPr>
          <p:nvPr>
            <p:ph type="subTitle"/>
          </p:nvPr>
        </p:nvSpPr>
        <p:spPr>
          <a:xfrm>
            <a:off x="1981080" y="2133720"/>
            <a:ext cx="5639040" cy="3962160"/>
          </a:xfrm>
          <a:prstGeom prst="rect">
            <a:avLst/>
          </a:prstGeom>
          <a:solidFill>
            <a:srgbClr val="0665c6"/>
          </a:solidFill>
          <a:ln cap="sq" w="12600">
            <a:solidFill>
              <a:srgbClr val="000000"/>
            </a:solidFill>
            <a:miter/>
          </a:ln>
          <a:effectLst>
            <a:outerShdw dist="197537" dir="2700000" blurRad="0" rotWithShape="0">
              <a:srgbClr val="ffffff"/>
            </a:outerShdw>
          </a:effectLst>
        </p:spPr>
        <p:txBody>
          <a:bodyPr lIns="92160" rIns="92160" tIns="46080" bIns="46080" anchor="ctr" anchorCtr="1">
            <a:noAutofit/>
          </a:bodyPr>
          <a:p>
            <a:pPr algn="ctr">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Insert Product Photograph Here </a:t>
            </a:r>
            <a:endParaRPr b="0" lang="en-US" sz="3200" strike="noStrike" u="none">
              <a:solidFill>
                <a:srgbClr val="000000"/>
              </a:solidFill>
              <a:effectLst/>
              <a:uFillTx/>
              <a:latin typeface="Times New Roman"/>
            </a:endParaRPr>
          </a:p>
          <a:p>
            <a:pPr algn="ctr">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pic>
        <p:nvPicPr>
          <p:cNvPr id="86" name="" descr=""/>
          <p:cNvPicPr/>
          <p:nvPr/>
        </p:nvPicPr>
        <p:blipFill>
          <a:blip r:embed="rId1"/>
          <a:stretch/>
        </p:blipFill>
        <p:spPr>
          <a:xfrm>
            <a:off x="1295280" y="1295280"/>
            <a:ext cx="7620120" cy="5283360"/>
          </a:xfrm>
          <a:prstGeom prst="rect">
            <a:avLst/>
          </a:prstGeom>
          <a:noFill/>
          <a:ln w="0">
            <a:noFill/>
          </a:ln>
        </p:spPr>
      </p:pic>
      <p:sp>
        <p:nvSpPr>
          <p:cNvPr id="3" name="PlaceHolder 2"/>
          <p:cNvSpPr>
            <a:spLocks noGrp="1"/>
          </p:cNvSpPr>
          <p:nvPr>
            <p:ph type="sldNum" idx="3"/>
          </p:nvPr>
        </p:nvSpPr>
        <p:spPr/>
        <p:txBody>
          <a:bodyPr/>
          <a:p>
            <a:fld id="{D6F5474B-1DE7-4259-A044-E5051188269A}" type="slidenum">
              <a:t>3</a:t>
            </a:fld>
          </a:p>
        </p:txBody>
      </p:sp>
    </p:spTree>
  </p:cSld>
  <p:transition advTm="8000">
    <p:blinds dir="vert"/>
  </p:transition>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pic>
        <p:nvPicPr>
          <p:cNvPr id="153" name="Chart%20%232A" descr=""/>
          <p:cNvPicPr/>
          <p:nvPr/>
        </p:nvPicPr>
        <p:blipFill>
          <a:blip r:embed="rId1"/>
          <a:stretch/>
        </p:blipFill>
        <p:spPr>
          <a:xfrm>
            <a:off x="228600" y="304920"/>
            <a:ext cx="8686800" cy="5981760"/>
          </a:xfrm>
          <a:prstGeom prst="rect">
            <a:avLst/>
          </a:prstGeom>
          <a:noFill/>
          <a:ln w="0">
            <a:noFill/>
          </a:ln>
        </p:spPr>
      </p:pic>
      <p:sp>
        <p:nvSpPr>
          <p:cNvPr id="2" name="PlaceHolder 1"/>
          <p:cNvSpPr>
            <a:spLocks noGrp="1"/>
          </p:cNvSpPr>
          <p:nvPr>
            <p:ph type="sldNum" idx="3"/>
          </p:nvPr>
        </p:nvSpPr>
        <p:spPr/>
        <p:txBody>
          <a:bodyPr/>
          <a:p>
            <a:fld id="{58B0DED9-D5C5-4805-A1D2-EAB04ADFCA42}" type="slidenum">
              <a:t>30</a:t>
            </a:fld>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pic>
        <p:nvPicPr>
          <p:cNvPr id="154" name="Chart%20%233A" descr=""/>
          <p:cNvPicPr/>
          <p:nvPr/>
        </p:nvPicPr>
        <p:blipFill>
          <a:blip r:embed="rId1"/>
          <a:stretch/>
        </p:blipFill>
        <p:spPr>
          <a:xfrm>
            <a:off x="228600" y="304920"/>
            <a:ext cx="8771040" cy="5943600"/>
          </a:xfrm>
          <a:prstGeom prst="rect">
            <a:avLst/>
          </a:prstGeom>
          <a:noFill/>
          <a:ln w="0">
            <a:noFill/>
          </a:ln>
        </p:spPr>
      </p:pic>
      <p:sp>
        <p:nvSpPr>
          <p:cNvPr id="2" name="PlaceHolder 1"/>
          <p:cNvSpPr>
            <a:spLocks noGrp="1"/>
          </p:cNvSpPr>
          <p:nvPr>
            <p:ph type="sldNum" idx="3"/>
          </p:nvPr>
        </p:nvSpPr>
        <p:spPr/>
        <p:txBody>
          <a:bodyPr/>
          <a:p>
            <a:fld id="{446B20CE-1BD6-44CC-8CBB-E0C329961EC5}" type="slidenum">
              <a:t>31</a:t>
            </a:fld>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pic>
        <p:nvPicPr>
          <p:cNvPr id="155" name="Chart%20%234A" descr=""/>
          <p:cNvPicPr/>
          <p:nvPr/>
        </p:nvPicPr>
        <p:blipFill>
          <a:blip r:embed="rId1"/>
          <a:stretch/>
        </p:blipFill>
        <p:spPr>
          <a:xfrm>
            <a:off x="228600" y="304920"/>
            <a:ext cx="8610480" cy="5983200"/>
          </a:xfrm>
          <a:prstGeom prst="rect">
            <a:avLst/>
          </a:prstGeom>
          <a:noFill/>
          <a:ln w="0">
            <a:noFill/>
          </a:ln>
        </p:spPr>
      </p:pic>
      <p:sp>
        <p:nvSpPr>
          <p:cNvPr id="2" name="PlaceHolder 1"/>
          <p:cNvSpPr>
            <a:spLocks noGrp="1"/>
          </p:cNvSpPr>
          <p:nvPr>
            <p:ph type="sldNum" idx="3"/>
          </p:nvPr>
        </p:nvSpPr>
        <p:spPr/>
        <p:txBody>
          <a:bodyPr/>
          <a:p>
            <a:fld id="{48BC2D0E-EF29-4845-B68F-11035741D58F}" type="slidenum">
              <a:t>32</a:t>
            </a:fld>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156"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6633"/>
                </a:solidFill>
                <a:effectLst/>
                <a:uFillTx/>
                <a:latin typeface="Times New Roman"/>
              </a:rPr>
              <a:t>Financial Projections</a:t>
            </a:r>
            <a:br>
              <a:rPr sz="4400"/>
            </a:br>
            <a:r>
              <a:rPr b="0" lang="en-US" sz="4400" strike="noStrike" u="none">
                <a:solidFill>
                  <a:srgbClr val="006633"/>
                </a:solidFill>
                <a:effectLst/>
                <a:uFillTx/>
                <a:latin typeface="Times New Roman"/>
              </a:rPr>
              <a:t> </a:t>
            </a:r>
            <a:r>
              <a:rPr b="0" lang="en-US" sz="2800" strike="noStrike" u="none">
                <a:solidFill>
                  <a:srgbClr val="006633"/>
                </a:solidFill>
                <a:effectLst/>
                <a:uFillTx/>
                <a:latin typeface="Times New Roman"/>
              </a:rPr>
              <a:t>(excluding applications in new industries)</a:t>
            </a:r>
            <a:endParaRPr b="0" lang="en-US" sz="2800" strike="noStrike" u="none">
              <a:solidFill>
                <a:srgbClr val="006633"/>
              </a:solidFill>
              <a:effectLst/>
              <a:uFillTx/>
              <a:latin typeface="Times New Roman"/>
            </a:endParaRPr>
          </a:p>
        </p:txBody>
      </p:sp>
      <p:graphicFrame>
        <p:nvGraphicFramePr>
          <p:cNvPr id="157" name=""/>
          <p:cNvGraphicFramePr/>
          <p:nvPr/>
        </p:nvGraphicFramePr>
        <p:xfrm>
          <a:off x="954000" y="1905120"/>
          <a:ext cx="7186680" cy="4114800"/>
        </p:xfrm>
        <a:graphic>
          <a:graphicData uri="http://schemas.openxmlformats.org/presentationml/2006/ole">
            <p:oleObj progId="Excel.Sheet.12" r:id="rId1" spid="">
              <p:embed/>
              <p:pic>
                <p:nvPicPr>
                  <p:cNvPr id="158" name="" descr=""/>
                  <p:cNvPicPr/>
                  <p:nvPr/>
                </p:nvPicPr>
                <p:blipFill>
                  <a:blip r:embed="rId2"/>
                  <a:stretch/>
                </p:blipFill>
                <p:spPr>
                  <a:xfrm>
                    <a:off x="954000" y="1905120"/>
                    <a:ext cx="7186680" cy="4114800"/>
                  </a:xfrm>
                  <a:prstGeom prst="rect">
                    <a:avLst/>
                  </a:prstGeom>
                  <a:noFill/>
                  <a:ln w="0">
                    <a:noFill/>
                  </a:ln>
                </p:spPr>
              </p:pic>
            </p:oleObj>
          </a:graphicData>
        </a:graphic>
      </p:graphicFrame>
      <p:sp>
        <p:nvSpPr>
          <p:cNvPr id="3" name="PlaceHolder 2"/>
          <p:cNvSpPr>
            <a:spLocks noGrp="1"/>
          </p:cNvSpPr>
          <p:nvPr>
            <p:ph type="sldNum" idx="3"/>
          </p:nvPr>
        </p:nvSpPr>
        <p:spPr/>
        <p:txBody>
          <a:bodyPr/>
          <a:p>
            <a:fld id="{BF4889E3-7C3C-4670-B7CF-2EE90A0EC42A}" type="slidenum">
              <a:t>33</a:t>
            </a:fld>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159"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6633"/>
                </a:solidFill>
                <a:effectLst/>
                <a:uFillTx/>
                <a:latin typeface="Times New Roman"/>
              </a:rPr>
              <a:t>Resource Requirements</a:t>
            </a:r>
            <a:endParaRPr b="0" lang="en-US" sz="4400" strike="noStrike" u="none">
              <a:solidFill>
                <a:srgbClr val="006633"/>
              </a:solidFill>
              <a:effectLst/>
              <a:uFillTx/>
              <a:latin typeface="Times New Roman"/>
            </a:endParaRPr>
          </a:p>
        </p:txBody>
      </p:sp>
      <p:sp>
        <p:nvSpPr>
          <p:cNvPr id="160" name="PlaceHolder 2"/>
          <p:cNvSpPr>
            <a:spLocks noGrp="1"/>
          </p:cNvSpPr>
          <p:nvPr>
            <p:ph/>
          </p:nvPr>
        </p:nvSpPr>
        <p:spPr>
          <a:xfrm>
            <a:off x="662040" y="1905120"/>
            <a:ext cx="7772400" cy="4114800"/>
          </a:xfrm>
          <a:prstGeom prst="rect">
            <a:avLst/>
          </a:prstGeom>
          <a:noFill/>
          <a:ln w="0">
            <a:noFill/>
          </a:ln>
        </p:spPr>
        <p:txBody>
          <a:bodyPr lIns="92160" rIns="92160" tIns="46080" bIns="46080" anchor="t">
            <a:normAutofit/>
          </a:bodyPr>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Technology Requirements</a:t>
            </a:r>
            <a:endParaRPr b="0" lang="en-US" sz="3200" strike="noStrike" u="none">
              <a:solidFill>
                <a:srgbClr val="000000"/>
              </a:solidFill>
              <a:effectLst/>
              <a:uFillTx/>
              <a:latin typeface="Times New Roman"/>
            </a:endParaRPr>
          </a:p>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Personnel Requirements</a:t>
            </a:r>
            <a:endParaRPr b="0" lang="en-US" sz="3200" strike="noStrike" u="none">
              <a:solidFill>
                <a:srgbClr val="000000"/>
              </a:solidFill>
              <a:effectLst/>
              <a:uFillTx/>
              <a:latin typeface="Times New Roman"/>
            </a:endParaRPr>
          </a:p>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External Requirements</a:t>
            </a:r>
            <a:endParaRPr b="0" lang="en-US" sz="3200" strike="noStrike" u="none">
              <a:solidFill>
                <a:srgbClr val="000000"/>
              </a:solidFill>
              <a:effectLst/>
              <a:uFillTx/>
              <a:latin typeface="Times New Roman"/>
            </a:endParaRPr>
          </a:p>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Financial Requirements</a:t>
            </a:r>
            <a:endParaRPr b="0" lang="en-US" sz="3200" strike="noStrike" u="none">
              <a:solidFill>
                <a:srgbClr val="000000"/>
              </a:solidFill>
              <a:effectLst/>
              <a:uFillTx/>
              <a:latin typeface="Times New Roman"/>
            </a:endParaRPr>
          </a:p>
          <a:p>
            <a:pPr marL="343080" indent="0">
              <a:spcBef>
                <a:spcPts val="7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30A2113B-E16E-47EE-8E7E-FC3E99F02D41}" type="slidenum">
              <a:t>34</a:t>
            </a:fld>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161"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6633"/>
                </a:solidFill>
                <a:effectLst/>
                <a:uFillTx/>
                <a:latin typeface="Times New Roman"/>
              </a:rPr>
              <a:t>Technology Requirements</a:t>
            </a:r>
            <a:endParaRPr b="0" lang="en-US" sz="4400" strike="noStrike" u="none">
              <a:solidFill>
                <a:srgbClr val="006633"/>
              </a:solidFill>
              <a:effectLst/>
              <a:uFillTx/>
              <a:latin typeface="Times New Roman"/>
            </a:endParaRPr>
          </a:p>
        </p:txBody>
      </p:sp>
      <p:sp>
        <p:nvSpPr>
          <p:cNvPr id="162" name="PlaceHolder 2"/>
          <p:cNvSpPr>
            <a:spLocks noGrp="1"/>
          </p:cNvSpPr>
          <p:nvPr>
            <p:ph/>
          </p:nvPr>
        </p:nvSpPr>
        <p:spPr>
          <a:xfrm>
            <a:off x="662040" y="1905120"/>
            <a:ext cx="7772400" cy="4114800"/>
          </a:xfrm>
          <a:prstGeom prst="rect">
            <a:avLst/>
          </a:prstGeom>
          <a:noFill/>
          <a:ln w="0">
            <a:noFill/>
          </a:ln>
        </p:spPr>
        <p:txBody>
          <a:bodyPr lIns="92160" rIns="92160" tIns="46080" bIns="46080" anchor="t">
            <a:normAutofit/>
          </a:bodyPr>
          <a:p>
            <a:pPr marL="343080" indent="-343080">
              <a:spcBef>
                <a:spcPts val="601"/>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Internal development</a:t>
            </a:r>
            <a:endParaRPr b="0" lang="en-US" sz="2400" strike="noStrike" u="none">
              <a:solidFill>
                <a:srgbClr val="000000"/>
              </a:solidFill>
              <a:effectLst/>
              <a:uFillTx/>
              <a:latin typeface="Times New Roman"/>
            </a:endParaRPr>
          </a:p>
          <a:p>
            <a:pPr lvl="1" marL="743040" indent="-28584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ASPEN Level I</a:t>
            </a:r>
            <a:endParaRPr b="0" lang="en-US" sz="2000" strike="noStrike" u="none">
              <a:solidFill>
                <a:srgbClr val="000000"/>
              </a:solidFill>
              <a:effectLst/>
              <a:uFillTx/>
              <a:latin typeface="Times New Roman"/>
            </a:endParaRPr>
          </a:p>
          <a:p>
            <a:pPr lvl="1" marL="743040" indent="-28584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Stochastic Formula</a:t>
            </a:r>
            <a:endParaRPr b="0" lang="en-US" sz="2000" strike="noStrike" u="none">
              <a:solidFill>
                <a:srgbClr val="000000"/>
              </a:solidFill>
              <a:effectLst/>
              <a:uFillTx/>
              <a:latin typeface="Times New Roman"/>
            </a:endParaRPr>
          </a:p>
          <a:p>
            <a:pPr lvl="1" marL="743040" indent="-28584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 code generator</a:t>
            </a:r>
            <a:endParaRPr b="0" lang="en-US" sz="2000" strike="noStrike" u="none">
              <a:solidFill>
                <a:srgbClr val="000000"/>
              </a:solidFill>
              <a:effectLst/>
              <a:uFillTx/>
              <a:latin typeface="Times New Roman"/>
            </a:endParaRPr>
          </a:p>
          <a:p>
            <a:pPr marL="343080" indent="-343080">
              <a:spcBef>
                <a:spcPts val="601"/>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Consultant-assisted development</a:t>
            </a:r>
            <a:endParaRPr b="0" lang="en-US" sz="2400" strike="noStrike" u="none">
              <a:solidFill>
                <a:srgbClr val="000000"/>
              </a:solidFill>
              <a:effectLst/>
              <a:uFillTx/>
              <a:latin typeface="Times New Roman"/>
            </a:endParaRPr>
          </a:p>
          <a:p>
            <a:pPr lvl="1" marL="743040" indent="-28584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Monte Carlo</a:t>
            </a:r>
            <a:endParaRPr b="0" lang="en-US" sz="2000" strike="noStrike" u="none">
              <a:solidFill>
                <a:srgbClr val="000000"/>
              </a:solidFill>
              <a:effectLst/>
              <a:uFillTx/>
              <a:latin typeface="Times New Roman"/>
            </a:endParaRPr>
          </a:p>
          <a:p>
            <a:pPr lvl="1" marL="743040" indent="-28584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Implementation/calibration </a:t>
            </a:r>
            <a:endParaRPr b="0" lang="en-US" sz="2000" strike="noStrike" u="none">
              <a:solidFill>
                <a:srgbClr val="000000"/>
              </a:solidFill>
              <a:effectLst/>
              <a:uFillTx/>
              <a:latin typeface="Times New Roman"/>
            </a:endParaRPr>
          </a:p>
          <a:p>
            <a:pPr marL="343080" indent="-343080">
              <a:spcBef>
                <a:spcPts val="601"/>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Alliance-acquired</a:t>
            </a:r>
            <a:endParaRPr b="0" lang="en-US" sz="2400" strike="noStrike" u="none">
              <a:solidFill>
                <a:srgbClr val="000000"/>
              </a:solidFill>
              <a:effectLst/>
              <a:uFillTx/>
              <a:latin typeface="Times New Roman"/>
            </a:endParaRPr>
          </a:p>
          <a:p>
            <a:pPr lvl="1" marL="743040" indent="-28584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Lattice (tree) methodology</a:t>
            </a:r>
            <a:endParaRPr b="0" lang="en-US" sz="2000" strike="noStrike" u="none">
              <a:solidFill>
                <a:srgbClr val="000000"/>
              </a:solidFill>
              <a:effectLst/>
              <a:uFillTx/>
              <a:latin typeface="Times New Roman"/>
            </a:endParaRPr>
          </a:p>
          <a:p>
            <a:pPr lvl="1" marL="743040" indent="-28584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Spread sheet add-in (announced and in Beta)</a:t>
            </a:r>
            <a:endParaRPr b="0" lang="en-US" sz="20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7CB8D136-076B-40D6-B761-9D5557B76266}" type="slidenum">
              <a:t>35</a:t>
            </a:fld>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163"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6633"/>
                </a:solidFill>
                <a:effectLst/>
                <a:uFillTx/>
                <a:latin typeface="Times New Roman"/>
              </a:rPr>
              <a:t>External Requirements</a:t>
            </a:r>
            <a:endParaRPr b="0" lang="en-US" sz="4400" strike="noStrike" u="none">
              <a:solidFill>
                <a:srgbClr val="006633"/>
              </a:solidFill>
              <a:effectLst/>
              <a:uFillTx/>
              <a:latin typeface="Times New Roman"/>
            </a:endParaRPr>
          </a:p>
        </p:txBody>
      </p:sp>
      <p:sp>
        <p:nvSpPr>
          <p:cNvPr id="164" name="PlaceHolder 2"/>
          <p:cNvSpPr>
            <a:spLocks noGrp="1"/>
          </p:cNvSpPr>
          <p:nvPr>
            <p:ph/>
          </p:nvPr>
        </p:nvSpPr>
        <p:spPr>
          <a:xfrm>
            <a:off x="662040" y="1905120"/>
            <a:ext cx="7772400" cy="4114800"/>
          </a:xfrm>
          <a:prstGeom prst="rect">
            <a:avLst/>
          </a:prstGeom>
          <a:noFill/>
          <a:ln w="0">
            <a:noFill/>
          </a:ln>
        </p:spPr>
        <p:txBody>
          <a:bodyPr lIns="92160" rIns="92160" tIns="46080" bIns="46080" anchor="t">
            <a:normAutofit/>
          </a:bodyPr>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ASP Infrastructure</a:t>
            </a:r>
            <a:endParaRPr b="0" lang="en-US" sz="32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Security</a:t>
            </a:r>
            <a:endParaRPr b="0" lang="en-US" sz="28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“Back-office”</a:t>
            </a:r>
            <a:endParaRPr b="0" lang="en-US" sz="28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Out-sourced server</a:t>
            </a:r>
            <a:endParaRPr b="0" lang="en-US" sz="28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CA21556A-D98C-4659-B0E2-AB377208572F}" type="slidenum">
              <a:t>36</a:t>
            </a:fld>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165"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6633"/>
                </a:solidFill>
                <a:effectLst/>
                <a:uFillTx/>
                <a:latin typeface="Times New Roman"/>
              </a:rPr>
              <a:t>Financial Requirements</a:t>
            </a:r>
            <a:endParaRPr b="0" lang="en-US" sz="4400" strike="noStrike" u="none">
              <a:solidFill>
                <a:srgbClr val="006633"/>
              </a:solidFill>
              <a:effectLst/>
              <a:uFillTx/>
              <a:latin typeface="Times New Roman"/>
            </a:endParaRPr>
          </a:p>
        </p:txBody>
      </p:sp>
      <p:graphicFrame>
        <p:nvGraphicFramePr>
          <p:cNvPr id="166" name=""/>
          <p:cNvGraphicFramePr/>
          <p:nvPr/>
        </p:nvGraphicFramePr>
        <p:xfrm>
          <a:off x="1913040" y="1523880"/>
          <a:ext cx="6468840" cy="5029200"/>
        </p:xfrm>
        <a:graphic>
          <a:graphicData uri="http://schemas.openxmlformats.org/presentationml/2006/ole">
            <p:oleObj progId="Excel.Sheet.12" r:id="rId1" spid="">
              <p:embed/>
              <p:pic>
                <p:nvPicPr>
                  <p:cNvPr id="167" name="" descr=""/>
                  <p:cNvPicPr/>
                  <p:nvPr/>
                </p:nvPicPr>
                <p:blipFill>
                  <a:blip r:embed="rId2"/>
                  <a:stretch/>
                </p:blipFill>
                <p:spPr>
                  <a:xfrm>
                    <a:off x="1913040" y="1523880"/>
                    <a:ext cx="6468840" cy="5029200"/>
                  </a:xfrm>
                  <a:prstGeom prst="rect">
                    <a:avLst/>
                  </a:prstGeom>
                  <a:noFill/>
                  <a:ln w="0">
                    <a:noFill/>
                  </a:ln>
                </p:spPr>
              </p:pic>
            </p:oleObj>
          </a:graphicData>
        </a:graphic>
      </p:graphicFrame>
      <p:sp>
        <p:nvSpPr>
          <p:cNvPr id="3" name="PlaceHolder 2"/>
          <p:cNvSpPr>
            <a:spLocks noGrp="1"/>
          </p:cNvSpPr>
          <p:nvPr>
            <p:ph type="sldNum" idx="3"/>
          </p:nvPr>
        </p:nvSpPr>
        <p:spPr/>
        <p:txBody>
          <a:bodyPr/>
          <a:p>
            <a:fld id="{D8A1432B-29C0-48F5-922F-A695D7B3B874}" type="slidenum">
              <a:t>37</a:t>
            </a:fld>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168"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6633"/>
                </a:solidFill>
                <a:effectLst/>
                <a:uFillTx/>
                <a:latin typeface="Times New Roman"/>
              </a:rPr>
              <a:t>Risks &amp; Rewards</a:t>
            </a:r>
            <a:endParaRPr b="0" lang="en-US" sz="4400" strike="noStrike" u="none">
              <a:solidFill>
                <a:srgbClr val="006633"/>
              </a:solidFill>
              <a:effectLst/>
              <a:uFillTx/>
              <a:latin typeface="Times New Roman"/>
            </a:endParaRPr>
          </a:p>
        </p:txBody>
      </p:sp>
      <p:sp>
        <p:nvSpPr>
          <p:cNvPr id="169" name="PlaceHolder 2"/>
          <p:cNvSpPr>
            <a:spLocks noGrp="1"/>
          </p:cNvSpPr>
          <p:nvPr>
            <p:ph/>
          </p:nvPr>
        </p:nvSpPr>
        <p:spPr>
          <a:xfrm>
            <a:off x="662040" y="1905120"/>
            <a:ext cx="7772400" cy="4114800"/>
          </a:xfrm>
          <a:prstGeom prst="rect">
            <a:avLst/>
          </a:prstGeom>
          <a:noFill/>
          <a:ln w="0">
            <a:noFill/>
          </a:ln>
        </p:spPr>
        <p:txBody>
          <a:bodyPr lIns="92160" rIns="92160" tIns="46080" bIns="46080" anchor="t">
            <a:normAutofit/>
          </a:bodyPr>
          <a:p>
            <a:pPr marL="343080" indent="-343080">
              <a:spcBef>
                <a:spcPts val="601"/>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Risks</a:t>
            </a:r>
            <a:endParaRPr b="0" lang="en-US" sz="2400" strike="noStrike" u="none">
              <a:solidFill>
                <a:srgbClr val="000000"/>
              </a:solidFill>
              <a:effectLst/>
              <a:uFillTx/>
              <a:latin typeface="Times New Roman"/>
            </a:endParaRPr>
          </a:p>
          <a:p>
            <a:pPr lvl="1" marL="743040" indent="-28584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Development takes longer than projected</a:t>
            </a:r>
            <a:endParaRPr b="0" lang="en-US" sz="2000" strike="noStrike" u="none">
              <a:solidFill>
                <a:srgbClr val="000000"/>
              </a:solidFill>
              <a:effectLst/>
              <a:uFillTx/>
              <a:latin typeface="Times New Roman"/>
            </a:endParaRPr>
          </a:p>
          <a:p>
            <a:pPr lvl="1" marL="743040" indent="-28584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Market does not accept ASP</a:t>
            </a:r>
            <a:endParaRPr b="0" lang="en-US" sz="2000" strike="noStrike" u="none">
              <a:solidFill>
                <a:srgbClr val="000000"/>
              </a:solidFill>
              <a:effectLst/>
              <a:uFillTx/>
              <a:latin typeface="Times New Roman"/>
            </a:endParaRPr>
          </a:p>
          <a:p>
            <a:pPr lvl="1" marL="743040" indent="-28584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Personnel can’t be hired quickly</a:t>
            </a:r>
            <a:endParaRPr b="0" lang="en-US" sz="2000" strike="noStrike" u="none">
              <a:solidFill>
                <a:srgbClr val="000000"/>
              </a:solidFill>
              <a:effectLst/>
              <a:uFillTx/>
              <a:latin typeface="Times New Roman"/>
            </a:endParaRPr>
          </a:p>
          <a:p>
            <a:pPr marL="343080" indent="-343080">
              <a:spcBef>
                <a:spcPts val="601"/>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Addressing Risks</a:t>
            </a:r>
            <a:endParaRPr b="0" lang="en-US" sz="2400" strike="noStrike" u="none">
              <a:solidFill>
                <a:srgbClr val="000000"/>
              </a:solidFill>
              <a:effectLst/>
              <a:uFillTx/>
              <a:latin typeface="Times New Roman"/>
            </a:endParaRPr>
          </a:p>
          <a:p>
            <a:pPr lvl="1" marL="743040" indent="-28584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Outsource development</a:t>
            </a:r>
            <a:endParaRPr b="0" lang="en-US" sz="2000" strike="noStrike" u="none">
              <a:solidFill>
                <a:srgbClr val="000000"/>
              </a:solidFill>
              <a:effectLst/>
              <a:uFillTx/>
              <a:latin typeface="Times New Roman"/>
            </a:endParaRPr>
          </a:p>
          <a:p>
            <a:pPr lvl="1" marL="743040" indent="-28584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Alliances - Marketing and technology</a:t>
            </a:r>
            <a:endParaRPr b="0" lang="en-US" sz="2000" strike="noStrike" u="none">
              <a:solidFill>
                <a:srgbClr val="000000"/>
              </a:solidFill>
              <a:effectLst/>
              <a:uFillTx/>
              <a:latin typeface="Times New Roman"/>
            </a:endParaRPr>
          </a:p>
          <a:p>
            <a:pPr marL="343080" indent="-343080">
              <a:spcBef>
                <a:spcPts val="601"/>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Rewards</a:t>
            </a:r>
            <a:endParaRPr b="0" lang="en-US" sz="2400" strike="noStrike" u="none">
              <a:solidFill>
                <a:srgbClr val="000000"/>
              </a:solidFill>
              <a:effectLst/>
              <a:uFillTx/>
              <a:latin typeface="Times New Roman"/>
            </a:endParaRPr>
          </a:p>
          <a:p>
            <a:pPr lvl="1" marL="743040" indent="-28584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IPO</a:t>
            </a:r>
            <a:endParaRPr b="0" lang="en-US" sz="2000" strike="noStrike" u="none">
              <a:solidFill>
                <a:srgbClr val="000000"/>
              </a:solidFill>
              <a:effectLst/>
              <a:uFillTx/>
              <a:latin typeface="Times New Roman"/>
            </a:endParaRPr>
          </a:p>
          <a:p>
            <a:pPr lvl="1" marL="743040" indent="-28584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Buy-out</a:t>
            </a:r>
            <a:endParaRPr b="0" lang="en-US" sz="2000" strike="noStrike" u="none">
              <a:solidFill>
                <a:srgbClr val="000000"/>
              </a:solidFill>
              <a:effectLst/>
              <a:uFillTx/>
              <a:latin typeface="Times New Roman"/>
            </a:endParaRPr>
          </a:p>
          <a:p>
            <a:pPr lvl="1" marL="74304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313875A1-EF0E-4DA9-BE7F-5B9ABCBD71C1}" type="slidenum">
              <a:t>38</a:t>
            </a:fld>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170"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6633"/>
                </a:solidFill>
                <a:effectLst/>
                <a:uFillTx/>
                <a:latin typeface="Times New Roman"/>
              </a:rPr>
              <a:t>Development Funding</a:t>
            </a:r>
            <a:endParaRPr b="0" lang="en-US" sz="4400" strike="noStrike" u="none">
              <a:solidFill>
                <a:srgbClr val="006633"/>
              </a:solidFill>
              <a:effectLst/>
              <a:uFillTx/>
              <a:latin typeface="Times New Roman"/>
            </a:endParaRPr>
          </a:p>
        </p:txBody>
      </p:sp>
      <p:sp>
        <p:nvSpPr>
          <p:cNvPr id="171" name="PlaceHolder 2"/>
          <p:cNvSpPr>
            <a:spLocks noGrp="1"/>
          </p:cNvSpPr>
          <p:nvPr>
            <p:ph/>
          </p:nvPr>
        </p:nvSpPr>
        <p:spPr>
          <a:xfrm>
            <a:off x="662040" y="1905120"/>
            <a:ext cx="7772400" cy="4114800"/>
          </a:xfrm>
          <a:prstGeom prst="rect">
            <a:avLst/>
          </a:prstGeom>
          <a:noFill/>
          <a:ln w="0">
            <a:noFill/>
          </a:ln>
        </p:spPr>
        <p:txBody>
          <a:bodyPr lIns="92160" rIns="92160" tIns="46080" bIns="46080" anchor="t">
            <a:normAutofit/>
          </a:bodyPr>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Seeking $9.0 million second round VC funding</a:t>
            </a:r>
            <a:endParaRPr b="0" lang="en-US" sz="3200" strike="noStrike" u="none">
              <a:solidFill>
                <a:srgbClr val="000000"/>
              </a:solidFill>
              <a:effectLst/>
              <a:uFillTx/>
              <a:latin typeface="Times New Roman"/>
            </a:endParaRPr>
          </a:p>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Common or convertible preferred stock</a:t>
            </a:r>
            <a:endParaRPr b="0" lang="en-US" sz="3200" strike="noStrike" u="none">
              <a:solidFill>
                <a:srgbClr val="000000"/>
              </a:solidFill>
              <a:effectLst/>
              <a:uFillTx/>
              <a:latin typeface="Times New Roman"/>
            </a:endParaRPr>
          </a:p>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Have lead investor - Dallas-based VC</a:t>
            </a:r>
            <a:endParaRPr b="0" lang="en-US" sz="3200" strike="noStrike" u="none">
              <a:solidFill>
                <a:srgbClr val="000000"/>
              </a:solidFill>
              <a:effectLst/>
              <a:uFillTx/>
              <a:latin typeface="Times New Roman"/>
            </a:endParaRPr>
          </a:p>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Seeking strategic investor partner - $4 - 5 </a:t>
            </a:r>
            <a:r>
              <a:rPr b="0" lang="en-US" sz="3200" strike="noStrike" u="none">
                <a:solidFill>
                  <a:srgbClr val="000000"/>
                </a:solidFill>
                <a:effectLst/>
                <a:uFillTx/>
                <a:latin typeface="Times New Roman"/>
              </a:rPr>
              <a:t>	</a:t>
            </a:r>
            <a:r>
              <a:rPr b="0" lang="en-US" sz="3200" strike="noStrike" u="none">
                <a:solidFill>
                  <a:srgbClr val="000000"/>
                </a:solidFill>
                <a:effectLst/>
                <a:uFillTx/>
                <a:latin typeface="Times New Roman"/>
              </a:rPr>
              <a:t>	</a:t>
            </a:r>
            <a:r>
              <a:rPr b="0" lang="en-US" sz="3200" strike="noStrike" u="none">
                <a:solidFill>
                  <a:srgbClr val="000000"/>
                </a:solidFill>
                <a:effectLst/>
                <a:uFillTx/>
                <a:latin typeface="Times New Roman"/>
              </a:rPr>
              <a:t>Million</a:t>
            </a:r>
            <a:endParaRPr b="0" lang="en-US" sz="3200" strike="noStrike" u="none">
              <a:solidFill>
                <a:srgbClr val="000000"/>
              </a:solidFill>
              <a:effectLst/>
              <a:uFillTx/>
              <a:latin typeface="Times New Roman"/>
            </a:endParaRPr>
          </a:p>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Terms- negotiable</a:t>
            </a:r>
            <a:endParaRPr b="0" lang="en-US" sz="32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44EBAD05-51EC-4A23-918F-F659178CB6B2}" type="slidenum">
              <a:t>39</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87"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6633"/>
                </a:solidFill>
                <a:effectLst/>
                <a:uFillTx/>
                <a:latin typeface="Times New Roman"/>
              </a:rPr>
              <a:t>SciComp Inc.</a:t>
            </a:r>
            <a:endParaRPr b="0" lang="en-US" sz="4400" strike="noStrike" u="none">
              <a:solidFill>
                <a:srgbClr val="006633"/>
              </a:solidFill>
              <a:effectLst/>
              <a:uFillTx/>
              <a:latin typeface="Times New Roman"/>
            </a:endParaRPr>
          </a:p>
        </p:txBody>
      </p:sp>
      <p:sp>
        <p:nvSpPr>
          <p:cNvPr id="88" name="PlaceHolder 2"/>
          <p:cNvSpPr>
            <a:spLocks noGrp="1"/>
          </p:cNvSpPr>
          <p:nvPr>
            <p:ph/>
          </p:nvPr>
        </p:nvSpPr>
        <p:spPr>
          <a:xfrm>
            <a:off x="662040" y="1905120"/>
            <a:ext cx="7772400" cy="4114800"/>
          </a:xfrm>
          <a:prstGeom prst="rect">
            <a:avLst/>
          </a:prstGeom>
          <a:noFill/>
          <a:ln w="0">
            <a:noFill/>
          </a:ln>
        </p:spPr>
        <p:txBody>
          <a:bodyPr lIns="92160" rIns="92160" tIns="46080" bIns="46080" anchor="t">
            <a:normAutofit/>
          </a:bodyPr>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History</a:t>
            </a:r>
            <a:endParaRPr b="0" lang="en-US" sz="3200" strike="noStrike" u="none">
              <a:solidFill>
                <a:srgbClr val="000000"/>
              </a:solidFill>
              <a:effectLst/>
              <a:uFillTx/>
              <a:latin typeface="Times New Roman"/>
            </a:endParaRPr>
          </a:p>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Business Strategy</a:t>
            </a:r>
            <a:endParaRPr b="0" lang="en-US" sz="3200" strike="noStrike" u="none">
              <a:solidFill>
                <a:srgbClr val="000000"/>
              </a:solidFill>
              <a:effectLst/>
              <a:uFillTx/>
              <a:latin typeface="Times New Roman"/>
            </a:endParaRPr>
          </a:p>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SciComp today</a:t>
            </a:r>
            <a:endParaRPr b="0" lang="en-US" sz="3200" strike="noStrike" u="none">
              <a:solidFill>
                <a:srgbClr val="000000"/>
              </a:solidFill>
              <a:effectLst/>
              <a:uFillTx/>
              <a:latin typeface="Times New Roman"/>
            </a:endParaRPr>
          </a:p>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trike="noStrike" u="none">
                <a:solidFill>
                  <a:srgbClr val="000000"/>
                </a:solidFill>
                <a:effectLst/>
                <a:uFillTx/>
                <a:latin typeface="Times New Roman"/>
              </a:rPr>
              <a:t>Team</a:t>
            </a:r>
            <a:endParaRPr b="0" lang="en-US" sz="32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5CDA934A-93E7-4AF9-9184-589E82D7F8F2}" type="slidenum">
              <a:t>4</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89"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6633"/>
                </a:solidFill>
                <a:effectLst/>
                <a:uFillTx/>
                <a:latin typeface="Times New Roman"/>
              </a:rPr>
              <a:t>SciComp History</a:t>
            </a:r>
            <a:endParaRPr b="0" lang="en-US" sz="4400" strike="noStrike" u="none">
              <a:solidFill>
                <a:srgbClr val="006633"/>
              </a:solidFill>
              <a:effectLst/>
              <a:uFillTx/>
              <a:latin typeface="Times New Roman"/>
            </a:endParaRPr>
          </a:p>
        </p:txBody>
      </p:sp>
      <p:sp>
        <p:nvSpPr>
          <p:cNvPr id="90" name="PlaceHolder 2"/>
          <p:cNvSpPr>
            <a:spLocks noGrp="1"/>
          </p:cNvSpPr>
          <p:nvPr>
            <p:ph/>
          </p:nvPr>
        </p:nvSpPr>
        <p:spPr>
          <a:xfrm>
            <a:off x="662040" y="1905120"/>
            <a:ext cx="7772400" cy="4114800"/>
          </a:xfrm>
          <a:prstGeom prst="rect">
            <a:avLst/>
          </a:prstGeom>
          <a:noFill/>
          <a:ln w="0">
            <a:noFill/>
          </a:ln>
        </p:spPr>
        <p:txBody>
          <a:bodyPr lIns="92160" rIns="92160" tIns="46080" bIns="46080" anchor="t">
            <a:normAutofit/>
          </a:bodyPr>
          <a:p>
            <a:pPr marL="343080" indent="-343080">
              <a:spcBef>
                <a:spcPts val="700"/>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Founded in 1994</a:t>
            </a:r>
            <a:endParaRPr b="0" lang="en-US" sz="2800" strike="noStrike" u="none">
              <a:solidFill>
                <a:srgbClr val="000000"/>
              </a:solidFill>
              <a:effectLst/>
              <a:uFillTx/>
              <a:latin typeface="Times New Roman"/>
            </a:endParaRPr>
          </a:p>
          <a:p>
            <a:pPr marL="343080" indent="-343080">
              <a:spcBef>
                <a:spcPts val="700"/>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$1.9 million USDoC NIST grant funded development of SciNapse/SciFinance</a:t>
            </a:r>
            <a:endParaRPr b="0" lang="en-US" sz="28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SciNapse - 3 years development</a:t>
            </a:r>
            <a:endParaRPr b="0" lang="en-US" sz="24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SciFinance - 1 year development</a:t>
            </a:r>
            <a:endParaRPr b="0" lang="en-US" sz="2400" strike="noStrike" u="none">
              <a:solidFill>
                <a:srgbClr val="000000"/>
              </a:solidFill>
              <a:effectLst/>
              <a:uFillTx/>
              <a:latin typeface="Times New Roman"/>
            </a:endParaRPr>
          </a:p>
          <a:p>
            <a:pPr marL="343080" indent="-343080">
              <a:spcBef>
                <a:spcPts val="700"/>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First VC - August 1998 - $1.5 million</a:t>
            </a:r>
            <a:endParaRPr b="0" lang="en-US" sz="2800" strike="noStrike" u="none">
              <a:solidFill>
                <a:srgbClr val="000000"/>
              </a:solidFill>
              <a:effectLst/>
              <a:uFillTx/>
              <a:latin typeface="Times New Roman"/>
            </a:endParaRPr>
          </a:p>
          <a:p>
            <a:pPr marL="343080" indent="-343080">
              <a:spcBef>
                <a:spcPts val="700"/>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Introduced SciFinance - October 1998</a:t>
            </a:r>
            <a:endParaRPr b="0" lang="en-US" sz="2800" strike="noStrike" u="none">
              <a:solidFill>
                <a:srgbClr val="000000"/>
              </a:solidFill>
              <a:effectLst/>
              <a:uFillTx/>
              <a:latin typeface="Times New Roman"/>
            </a:endParaRPr>
          </a:p>
          <a:p>
            <a:pPr lvl="1" marL="743040" indent="-285840">
              <a:spcBef>
                <a:spcPts val="700"/>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First sale - Merrill Lynch - January 1999</a:t>
            </a:r>
            <a:endParaRPr b="0" lang="en-US" sz="28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9C3EB83D-5569-4486-9CE1-5D28B02ABB27}" type="slidenum">
              <a:t>5</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91"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6633"/>
                </a:solidFill>
                <a:effectLst/>
                <a:uFillTx/>
                <a:latin typeface="Times New Roman"/>
              </a:rPr>
              <a:t>Business Strategy</a:t>
            </a:r>
            <a:endParaRPr b="0" lang="en-US" sz="4400" strike="noStrike" u="none">
              <a:solidFill>
                <a:srgbClr val="006633"/>
              </a:solidFill>
              <a:effectLst/>
              <a:uFillTx/>
              <a:latin typeface="Times New Roman"/>
            </a:endParaRPr>
          </a:p>
        </p:txBody>
      </p:sp>
      <p:sp>
        <p:nvSpPr>
          <p:cNvPr id="92" name="PlaceHolder 2"/>
          <p:cNvSpPr>
            <a:spLocks noGrp="1"/>
          </p:cNvSpPr>
          <p:nvPr>
            <p:ph/>
          </p:nvPr>
        </p:nvSpPr>
        <p:spPr>
          <a:xfrm>
            <a:off x="662040" y="1905120"/>
            <a:ext cx="7772400" cy="4114800"/>
          </a:xfrm>
          <a:prstGeom prst="rect">
            <a:avLst/>
          </a:prstGeom>
          <a:noFill/>
          <a:ln w="0">
            <a:noFill/>
          </a:ln>
        </p:spPr>
        <p:txBody>
          <a:bodyPr lIns="92160" rIns="92160" tIns="46080" bIns="46080" anchor="t">
            <a:normAutofit/>
          </a:bodyPr>
          <a:p>
            <a:pPr marL="343080" indent="-343080">
              <a:spcBef>
                <a:spcPts val="601"/>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Develop underlying technology</a:t>
            </a:r>
            <a:endParaRPr b="0" lang="en-US" sz="2400" strike="noStrike" u="none">
              <a:solidFill>
                <a:srgbClr val="000000"/>
              </a:solidFill>
              <a:effectLst/>
              <a:uFillTx/>
              <a:latin typeface="Times New Roman"/>
            </a:endParaRPr>
          </a:p>
          <a:p>
            <a:pPr lvl="1" marL="743040" indent="-28584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Completed - SciNapse</a:t>
            </a:r>
            <a:endParaRPr b="0" lang="en-US" sz="2000" strike="noStrike" u="none">
              <a:solidFill>
                <a:srgbClr val="000000"/>
              </a:solidFill>
              <a:effectLst/>
              <a:uFillTx/>
              <a:latin typeface="Times New Roman"/>
            </a:endParaRPr>
          </a:p>
          <a:p>
            <a:pPr marL="343080" indent="-343080">
              <a:spcBef>
                <a:spcPts val="601"/>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Prove technology through commercial application</a:t>
            </a:r>
            <a:endParaRPr b="0" lang="en-US" sz="2400" strike="noStrike" u="none">
              <a:solidFill>
                <a:srgbClr val="000000"/>
              </a:solidFill>
              <a:effectLst/>
              <a:uFillTx/>
              <a:latin typeface="Times New Roman"/>
            </a:endParaRPr>
          </a:p>
          <a:p>
            <a:pPr lvl="1" marL="743040" indent="-28584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Completed - SciFinance for risk management industry</a:t>
            </a:r>
            <a:endParaRPr b="0" lang="en-US" sz="2000" strike="noStrike" u="none">
              <a:solidFill>
                <a:srgbClr val="000000"/>
              </a:solidFill>
              <a:effectLst/>
              <a:uFillTx/>
              <a:latin typeface="Times New Roman"/>
            </a:endParaRPr>
          </a:p>
          <a:p>
            <a:pPr marL="343080" indent="-343080">
              <a:spcBef>
                <a:spcPts val="601"/>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Penetrate $1.2 billion market for pricing derivatives  </a:t>
            </a:r>
            <a:endParaRPr b="0" lang="en-US" sz="2400" strike="noStrike" u="none">
              <a:solidFill>
                <a:srgbClr val="000000"/>
              </a:solidFill>
              <a:effectLst/>
              <a:uFillTx/>
              <a:latin typeface="Times New Roman"/>
            </a:endParaRPr>
          </a:p>
          <a:p>
            <a:pPr lvl="1" marL="743040" indent="-28584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Times New Roman"/>
              </a:rPr>
              <a:t>DerivaPrice.com</a:t>
            </a:r>
            <a:r>
              <a:rPr b="0" lang="en-US" sz="2000" strike="noStrike" u="none">
                <a:solidFill>
                  <a:srgbClr val="000000"/>
                </a:solidFill>
                <a:effectLst/>
                <a:uFillTx/>
                <a:latin typeface="Times New Roman"/>
              </a:rPr>
              <a:t> - Financial markets</a:t>
            </a:r>
            <a:endParaRPr b="0" lang="en-US" sz="2000" strike="noStrike" u="none">
              <a:solidFill>
                <a:srgbClr val="000000"/>
              </a:solidFill>
              <a:effectLst/>
              <a:uFillTx/>
              <a:latin typeface="Times New Roman"/>
            </a:endParaRPr>
          </a:p>
          <a:p>
            <a:pPr lvl="1" marL="743040" indent="-28584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000" strike="noStrike" u="none">
                <a:solidFill>
                  <a:srgbClr val="000000"/>
                </a:solidFill>
                <a:effectLst/>
                <a:uFillTx/>
                <a:latin typeface="Times New Roman"/>
              </a:rPr>
              <a:t>DerivaStar.com</a:t>
            </a:r>
            <a:r>
              <a:rPr b="0" lang="en-US" sz="2000" strike="noStrike" u="none">
                <a:solidFill>
                  <a:srgbClr val="000000"/>
                </a:solidFill>
                <a:effectLst/>
                <a:uFillTx/>
                <a:latin typeface="Times New Roman"/>
              </a:rPr>
              <a:t> - Energy markets </a:t>
            </a:r>
            <a:endParaRPr b="0" lang="en-US" sz="2000" strike="noStrike" u="none">
              <a:solidFill>
                <a:srgbClr val="000000"/>
              </a:solidFill>
              <a:effectLst/>
              <a:uFillTx/>
              <a:latin typeface="Times New Roman"/>
            </a:endParaRPr>
          </a:p>
          <a:p>
            <a:pPr marL="343080" indent="-343080">
              <a:spcBef>
                <a:spcPts val="601"/>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Scale SciNapse technology to new industries</a:t>
            </a:r>
            <a:endParaRPr b="0" lang="en-US" sz="2400" strike="noStrike" u="none">
              <a:solidFill>
                <a:srgbClr val="000000"/>
              </a:solidFill>
              <a:effectLst/>
              <a:uFillTx/>
              <a:latin typeface="Times New Roman"/>
            </a:endParaRPr>
          </a:p>
          <a:p>
            <a:pPr lvl="1" marL="743040" indent="-28584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Strategy to be developed</a:t>
            </a:r>
            <a:endParaRPr b="0" lang="en-US" sz="2000" strike="noStrike" u="none">
              <a:solidFill>
                <a:srgbClr val="000000"/>
              </a:solidFill>
              <a:effectLst/>
              <a:uFillTx/>
              <a:latin typeface="Times New Roman"/>
            </a:endParaRPr>
          </a:p>
          <a:p>
            <a:pPr lvl="1" marL="74304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290F289B-CC59-47FE-835F-99A8CDD19360}" type="slidenum">
              <a:t>6</a:t>
            </a:fld>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93"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6633"/>
                </a:solidFill>
                <a:effectLst/>
                <a:uFillTx/>
                <a:latin typeface="Times New Roman"/>
              </a:rPr>
              <a:t>SciComp Today</a:t>
            </a:r>
            <a:endParaRPr b="0" lang="en-US" sz="4400" strike="noStrike" u="none">
              <a:solidFill>
                <a:srgbClr val="006633"/>
              </a:solidFill>
              <a:effectLst/>
              <a:uFillTx/>
              <a:latin typeface="Times New Roman"/>
            </a:endParaRPr>
          </a:p>
        </p:txBody>
      </p:sp>
      <p:sp>
        <p:nvSpPr>
          <p:cNvPr id="94" name="PlaceHolder 2"/>
          <p:cNvSpPr>
            <a:spLocks noGrp="1"/>
          </p:cNvSpPr>
          <p:nvPr>
            <p:ph/>
          </p:nvPr>
        </p:nvSpPr>
        <p:spPr>
          <a:xfrm>
            <a:off x="662040" y="1905120"/>
            <a:ext cx="7772400" cy="4114800"/>
          </a:xfrm>
          <a:prstGeom prst="rect">
            <a:avLst/>
          </a:prstGeom>
          <a:noFill/>
          <a:ln w="0">
            <a:noFill/>
          </a:ln>
        </p:spPr>
        <p:txBody>
          <a:bodyPr lIns="92160" rIns="92160" tIns="46080" bIns="46080" anchor="t">
            <a:normAutofit/>
          </a:bodyPr>
          <a:p>
            <a:pPr marL="343080" indent="-343080">
              <a:spcBef>
                <a:spcPts val="700"/>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Marketing SciFinance to large investment and commercial banks</a:t>
            </a:r>
            <a:endParaRPr b="0" lang="en-US" sz="2800" strike="noStrike" u="none">
              <a:solidFill>
                <a:srgbClr val="000000"/>
              </a:solidFill>
              <a:effectLst/>
              <a:uFillTx/>
              <a:latin typeface="Times New Roman"/>
            </a:endParaRPr>
          </a:p>
          <a:p>
            <a:pPr marL="343080" indent="-343080">
              <a:spcBef>
                <a:spcPts val="700"/>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Developing components of </a:t>
            </a:r>
            <a:r>
              <a:rPr b="1" i="1" lang="en-US" sz="2800" strike="noStrike" u="none">
                <a:solidFill>
                  <a:srgbClr val="000000"/>
                </a:solidFill>
                <a:effectLst/>
                <a:uFillTx/>
                <a:latin typeface="Times New Roman"/>
              </a:rPr>
              <a:t>DerivaPrice.com</a:t>
            </a:r>
            <a:r>
              <a:rPr b="0" lang="en-US" sz="2800" strike="noStrike" u="none">
                <a:solidFill>
                  <a:srgbClr val="000000"/>
                </a:solidFill>
                <a:effectLst/>
                <a:uFillTx/>
                <a:latin typeface="Times New Roman"/>
              </a:rPr>
              <a:t> </a:t>
            </a:r>
            <a:endParaRPr b="0" lang="en-US" sz="2800" strike="noStrike" u="none">
              <a:solidFill>
                <a:srgbClr val="000000"/>
              </a:solidFill>
              <a:effectLst/>
              <a:uFillTx/>
              <a:latin typeface="Times New Roman"/>
            </a:endParaRPr>
          </a:p>
          <a:p>
            <a:pPr marL="343080" indent="-343080">
              <a:spcBef>
                <a:spcPts val="700"/>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trike="noStrike" u="none">
                <a:solidFill>
                  <a:srgbClr val="000000"/>
                </a:solidFill>
                <a:effectLst/>
                <a:uFillTx/>
                <a:latin typeface="Times New Roman"/>
              </a:rPr>
              <a:t>Seeking strategic investment partner</a:t>
            </a:r>
            <a:endParaRPr b="0" lang="en-US" sz="28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5A86F7A9-0308-4AD2-96A9-F4CD103988A0}" type="slidenum">
              <a:t>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95"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6633"/>
                </a:solidFill>
                <a:effectLst/>
                <a:uFillTx/>
                <a:latin typeface="Times New Roman"/>
              </a:rPr>
              <a:t>Management Team</a:t>
            </a:r>
            <a:endParaRPr b="0" lang="en-US" sz="4400" strike="noStrike" u="none">
              <a:solidFill>
                <a:srgbClr val="006633"/>
              </a:solidFill>
              <a:effectLst/>
              <a:uFillTx/>
              <a:latin typeface="Times New Roman"/>
            </a:endParaRPr>
          </a:p>
        </p:txBody>
      </p:sp>
      <p:sp>
        <p:nvSpPr>
          <p:cNvPr id="96" name="PlaceHolder 2"/>
          <p:cNvSpPr>
            <a:spLocks noGrp="1"/>
          </p:cNvSpPr>
          <p:nvPr>
            <p:ph/>
          </p:nvPr>
        </p:nvSpPr>
        <p:spPr>
          <a:xfrm>
            <a:off x="662040" y="1676160"/>
            <a:ext cx="7772400" cy="4343400"/>
          </a:xfrm>
          <a:prstGeom prst="rect">
            <a:avLst/>
          </a:prstGeom>
          <a:noFill/>
          <a:ln w="0">
            <a:noFill/>
          </a:ln>
        </p:spPr>
        <p:txBody>
          <a:bodyPr lIns="92160" rIns="92160" tIns="46080" bIns="46080" anchor="t">
            <a:normAutofit fontScale="92500" lnSpcReduction="9999"/>
          </a:bodyPr>
          <a:p>
            <a:pPr marL="343080" indent="-343080">
              <a:spcBef>
                <a:spcPts val="601"/>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Elaine Kant - CEO</a:t>
            </a:r>
            <a:endParaRPr b="0" lang="en-US" sz="2400" strike="noStrike" u="none">
              <a:solidFill>
                <a:srgbClr val="000000"/>
              </a:solidFill>
              <a:effectLst/>
              <a:uFillTx/>
              <a:latin typeface="Times New Roman"/>
            </a:endParaRPr>
          </a:p>
          <a:p>
            <a:pPr lvl="1" marL="743040" indent="-285840">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25 years’ experience</a:t>
            </a:r>
            <a:endParaRPr b="0" lang="en-US" sz="1800" strike="noStrike" u="none">
              <a:solidFill>
                <a:srgbClr val="000000"/>
              </a:solidFill>
              <a:effectLst/>
              <a:uFillTx/>
              <a:latin typeface="Times New Roman"/>
            </a:endParaRPr>
          </a:p>
          <a:p>
            <a:pPr lvl="1" marL="743040" indent="-285840">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Schlumberger - led projects to improve productivity through technology</a:t>
            </a:r>
            <a:endParaRPr b="0" lang="en-US" sz="1800" strike="noStrike" u="none">
              <a:solidFill>
                <a:srgbClr val="000000"/>
              </a:solidFill>
              <a:effectLst/>
              <a:uFillTx/>
              <a:latin typeface="Times New Roman"/>
            </a:endParaRPr>
          </a:p>
          <a:p>
            <a:pPr marL="343080" indent="-343080">
              <a:spcBef>
                <a:spcPts val="601"/>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Curt Randall - VP Applications</a:t>
            </a:r>
            <a:endParaRPr b="0" lang="en-US" sz="2400" strike="noStrike" u="none">
              <a:solidFill>
                <a:srgbClr val="000000"/>
              </a:solidFill>
              <a:effectLst/>
              <a:uFillTx/>
              <a:latin typeface="Times New Roman"/>
            </a:endParaRPr>
          </a:p>
          <a:p>
            <a:pPr lvl="1" marL="743040" indent="-285840">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25 years’ experience</a:t>
            </a:r>
            <a:endParaRPr b="0" lang="en-US" sz="1800" strike="noStrike" u="none">
              <a:solidFill>
                <a:srgbClr val="000000"/>
              </a:solidFill>
              <a:effectLst/>
              <a:uFillTx/>
              <a:latin typeface="Times New Roman"/>
            </a:endParaRPr>
          </a:p>
          <a:p>
            <a:pPr lvl="1" marL="743040" indent="-28584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Recognized leader in finite methods of derivative pricing</a:t>
            </a:r>
            <a:r>
              <a:rPr b="0" lang="en-US" sz="2000" strike="noStrike" u="none">
                <a:solidFill>
                  <a:srgbClr val="000000"/>
                </a:solidFill>
                <a:effectLst/>
                <a:uFillTx/>
                <a:latin typeface="Times New Roman"/>
              </a:rPr>
              <a:t>   </a:t>
            </a:r>
            <a:endParaRPr b="0" lang="en-US" sz="2000" strike="noStrike" u="none">
              <a:solidFill>
                <a:srgbClr val="000000"/>
              </a:solidFill>
              <a:effectLst/>
              <a:uFillTx/>
              <a:latin typeface="Times New Roman"/>
            </a:endParaRPr>
          </a:p>
          <a:p>
            <a:pPr marL="343080" indent="-343080">
              <a:spcBef>
                <a:spcPts val="601"/>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David Johansen - VP Sales &amp; Marketing</a:t>
            </a:r>
            <a:endParaRPr b="0" lang="en-US" sz="2400" strike="noStrike" u="none">
              <a:solidFill>
                <a:srgbClr val="000000"/>
              </a:solidFill>
              <a:effectLst/>
              <a:uFillTx/>
              <a:latin typeface="Times New Roman"/>
            </a:endParaRPr>
          </a:p>
          <a:p>
            <a:pPr lvl="1" marL="743040" indent="-285840">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25 years’ experience</a:t>
            </a:r>
            <a:endParaRPr b="0" lang="en-US" sz="1800" strike="noStrike" u="none">
              <a:solidFill>
                <a:srgbClr val="000000"/>
              </a:solidFill>
              <a:effectLst/>
              <a:uFillTx/>
              <a:latin typeface="Times New Roman"/>
            </a:endParaRPr>
          </a:p>
          <a:p>
            <a:pPr lvl="1" marL="743040" indent="-285840">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Managing, marketing and selling technology-based solutions</a:t>
            </a:r>
            <a:endParaRPr b="0" lang="en-US" sz="1800" strike="noStrike" u="none">
              <a:solidFill>
                <a:srgbClr val="000000"/>
              </a:solidFill>
              <a:effectLst/>
              <a:uFillTx/>
              <a:latin typeface="Times New Roman"/>
            </a:endParaRPr>
          </a:p>
          <a:p>
            <a:pPr marL="343080" indent="-343080">
              <a:spcBef>
                <a:spcPts val="601"/>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Larry Schumann - COO &amp; CFO</a:t>
            </a:r>
            <a:endParaRPr b="0" lang="en-US" sz="2400" strike="noStrike" u="none">
              <a:solidFill>
                <a:srgbClr val="000000"/>
              </a:solidFill>
              <a:effectLst/>
              <a:uFillTx/>
              <a:latin typeface="Times New Roman"/>
            </a:endParaRPr>
          </a:p>
          <a:p>
            <a:pPr lvl="1" marL="743040" indent="-285840">
              <a:spcBef>
                <a:spcPts val="45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23 years’ experience</a:t>
            </a:r>
            <a:endParaRPr b="0" lang="en-US" sz="1800" strike="noStrike" u="none">
              <a:solidFill>
                <a:srgbClr val="000000"/>
              </a:solidFill>
              <a:effectLst/>
              <a:uFillTx/>
              <a:latin typeface="Times New Roman"/>
            </a:endParaRPr>
          </a:p>
          <a:p>
            <a:pPr lvl="1" marL="743040" indent="-28584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000000"/>
                </a:solidFill>
                <a:effectLst/>
                <a:uFillTx/>
                <a:latin typeface="Times New Roman"/>
              </a:rPr>
              <a:t>Operational and financial management in private and public companies</a:t>
            </a:r>
            <a:r>
              <a:rPr b="0" lang="en-US" sz="2000" strike="noStrike" u="none">
                <a:solidFill>
                  <a:srgbClr val="000000"/>
                </a:solidFill>
                <a:effectLst/>
                <a:uFillTx/>
                <a:latin typeface="Times New Roman"/>
              </a:rPr>
              <a:t> </a:t>
            </a:r>
            <a:endParaRPr b="0" lang="en-US" sz="2000" strike="noStrike" u="none">
              <a:solidFill>
                <a:srgbClr val="000000"/>
              </a:solidFill>
              <a:effectLst/>
              <a:uFillTx/>
              <a:latin typeface="Times New Roman"/>
            </a:endParaRPr>
          </a:p>
          <a:p>
            <a:pPr lvl="1" marL="743040" indent="0">
              <a:spcBef>
                <a:spcPts val="499"/>
              </a:spcBef>
              <a:buNone/>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141622A7-7BCE-4AD6-8CB1-5680EB726CAA}" type="slidenum">
              <a:t>8</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p:bg>
    <p:spTree>
      <p:nvGrpSpPr>
        <p:cNvPr id="1" name=""/>
        <p:cNvGrpSpPr/>
        <p:nvPr/>
      </p:nvGrpSpPr>
      <p:grpSpPr>
        <a:xfrm>
          <a:off x="0" y="0"/>
          <a:ext cx="0" cy="0"/>
          <a:chOff x="0" y="0"/>
          <a:chExt cx="0" cy="0"/>
        </a:xfrm>
      </p:grpSpPr>
      <p:sp>
        <p:nvSpPr>
          <p:cNvPr id="97" name="PlaceHolder 1"/>
          <p:cNvSpPr>
            <a:spLocks noGrp="1"/>
          </p:cNvSpPr>
          <p:nvPr>
            <p:ph type="title"/>
          </p:nvPr>
        </p:nvSpPr>
        <p:spPr>
          <a:xfrm>
            <a:off x="1904760" y="228600"/>
            <a:ext cx="7086600" cy="1447920"/>
          </a:xfrm>
          <a:prstGeom prst="rect">
            <a:avLst/>
          </a:prstGeom>
          <a:noFill/>
          <a:ln w="0">
            <a:noFill/>
          </a:ln>
        </p:spPr>
        <p:txBody>
          <a:bodyPr lIns="92160" rIns="92160" tIns="46080" bIns="4608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trike="noStrike" u="none">
                <a:solidFill>
                  <a:srgbClr val="006633"/>
                </a:solidFill>
                <a:effectLst/>
                <a:uFillTx/>
                <a:latin typeface="Times New Roman"/>
              </a:rPr>
              <a:t>SciFinance™</a:t>
            </a:r>
            <a:br>
              <a:rPr sz="4400"/>
            </a:br>
            <a:r>
              <a:rPr b="0" lang="en-US" sz="3600" strike="noStrike" u="none">
                <a:solidFill>
                  <a:srgbClr val="006633"/>
                </a:solidFill>
                <a:effectLst/>
                <a:uFillTx/>
                <a:latin typeface="Times New Roman"/>
              </a:rPr>
              <a:t>Product overview</a:t>
            </a:r>
            <a:endParaRPr b="0" lang="en-US" sz="3600" strike="noStrike" u="none">
              <a:solidFill>
                <a:srgbClr val="006633"/>
              </a:solidFill>
              <a:effectLst/>
              <a:uFillTx/>
              <a:latin typeface="Times New Roman"/>
            </a:endParaRPr>
          </a:p>
        </p:txBody>
      </p:sp>
      <p:sp>
        <p:nvSpPr>
          <p:cNvPr id="98" name="PlaceHolder 2"/>
          <p:cNvSpPr>
            <a:spLocks noGrp="1"/>
          </p:cNvSpPr>
          <p:nvPr>
            <p:ph/>
          </p:nvPr>
        </p:nvSpPr>
        <p:spPr>
          <a:xfrm>
            <a:off x="662040" y="1905120"/>
            <a:ext cx="7772400" cy="4114800"/>
          </a:xfrm>
          <a:prstGeom prst="rect">
            <a:avLst/>
          </a:prstGeom>
          <a:noFill/>
          <a:ln w="0">
            <a:noFill/>
          </a:ln>
        </p:spPr>
        <p:txBody>
          <a:bodyPr lIns="92160" rIns="92160" tIns="46080" bIns="46080" anchor="t">
            <a:normAutofit/>
          </a:bodyPr>
          <a:p>
            <a:pPr marL="343080" indent="-343080">
              <a:spcBef>
                <a:spcPts val="601"/>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SciFinance™  </a:t>
            </a:r>
            <a:endParaRPr b="0" lang="en-US" sz="2400" strike="noStrike" u="none">
              <a:solidFill>
                <a:srgbClr val="000000"/>
              </a:solidFill>
              <a:effectLst/>
              <a:uFillTx/>
              <a:latin typeface="Times New Roman"/>
            </a:endParaRPr>
          </a:p>
          <a:p>
            <a:pPr lvl="1" marL="743040" indent="-28584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Software synthesis technology applied to risk management industry</a:t>
            </a:r>
            <a:endParaRPr b="0" lang="en-US" sz="2000" strike="noStrike" u="none">
              <a:solidFill>
                <a:srgbClr val="000000"/>
              </a:solidFill>
              <a:effectLst/>
              <a:uFillTx/>
              <a:latin typeface="Times New Roman"/>
            </a:endParaRPr>
          </a:p>
          <a:p>
            <a:pPr lvl="1" marL="743040" indent="-285840">
              <a:spcBef>
                <a:spcPts val="499"/>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000" strike="noStrike" u="none">
                <a:solidFill>
                  <a:srgbClr val="000000"/>
                </a:solidFill>
                <a:effectLst/>
                <a:uFillTx/>
                <a:latin typeface="Times New Roman"/>
              </a:rPr>
              <a:t>ASPEN Specification Language</a:t>
            </a:r>
            <a:endParaRPr b="0" lang="en-US" sz="2000" strike="noStrike" u="none">
              <a:solidFill>
                <a:srgbClr val="000000"/>
              </a:solidFill>
              <a:effectLst/>
              <a:uFillTx/>
              <a:latin typeface="Times New Roman"/>
            </a:endParaRPr>
          </a:p>
          <a:p>
            <a:pPr marL="343080" indent="-343080">
              <a:spcBef>
                <a:spcPts val="601"/>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Key customers:</a:t>
            </a:r>
            <a:endParaRPr b="0" lang="en-US" sz="24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Goldman Sachs</a:t>
            </a:r>
            <a:r>
              <a:rPr b="0" lang="en-US" sz="2400" strike="noStrike" u="none">
                <a:solidFill>
                  <a:srgbClr val="000000"/>
                </a:solidFill>
                <a:effectLst/>
                <a:uFillTx/>
                <a:latin typeface="Times New Roman"/>
              </a:rPr>
              <a:t>	</a:t>
            </a:r>
            <a:r>
              <a:rPr b="0" lang="en-US" sz="2400" strike="noStrike" u="none">
                <a:solidFill>
                  <a:srgbClr val="000000"/>
                </a:solidFill>
                <a:effectLst/>
                <a:uFillTx/>
                <a:latin typeface="Times New Roman"/>
              </a:rPr>
              <a:t>	</a:t>
            </a:r>
            <a:r>
              <a:rPr b="0" lang="en-US" sz="2400" strike="noStrike" u="none">
                <a:solidFill>
                  <a:srgbClr val="000000"/>
                </a:solidFill>
                <a:effectLst/>
                <a:uFillTx/>
                <a:latin typeface="Times New Roman"/>
              </a:rPr>
              <a:t>–  Bear Stearns</a:t>
            </a:r>
            <a:endParaRPr b="0" lang="en-US" sz="2400" strike="noStrike" u="none">
              <a:solidFill>
                <a:srgbClr val="000000"/>
              </a:solidFill>
              <a:effectLst/>
              <a:uFillTx/>
              <a:latin typeface="Times New Roman"/>
            </a:endParaRPr>
          </a:p>
          <a:p>
            <a:pPr lvl="1" marL="743040" indent="-285840">
              <a:spcBef>
                <a:spcPts val="601"/>
              </a:spcBef>
              <a:buClr>
                <a:srgbClr val="00000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Merrill Lynch</a:t>
            </a:r>
            <a:r>
              <a:rPr b="0" lang="en-US" sz="2400" strike="noStrike" u="none">
                <a:solidFill>
                  <a:srgbClr val="000000"/>
                </a:solidFill>
                <a:effectLst/>
                <a:uFillTx/>
                <a:latin typeface="Times New Roman"/>
              </a:rPr>
              <a:t>	</a:t>
            </a:r>
            <a:r>
              <a:rPr b="0" lang="en-US" sz="2400" strike="noStrike" u="none">
                <a:solidFill>
                  <a:srgbClr val="000000"/>
                </a:solidFill>
                <a:effectLst/>
                <a:uFillTx/>
                <a:latin typeface="Times New Roman"/>
              </a:rPr>
              <a:t>	</a:t>
            </a:r>
            <a:r>
              <a:rPr b="0" lang="en-US" sz="2400" strike="noStrike" u="none">
                <a:solidFill>
                  <a:srgbClr val="000000"/>
                </a:solidFill>
                <a:effectLst/>
                <a:uFillTx/>
                <a:latin typeface="Times New Roman"/>
              </a:rPr>
              <a:t> – Fortis Group</a:t>
            </a:r>
            <a:endParaRPr b="0" lang="en-US" sz="2400" strike="noStrike" u="none">
              <a:solidFill>
                <a:srgbClr val="000000"/>
              </a:solidFill>
              <a:effectLst/>
              <a:uFillTx/>
              <a:latin typeface="Times New Roman"/>
            </a:endParaRPr>
          </a:p>
          <a:p>
            <a:pPr marL="343080" indent="-343080">
              <a:spcBef>
                <a:spcPts val="601"/>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Innovation </a:t>
            </a:r>
            <a:endParaRPr b="0" lang="en-US" sz="2400" strike="noStrike" u="none">
              <a:solidFill>
                <a:srgbClr val="000000"/>
              </a:solidFill>
              <a:effectLst/>
              <a:uFillTx/>
              <a:latin typeface="Times New Roman"/>
            </a:endParaRPr>
          </a:p>
          <a:p>
            <a:pPr marL="343080" indent="-343080">
              <a:spcBef>
                <a:spcPts val="799"/>
              </a:spcBef>
              <a:buClr>
                <a:srgbClr val="006633"/>
              </a:buClr>
              <a:buSzPct val="70000"/>
              <a:buFont typeface="Monotype Sort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2400" strike="noStrike" u="none">
                <a:solidFill>
                  <a:srgbClr val="000000"/>
                </a:solidFill>
                <a:effectLst/>
                <a:uFillTx/>
                <a:latin typeface="Times New Roman"/>
              </a:rPr>
              <a:t>Unique position to meet market needs</a:t>
            </a:r>
            <a:r>
              <a:rPr b="0" lang="en-US" sz="3200" strike="noStrike" u="none">
                <a:solidFill>
                  <a:srgbClr val="000000"/>
                </a:solidFill>
                <a:effectLst/>
                <a:uFillTx/>
                <a:latin typeface="Times New Roman"/>
              </a:rPr>
              <a:t> </a:t>
            </a:r>
            <a:endParaRPr b="0" lang="en-US" sz="3200" strike="noStrike" u="none">
              <a:solidFill>
                <a:srgbClr val="000000"/>
              </a:solidFill>
              <a:effectLst/>
              <a:uFillTx/>
              <a:latin typeface="Times New Roman"/>
            </a:endParaRPr>
          </a:p>
        </p:txBody>
      </p:sp>
      <p:sp>
        <p:nvSpPr>
          <p:cNvPr id="4" name="PlaceHolder 3"/>
          <p:cNvSpPr>
            <a:spLocks noGrp="1"/>
          </p:cNvSpPr>
          <p:nvPr>
            <p:ph type="sldNum" idx="3"/>
          </p:nvPr>
        </p:nvSpPr>
        <p:spPr/>
        <p:txBody>
          <a:bodyPr/>
          <a:p>
            <a:fld id="{8CD90FF8-C1B4-4ED2-A5DD-4674A7D2488B}" type="slidenum">
              <a:t>9</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1691</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2000-04-10T13:23:00Z</dcterms:created>
  <dc:creator>Lawrence W. Schumann</dc:creator>
  <dc:description/>
  <dc:language>en-US</dc:language>
  <cp:lastModifiedBy>Lawrence W. Schumann</cp:lastModifiedBy>
  <cp:lastPrinted>2000-10-05T20:56:37Z</cp:lastPrinted>
  <dcterms:modified xsi:type="dcterms:W3CDTF">2000-10-17T19:55:09Z</dcterms:modified>
  <cp:revision>116</cp:revision>
  <dc:subject/>
  <dc:title>DerivaPrice.com</dc:title>
</cp:coreProperties>
</file>