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81080" y="122040"/>
            <a:ext cx="9936000" cy="80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-125640" y="6765840"/>
            <a:ext cx="1148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RB-Infrastructure-0900-</a:t>
            </a:r>
            <a:fld id="{878CAB72-BBD3-4DA5-A1D7-A1C9CA0108E0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571680" y="-103320"/>
            <a:ext cx="91440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Electricity Generation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Digital 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030320" y="1770120"/>
          <a:ext cx="8223120" cy="418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30320" y="1770120"/>
                    <a:ext cx="8223120" cy="418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1282680" y="5997600"/>
            <a:ext cx="7721640" cy="542880"/>
          </a:xfrm>
          <a:prstGeom prst="bevel">
            <a:avLst>
              <a:gd name="adj" fmla="val 12500"/>
            </a:avLst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Incidence of 3-4% growth per year is increasing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0" y="6575400"/>
            <a:ext cx="220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(EIA);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 rot="18993000">
            <a:off x="3804480" y="1309320"/>
            <a:ext cx="6124320" cy="61239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5931360" y="1523880"/>
            <a:ext cx="18590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Era Begins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 rot="16200000">
            <a:off x="-513000" y="3155040"/>
            <a:ext cx="2388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Demand Growth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7777800" y="5767200"/>
            <a:ext cx="957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Through May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 rot="18414600">
            <a:off x="2819880" y="766080"/>
            <a:ext cx="7041600" cy="73242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6327618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6327618"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4914000" y="1062000"/>
            <a:ext cx="20163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Revolution Begins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Shant Donabedian</dc:creator>
  <dc:description/>
  <dc:language>en-US</dc:language>
  <cp:lastModifiedBy>Simon Shih</cp:lastModifiedBy>
  <cp:lastPrinted>2000-09-21T19:15:55Z</cp:lastPrinted>
  <dcterms:modified xsi:type="dcterms:W3CDTF">2000-09-26T16:29:55Z</dcterms:modified>
  <cp:revision>574</cp:revision>
  <dc:subject/>
  <dc:title>Andrew Miles</dc:title>
</cp:coreProperties>
</file>