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Power &amp; Risk Assessment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890640" y="1371600"/>
          <a:ext cx="7373880" cy="4122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90640" y="1371600"/>
                    <a:ext cx="7373880" cy="412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1104840" y="1378080"/>
            <a:ext cx="7153200" cy="462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decision analysis and forecasting tools for power trading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novel deal / asset valuation models for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process / load process estimation and modeling. Incorporation of multiple commodity markets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emerging and restructuring power markets in North America, Europe, Latin America, and Asia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 rot="18900000">
            <a:off x="982800" y="22474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 rot="18900000">
            <a:off x="982800" y="1490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 rot="18900000">
            <a:off x="982800" y="40269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 rot="18900000">
            <a:off x="982800" y="29635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096560" y="1380960"/>
            <a:ext cx="72183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and implement cutting-edge Risk Measurement tools for enterprise-wide risk, including market, credit, asset, and operational risks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credit analysis methodologies, both for risk monitoring and for pricing of new products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robust and real-time tools for evaluation of V@R, component V@R, marginal V@R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982800" y="15188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982800" y="37270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982800" y="290628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125000" y="1179360"/>
            <a:ext cx="7486920" cy="4678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Tanya Tamarchenko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 D Applied Math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 at : Western Atlas, Druskin Associates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Vincent Tang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Finance; MS, Polymer Physics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GT Global, J.P. Morgan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Alex Huang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 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Risk Analyst - Engage, Assoc. Prof. U. of Memphis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Halliburton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 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Hydro optimization - PG&amp;E, EI Apache Structuring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Schilmoeller, Portland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 Physics, Ph 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Strategic Planning - PGE, Resource Planning Analyst - Salt River Project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992160" y="30560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985320" y="39290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979560" y="21794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982800" y="12729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981000" y="479592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28320" y="35568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125360" y="1177560"/>
            <a:ext cx="7218720" cy="4707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77500" lnSpcReduction="1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Kindall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 D Physics, MS Computational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Director Risk Analysis - Conoco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Ding Yuan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MS Material Science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Mill Products Engineer - Alumax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Leppard, London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 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Software consultant for NGC “SuperGoal” project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Kirstee Hewitt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Matthew Williams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 D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 Parsons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MSc, Mathematical Trading and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 Masson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 D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991800" y="30416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985320" y="39146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979560" y="21650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982800" y="12585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980640" y="44956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996480" y="509580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996840" y="56944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1128600" y="1335240"/>
            <a:ext cx="7043760" cy="48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Price Risk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Joint simulation of forward prices for all underlying commodities over a short time horizon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Choosing appropriate stochastic processes for each traded commodity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Calibration of the model (statistical analysis of historical data)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Stress tests for prices, volatilities, correlations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Flexible portfolio 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Back testing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Equity, Interest Rate and Exchange Rate portfolio Risk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Joint simulation of equities’ prices, interest rates and exchange rates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Risk Analytics, component VAR, sensitivity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Reserve Model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Long-term simulation of commodities forward prices;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Simulation of default time events for all counter-parties based on their credit ratings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Model validation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985320" y="14349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968400" y="37224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982800" y="48178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125000" y="1349280"/>
            <a:ext cx="7161480" cy="488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Trading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Improved Power Swap model   P. Racicot (East Power Desk)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Interruptible power: option pricing using non-standard price process   Greg Woulfe (East Power Desk)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Power - Weather arbitrage model development  N. La (East Power Desk)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Swap model implementation for Brazil   R. Collonges  (Calme Trading)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/ Asset  Analysis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TECO plant evaluation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United Illuminating full requirements O. Pagan (ENA-Origination)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Sutton Bridge Sale: review of remaining commodity position  R. Lewis (UK Power)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People’s Gas Asset Optimization B. Dillard (ENA-Origination)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Rio Hondo  E. Melinchon (Calme 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Arco Valuation  D. Black (Calme 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Odebrecht: Brazilian generator contract  M. Popkin (Calme Structuring)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Transmission Settlement Residue Auction   P. Quilkey (Australia)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985320" y="14493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982800" y="29714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125360" y="1377720"/>
            <a:ext cx="7218720" cy="5219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Analysis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NETA analysis   R. Lewis (UK Power)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Stack models for Holland, Spain   P. Mead (Continental Power)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Stack models for Brazil, Argentina   D. Rosenberg, J. Poole (Calme Origination)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 of JCC - Brent hedge effectiveness  V. Santos (Singapore)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 Wide Value at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www.EnronCredit.com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982800" y="14760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982800" y="29700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 rot="18900000">
            <a:off x="982800" y="32382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Grant Masson</cp:lastModifiedBy>
  <cp:lastPrinted>2000-04-20T20:24:23Z</cp:lastPrinted>
  <dcterms:modified xsi:type="dcterms:W3CDTF">2000-04-21T13:36:05Z</dcterms:modified>
  <cp:revision>487</cp:revision>
  <dc:subject/>
  <dc:title>No Slide Title</dc:title>
</cp:coreProperties>
</file>