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4CE665-3F3E-45E2-9835-AFC35933B0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2362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45DF343-9184-4312-B064-32CE6CBA4B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685800"/>
            <a:ext cx="838188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0800" y="152280"/>
            <a:ext cx="35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0000"/>
                </a:solidFill>
                <a:effectLst/>
                <a:uFillTx/>
                <a:latin typeface="Impact"/>
              </a:rPr>
              <a:t>Cuiaba I Integrated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954360" y="1306440"/>
            <a:ext cx="7664400" cy="350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Decision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 day PPA Default extension for Furnas not providing the consent will expire on Jan 22, 2001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Discontinue default and begin negotiations to resolve conflicts with Furnas and Eletrabras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Extend Default period again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 Notice of intent to Terminate (in 30 days)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right to terminate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damages claim(legal costs, use of equity capital)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Litigate Furnas specific performance responsibility to provide Lender’s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 Economic Equilibrium claim to compensate for extended use of Sponsor equity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C585AF0-E861-4551-B852-FAD4D0DA303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842040" y="1306440"/>
            <a:ext cx="7268040" cy="26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Decision is heavily influenced by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Strategies under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value of integrated project and sell to third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integrated project to Petrobras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EPE to YPF or new gas supplier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 and force Furnas to buy EPE; Retain TBS,SCG,Gasmat, &amp; Gasbol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 and sell power merchant or PPA with Elektro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Each Strategy has implications for achieving Financing, Cuiaba II and M-T-M positions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7FE16C-8FDE-4777-B05F-7A067C1DEE79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609480" y="1143000"/>
          <a:ext cx="9372600" cy="4826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143000"/>
                    <a:ext cx="93726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582445-CB9F-43D0-984F-DDE55F45533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2001-01-17T18:54:22Z</cp:lastPrinted>
  <dcterms:modified xsi:type="dcterms:W3CDTF">2001-01-17T19:24:46Z</dcterms:modified>
  <cp:revision>100</cp:revision>
  <dc:subject/>
  <dc:title>Cuiabá Integrated Energy Project</dc:title>
</cp:coreProperties>
</file>