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6858000" cy="9144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43080" y="1727280"/>
            <a:ext cx="6000480" cy="568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SzPct val="10283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80808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80808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4629240" y="8838720"/>
            <a:ext cx="2571840" cy="40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rPr>
              <a:t>Proprietary and Confidential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171360" y="69840"/>
            <a:ext cx="742680" cy="812520"/>
            <a:chOff x="171360" y="69840"/>
            <a:chExt cx="742680" cy="812520"/>
          </a:xfrm>
        </p:grpSpPr>
        <p:sp>
          <p:nvSpPr>
            <p:cNvPr id="4" name=""/>
            <p:cNvSpPr/>
            <p:nvPr/>
          </p:nvSpPr>
          <p:spPr>
            <a:xfrm>
              <a:off x="329400" y="302040"/>
              <a:ext cx="584640" cy="58032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171360" y="69840"/>
              <a:ext cx="409320" cy="457920"/>
            </a:xfrm>
            <a:custGeom>
              <a:avLst/>
              <a:gdLst>
                <a:gd name="textAreaLeft" fmla="*/ 29160 w 409320"/>
                <a:gd name="textAreaRight" fmla="*/ 380160 w 409320"/>
                <a:gd name="textAreaTop" fmla="*/ 29160 h 457920"/>
                <a:gd name="textAreaBottom" fmla="*/ 428760 h 457920"/>
              </a:gdLst>
              <a:ahLst/>
              <a:cxnLst/>
              <a:rect l="textAreaLeft" t="textAreaTop" r="textAreaRight" b="textAreaBottom"/>
              <a:pathLst>
                <a:path w="21600" h="24162">
                  <a:moveTo>
                    <a:pt x="5278" y="0"/>
                  </a:moveTo>
                  <a:arcTo wR="5278" hR="5278" stAng="16200000" swAng="-5400000"/>
                  <a:lnTo>
                    <a:pt x="0" y="18884"/>
                  </a:lnTo>
                  <a:arcTo wR="5278" hR="5278" stAng="10800000" swAng="-5400000"/>
                  <a:lnTo>
                    <a:pt x="16322" y="24162"/>
                  </a:lnTo>
                  <a:arcTo wR="5278" hR="5278" stAng="5400000" swAng="-5400000"/>
                  <a:lnTo>
                    <a:pt x="21600" y="5278"/>
                  </a:lnTo>
                  <a:arcTo wR="5278" hR="5278" stAng="0" swAng="-5400000"/>
                  <a:close/>
                </a:path>
              </a:pathLst>
            </a:custGeom>
            <a:noFill/>
            <a:ln w="1908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274680" y="114300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6561720" y="4615200"/>
            <a:ext cx="255960" cy="1139040"/>
            <a:chOff x="6561720" y="4615200"/>
            <a:chExt cx="255960" cy="1139040"/>
          </a:xfrm>
        </p:grpSpPr>
        <p:sp>
          <p:nvSpPr>
            <p:cNvPr id="8" name=""/>
            <p:cNvSpPr/>
            <p:nvPr/>
          </p:nvSpPr>
          <p:spPr>
            <a:xfrm rot="16200000">
              <a:off x="6170760" y="5116680"/>
              <a:ext cx="1028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rot="-54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5E-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rot="16200000">
              <a:off x="6298200" y="488808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7501830F-8FDD-47E5-A690-391646B298C8}" type="slidenum"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&lt;number&gt;</a:t>
              </a:fld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14440" y="30477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48600" anchor="ctr">
            <a:noAutofit/>
          </a:bodyPr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6561720" y="4615200"/>
            <a:ext cx="255960" cy="1139040"/>
            <a:chOff x="6561720" y="4615200"/>
            <a:chExt cx="255960" cy="1139040"/>
          </a:xfrm>
        </p:grpSpPr>
        <p:sp>
          <p:nvSpPr>
            <p:cNvPr id="12" name=""/>
            <p:cNvSpPr/>
            <p:nvPr/>
          </p:nvSpPr>
          <p:spPr>
            <a:xfrm rot="16200000">
              <a:off x="6170760" y="5116680"/>
              <a:ext cx="1028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rot="-54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5E-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 rot="16200000">
              <a:off x="6298200" y="488808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DBA0B1ED-D0DF-426F-BA7C-096E1C19736F}" type="slidenum"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&lt;number&gt;</a:t>
              </a:fld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00"/>
              </a:spcBef>
              <a:buClr>
                <a:srgbClr val="80808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249"/>
              </a:spcBef>
              <a:buClr>
                <a:srgbClr val="80808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4.png"/><Relationship Id="rId8" Type="http://schemas.openxmlformats.org/officeDocument/2006/relationships/image" Target="../media/image1.png"/><Relationship Id="rId9" Type="http://schemas.openxmlformats.org/officeDocument/2006/relationships/image" Target="../media/image4.png"/><Relationship Id="rId10" Type="http://schemas.openxmlformats.org/officeDocument/2006/relationships/image" Target="../media/image1.png"/><Relationship Id="rId11" Type="http://schemas.openxmlformats.org/officeDocument/2006/relationships/image" Target="../media/image4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914400" y="76212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Template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33120" y="-36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 Presented to the Finance Committee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425520" y="1727280"/>
            <a:ext cx="6000840" cy="56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Please use the following pages as a guide to create deal presentations to be submitted to the Finance Committee.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SzPct val="10295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 = Arial Bold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SzPct val="10295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others = Arial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SzPct val="10295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smaller than Arial 10.  Larger font is fine.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SzPct val="10295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and White only.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Numbers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SzPct val="10295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not change placement in order to maintain consistency with the rest of the book.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SzPct val="102950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date on the cover page is the date of the Finance Committee Meeting rather than the general BOD meeting.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SzPct val="102837"/>
              <a:buBlip>
                <a:blip r:embed="rId1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19040" y="2361960"/>
            <a:ext cx="60199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Deal Name</a:t>
            </a:r>
            <a:br>
              <a:rPr sz="3600"/>
            </a:b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Division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 Finance Committee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October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914400" y="76212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Subtitle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Name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random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914400" y="76212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Subtitle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Name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2000-07-28T18:19:49Z</dcterms:created>
  <dc:creator>mandraca</dc:creator>
  <dc:description/>
  <dc:language>en-US</dc:language>
  <cp:lastModifiedBy/>
  <cp:lastPrinted>2000-12-03T22:12:46Z</cp:lastPrinted>
  <dcterms:modified xsi:type="dcterms:W3CDTF">2025-09-27T01:07:33Z</dcterms:modified>
  <cp:revision>188</cp:revision>
  <dc:subject/>
  <dc:title>An Integrated Model for Calculating “Total Value Potential”</dc:title>
</cp:coreProperties>
</file>