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03FEF5-A55F-4D5F-8611-F1AB75562D8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C1019C-69ED-4E79-B039-4EA533E1741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C016ECD-66B8-41F7-AE16-DA947FF063B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Solution for California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Implementation/Regulatory Review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Governor’s office directs CPUC to initiate auction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CPUC rules in advance that results of auction are prudent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CPUC uses emergency powers to: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abbreviated schedule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parties with abbreviated opportunity to comment on auction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reach conclusion within 30-days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 auction for January 15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to Reform Approval 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for Post-Auction  [[Needs work]]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likely to result in unsolicited offers for other power products.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should provide for expedited review of these products.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Issues Affecting California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 shortage putting upward pressure on wholesale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Regulations make siting power plants difficult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Regulations skew utility purchase decisions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Regulations discourage retail choice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rate freeze an asset for customers; a liability for utilities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reliability of California grid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Shield small customers from price volatility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Maintain utilities’ financial health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Foster market solutions for large customers to reduce utility’s procurement risk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Accelerate new generation development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Mend California’s broken market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Market-oriented Solution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competitive auction to immediately: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customer exposure to price volatility and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utilities’ financial exposure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Reform approval process for utility purchases to: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Eliminate disincentives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uncertainty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Remove time delays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Reform plant siting laws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quality of information released by ISO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Enhance retail competition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Benchmarks for Success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Reliable supply in summer/fall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stability for residential and small customers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prices that beat the price cap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Boost in utility credit ratings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Increased generation development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Political stability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Independent Power Auction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7x24 and 6x16 blocks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Size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50, 100, 300 MW blocks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1, 3, 5, 7, 10 years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$65 MWh or less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more than 25% of peak load for residential and small commercial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subject to audit.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On-line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Winning bidders selected immediately after close of period for posting bids.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affiliates allowed to participate.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Independent Power Auction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Separate real-time auction held for each utility.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PUC declares results of auction prudent in advance.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Utilities required to buy from auction’s “winners” under standardized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Pre-qualification criteria [[Needs work]]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Participant in market in summer of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Proven track record of delivering energy during peak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Credit-rating of ___ or higher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Real-time scheduling capability.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Independent Auction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Transparent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Produces lowest price by seeking variety of products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Reduces small consumers’ exposure to price volatility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Improves utility financial position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regulatory prudency risk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volatility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“headroom” under cap to pay down undercollections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Auction Mechanism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Declaring auction prudent ensures utility participation.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 obligation encourages bidder participation, discourages gaming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Pre-qualification encourages legitimate offers and reduces transaction time.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Encourages generation entry, undermines market power and reduces need for government price controls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2000-10-04T18:48:14Z</dcterms:created>
  <dc:creator>pkaufma</dc:creator>
  <dc:description/>
  <dc:language>en-US</dc:language>
  <cp:lastModifiedBy>jdasovic</cp:lastModifiedBy>
  <dcterms:modified xsi:type="dcterms:W3CDTF">2000-10-05T22:27:10Z</dcterms:modified>
  <cp:revision>11</cp:revision>
  <dc:subject/>
  <dc:title>“Presentation” </dc:title>
</cp:coreProperties>
</file>