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AEAB243-30BE-4A85-A60E-2169DC6E132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48F4702-CCE2-4172-8A23-8DE6C6A810E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DSM Projects as “Real Options”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609480"/>
            <a:ext cx="777240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7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DSM projects are “real options,” held by the consumer, to reduce electricity consumption, expense, and price-volatility exposure.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7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create value for the consumer, EES will identify and exercise DSM options that are “in the money” (i.e., have a positive NPV).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7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NPV of a DSM Option = intrinsic value + extrinsic (time) value, where intrinsic value = PV of consumption savings - capital cost of the DSM project (the strike price).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7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DSM options that should be exercised are those with positive intrinsic values, and some with negative intrinsic values but high extrinsic, or time, values.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33520" y="152280"/>
            <a:ext cx="82296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“Residual” Time Value of DSM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85800" y="914040"/>
            <a:ext cx="7772400" cy="5181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Reducing electricity consumption over the life of a DSM installation reduces risk exposure to electricity-price volatility over the same period.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DSM option may have a negative intrinsic value at the time of exercise, but still have a positive NPV because of “residual” time value associated with long-term reduction in risk exposure.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higher the forward electricity-price volatility over the life of a DSM installation, the higher the residual time value, and the more the intrinsic value can be negative while NPV of the DSM option remains positive.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Residual Time Value of DSM and Influence on Capital Investment Decisions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066680"/>
            <a:ext cx="7772400" cy="2819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62500" lnSpcReduction="19999"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Using a specified IRR hurdle, if intrinsic value is positive the DSM project should be undertaken.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Using a specified IRR hurdle, if intrinsic value is negative but a high residual time value offsets it, then the DSM option has a positive NPV and should be exercised (i.e., the DSM project should be undertaken).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high-volatility electricity environments, the IRR hurdle rate for DSM Options--which mathematically is applied only to the intrinsic-value part of the NPV equation--should be lowered to acknowledge residual time value.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2001-02-13T17:35:21Z</dcterms:created>
  <dc:creator>Jeff Gray</dc:creator>
  <dc:description/>
  <dc:language>en-US</dc:language>
  <cp:lastModifiedBy>Jeff Gray</cp:lastModifiedBy>
  <cp:lastPrinted>2001-02-22T12:39:28Z</cp:lastPrinted>
  <dcterms:modified xsi:type="dcterms:W3CDTF">2001-03-30T13:39:33Z</dcterms:modified>
  <cp:revision>11</cp:revision>
  <dc:subject/>
  <dc:title>DSM Projects as “Real Options”</dc:title>
</cp:coreProperties>
</file>