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C74F8A-C04D-4A1F-A37C-CBCB1EB525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0E252F-3056-4854-9CE4-BB437426F62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d06107_" descr=""/>
          <p:cNvPicPr/>
          <p:nvPr/>
        </p:nvPicPr>
        <p:blipFill>
          <a:blip r:embed="rId1"/>
          <a:stretch/>
        </p:blipFill>
        <p:spPr>
          <a:xfrm>
            <a:off x="228600" y="380880"/>
            <a:ext cx="1757520" cy="1770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971800" y="270000"/>
            <a:ext cx="5562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981080" y="1447920"/>
            <a:ext cx="6399360" cy="47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5050"/>
                </a:solidFill>
                <a:effectLst/>
                <a:uFillTx/>
                <a:latin typeface="Times New Roman"/>
              </a:rPr>
              <a:t>Crawfish boil and Fish fry!!!!!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Come join an evening of food, fun and cocktails!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Date: May 11,01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Time : 6:00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Location : Lloyd Will’s House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9527 Bayou Lake Lane Houston, TX 77040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RSVP to Amy Ochoa by May 7,01 so we can order the BUGS.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733920" y="6248520"/>
            <a:ext cx="309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your bathing suit.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an02014_" descr=""/>
          <p:cNvPicPr/>
          <p:nvPr/>
        </p:nvPicPr>
        <p:blipFill>
          <a:blip r:embed="rId2"/>
          <a:stretch/>
        </p:blipFill>
        <p:spPr>
          <a:xfrm>
            <a:off x="228600" y="5334120"/>
            <a:ext cx="2057400" cy="10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an02014_" descr=""/>
          <p:cNvPicPr/>
          <p:nvPr/>
        </p:nvPicPr>
        <p:blipFill>
          <a:blip r:embed="rId3"/>
          <a:stretch/>
        </p:blipFill>
        <p:spPr>
          <a:xfrm>
            <a:off x="6705720" y="228600"/>
            <a:ext cx="2133360" cy="1066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2001-05-01T13:47:01Z</dcterms:created>
  <dc:creator>aochoa</dc:creator>
  <dc:description/>
  <dc:language>en-US</dc:language>
  <cp:lastModifiedBy>aochoa</cp:lastModifiedBy>
  <dcterms:modified xsi:type="dcterms:W3CDTF">2001-05-01T13:55:52Z</dcterms:modified>
  <cp:revision>1</cp:revision>
  <dc:subject/>
  <dc:title>PowerPoint Presentation</dc:title>
</cp:coreProperties>
</file>