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99635B-2827-4F57-AC18-9585ABB711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0BCE2E-CD76-431E-9566-2E6F99A7F9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125D007-F697-4FB0-9BED-DE3D58F4DB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Solution for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Implementation/Regulatory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directs CPUC to initiate auction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rules in advance that results of auction are prudent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of regulatory pre-approval:  1) Utilities’ PX purchases; 2) incentive ratemaking for utility gas purchases (“beat the index”)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puts auction in place quickly: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abbreviated opportunity to comment on auction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decision within 30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auction by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Help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provide a stand-alone online energy auction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audit firm can manage auction system (e.g., Arthur Anderson,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willing to dedicate power markets, regulatory and information technology experts to ensure auction is a success.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would be structured to best meet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formulation:  Size, Term, Shape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Pre-Qualification:  Experience, Credit, License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requirements: Industry standards, terms and 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Design:  Live Auction,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Process:  Timing,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Siting Is Critical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 970 represents a step in the right direction but its impact is likely to be negligible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needs a true, one-stop energy siting process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Comprehensive reform will take time—Enron is working with Governor’s staff to share siting reform ideas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interim, California needs a “Siting Czar” who reports directly to the Governor and has one mission—get plants sited in California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Scarcity of emission offsets hinders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should require the utilities to auction any emission reduction credits (ERCs) retained as part of plant divestiture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bureaucratic turf battles from delaying plant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EOB should support the ISO’s efforts to bring generation on line to ensure reliability in Summer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Affecting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shortage putting upward pressure on wholesale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make siting power plants difficult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skew utility purchase decisions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discourage retail choice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rate freeze an asset for customers; a liability for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reliability of California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Shield small customers from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utilities’ financial health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Foster market solutions for large customers to reduce utility’s procurement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new generation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Mend California’s broken market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Market-oriented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competitive auction to immediately: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customer exposure to price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utilities’ financial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approval process to achieve successful auction: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disincentives for utility purchases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uncertainty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time delays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plant siting laws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quality of information released by 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retail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Benchmarks for Success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supply by summer/fall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stability for residential and small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prices below the price cap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halt decline in utilities’ financial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stability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real-time auction held for each utility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PUC declares results of auction prudent in advance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required to buy from auction’s “winners” under standardized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 in market in summer of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track record of delivering energy during peak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Credit-rating of ___ or higher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scheduling capability.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Baseload (7x24) &amp; Peak (6x16) blocks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50, 100, 200 MW blocks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 5, 7, 10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 MWh or less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 to 25% of peak load for residential and small commercial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performed by 3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Winning bidders selected immediately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affiliates allowed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small consumers’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utility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Declaring auction prudent ensures utility participation.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obligation encourages bidder participation, discourages gaming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encourages legitimate offers and reduces transaction time.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generation entry, undermines market power and reduces need for government price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2000-10-09T21:00:35Z</dcterms:modified>
  <cp:revision>17</cp:revision>
  <dc:subject/>
  <dc:title>“Presentation” </dc:title>
</cp:coreProperties>
</file>